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2" r:id="rId3"/>
    <p:sldId id="28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 autoAdjust="0"/>
    <p:restoredTop sz="94626" autoAdjust="0"/>
  </p:normalViewPr>
  <p:slideViewPr>
    <p:cSldViewPr>
      <p:cViewPr>
        <p:scale>
          <a:sx n="100" d="100"/>
          <a:sy n="100" d="100"/>
        </p:scale>
        <p:origin x="-228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waveform00001!$A$1:$A$3204</c:f>
              <c:numCache>
                <c:formatCode>0.00E+00</c:formatCode>
                <c:ptCount val="3204"/>
                <c:pt idx="0">
                  <c:v>-5.0038300000000001E-9</c:v>
                </c:pt>
                <c:pt idx="1">
                  <c:v>-5.0007099999999998E-9</c:v>
                </c:pt>
                <c:pt idx="2">
                  <c:v>-4.9975799999999996E-9</c:v>
                </c:pt>
                <c:pt idx="3">
                  <c:v>-4.9944600000000001E-9</c:v>
                </c:pt>
                <c:pt idx="4">
                  <c:v>-4.99133E-9</c:v>
                </c:pt>
                <c:pt idx="5">
                  <c:v>-4.9882099999999997E-9</c:v>
                </c:pt>
                <c:pt idx="6">
                  <c:v>-4.9850800000000003E-9</c:v>
                </c:pt>
                <c:pt idx="7">
                  <c:v>-4.98196E-9</c:v>
                </c:pt>
                <c:pt idx="8">
                  <c:v>-4.9788299999999999E-9</c:v>
                </c:pt>
                <c:pt idx="9">
                  <c:v>-4.9757100000000004E-9</c:v>
                </c:pt>
                <c:pt idx="10">
                  <c:v>-4.9725800000000002E-9</c:v>
                </c:pt>
                <c:pt idx="11">
                  <c:v>-4.9694599999999999E-9</c:v>
                </c:pt>
                <c:pt idx="12">
                  <c:v>-4.9663299999999997E-9</c:v>
                </c:pt>
                <c:pt idx="13">
                  <c:v>-4.9632100000000003E-9</c:v>
                </c:pt>
                <c:pt idx="14">
                  <c:v>-4.9600800000000001E-9</c:v>
                </c:pt>
                <c:pt idx="15">
                  <c:v>-4.9569599999999998E-9</c:v>
                </c:pt>
                <c:pt idx="16">
                  <c:v>-4.9538299999999996E-9</c:v>
                </c:pt>
                <c:pt idx="17">
                  <c:v>-4.9507100000000002E-9</c:v>
                </c:pt>
                <c:pt idx="18">
                  <c:v>-4.94758E-9</c:v>
                </c:pt>
                <c:pt idx="19">
                  <c:v>-4.9444599999999997E-9</c:v>
                </c:pt>
                <c:pt idx="20">
                  <c:v>-4.9413300000000003E-9</c:v>
                </c:pt>
                <c:pt idx="21">
                  <c:v>-4.9382100000000001E-9</c:v>
                </c:pt>
                <c:pt idx="22">
                  <c:v>-4.9350799999999999E-9</c:v>
                </c:pt>
                <c:pt idx="23">
                  <c:v>-4.9319600000000004E-9</c:v>
                </c:pt>
                <c:pt idx="24">
                  <c:v>-4.9288300000000002E-9</c:v>
                </c:pt>
                <c:pt idx="25">
                  <c:v>-4.9257099999999999E-9</c:v>
                </c:pt>
                <c:pt idx="26">
                  <c:v>-4.9225799999999998E-9</c:v>
                </c:pt>
                <c:pt idx="27">
                  <c:v>-4.9194600000000003E-9</c:v>
                </c:pt>
                <c:pt idx="28">
                  <c:v>-4.9163300000000001E-9</c:v>
                </c:pt>
                <c:pt idx="29">
                  <c:v>-4.9132099999999998E-9</c:v>
                </c:pt>
                <c:pt idx="30">
                  <c:v>-4.9100799999999997E-9</c:v>
                </c:pt>
                <c:pt idx="31">
                  <c:v>-4.9069600000000002E-9</c:v>
                </c:pt>
                <c:pt idx="32">
                  <c:v>-4.90383E-9</c:v>
                </c:pt>
                <c:pt idx="33">
                  <c:v>-4.9007099999999997E-9</c:v>
                </c:pt>
                <c:pt idx="34">
                  <c:v>-4.8975800000000004E-9</c:v>
                </c:pt>
                <c:pt idx="35">
                  <c:v>-4.8944600000000001E-9</c:v>
                </c:pt>
                <c:pt idx="36">
                  <c:v>-4.8913299999999999E-9</c:v>
                </c:pt>
                <c:pt idx="37">
                  <c:v>-4.8882099999999996E-9</c:v>
                </c:pt>
                <c:pt idx="38">
                  <c:v>-4.8850800000000003E-9</c:v>
                </c:pt>
                <c:pt idx="39">
                  <c:v>-4.88196E-9</c:v>
                </c:pt>
                <c:pt idx="40">
                  <c:v>-4.8788299999999998E-9</c:v>
                </c:pt>
                <c:pt idx="41">
                  <c:v>-4.8757100000000003E-9</c:v>
                </c:pt>
                <c:pt idx="42">
                  <c:v>-4.8725800000000001E-9</c:v>
                </c:pt>
                <c:pt idx="43">
                  <c:v>-4.8694599999999999E-9</c:v>
                </c:pt>
                <c:pt idx="44">
                  <c:v>-4.8663299999999997E-9</c:v>
                </c:pt>
                <c:pt idx="45">
                  <c:v>-4.8632100000000002E-9</c:v>
                </c:pt>
                <c:pt idx="46">
                  <c:v>-4.86008E-9</c:v>
                </c:pt>
                <c:pt idx="47">
                  <c:v>-4.8569599999999997E-9</c:v>
                </c:pt>
                <c:pt idx="48">
                  <c:v>-4.8538300000000004E-9</c:v>
                </c:pt>
                <c:pt idx="49">
                  <c:v>-4.8507100000000001E-9</c:v>
                </c:pt>
                <c:pt idx="50">
                  <c:v>-4.8475799999999999E-9</c:v>
                </c:pt>
                <c:pt idx="51">
                  <c:v>-4.8444599999999996E-9</c:v>
                </c:pt>
                <c:pt idx="52">
                  <c:v>-4.8413300000000003E-9</c:v>
                </c:pt>
                <c:pt idx="53">
                  <c:v>-4.83821E-9</c:v>
                </c:pt>
                <c:pt idx="54">
                  <c:v>-4.8350799999999998E-9</c:v>
                </c:pt>
                <c:pt idx="55">
                  <c:v>-4.8319600000000003E-9</c:v>
                </c:pt>
                <c:pt idx="56">
                  <c:v>-4.8288300000000002E-9</c:v>
                </c:pt>
                <c:pt idx="57">
                  <c:v>-4.8257099999999999E-9</c:v>
                </c:pt>
                <c:pt idx="58">
                  <c:v>-4.8225799999999997E-9</c:v>
                </c:pt>
                <c:pt idx="59">
                  <c:v>-4.8194600000000002E-9</c:v>
                </c:pt>
                <c:pt idx="60">
                  <c:v>-4.8163300000000001E-9</c:v>
                </c:pt>
                <c:pt idx="61">
                  <c:v>-4.8132099999999998E-9</c:v>
                </c:pt>
                <c:pt idx="62">
                  <c:v>-4.8100800000000004E-9</c:v>
                </c:pt>
                <c:pt idx="63">
                  <c:v>-4.8069600000000001E-9</c:v>
                </c:pt>
                <c:pt idx="64">
                  <c:v>-4.8038299999999999E-9</c:v>
                </c:pt>
                <c:pt idx="65">
                  <c:v>-4.8007099999999996E-9</c:v>
                </c:pt>
                <c:pt idx="66">
                  <c:v>-4.7975800000000003E-9</c:v>
                </c:pt>
                <c:pt idx="67">
                  <c:v>-4.79446E-9</c:v>
                </c:pt>
                <c:pt idx="68">
                  <c:v>-4.7913299999999998E-9</c:v>
                </c:pt>
                <c:pt idx="69">
                  <c:v>-4.7882100000000004E-9</c:v>
                </c:pt>
                <c:pt idx="70">
                  <c:v>-4.7850800000000002E-9</c:v>
                </c:pt>
                <c:pt idx="71">
                  <c:v>-4.7819599999999999E-9</c:v>
                </c:pt>
                <c:pt idx="72">
                  <c:v>-4.7788299999999997E-9</c:v>
                </c:pt>
                <c:pt idx="73">
                  <c:v>-4.7757100000000003E-9</c:v>
                </c:pt>
                <c:pt idx="74">
                  <c:v>-4.7725800000000001E-9</c:v>
                </c:pt>
                <c:pt idx="75">
                  <c:v>-4.7694599999999998E-9</c:v>
                </c:pt>
                <c:pt idx="76">
                  <c:v>-4.7663299999999996E-9</c:v>
                </c:pt>
                <c:pt idx="77">
                  <c:v>-4.7632100000000001E-9</c:v>
                </c:pt>
                <c:pt idx="78">
                  <c:v>-4.76008E-9</c:v>
                </c:pt>
                <c:pt idx="79">
                  <c:v>-4.7569599999999997E-9</c:v>
                </c:pt>
                <c:pt idx="80">
                  <c:v>-4.7538300000000003E-9</c:v>
                </c:pt>
                <c:pt idx="81">
                  <c:v>-4.75071E-9</c:v>
                </c:pt>
                <c:pt idx="82">
                  <c:v>-4.7475799999999999E-9</c:v>
                </c:pt>
                <c:pt idx="83">
                  <c:v>-4.7444600000000004E-9</c:v>
                </c:pt>
                <c:pt idx="84">
                  <c:v>-4.7413300000000002E-9</c:v>
                </c:pt>
                <c:pt idx="85">
                  <c:v>-4.7382099999999999E-9</c:v>
                </c:pt>
                <c:pt idx="86">
                  <c:v>-4.7350799999999997E-9</c:v>
                </c:pt>
                <c:pt idx="87">
                  <c:v>-4.7319600000000003E-9</c:v>
                </c:pt>
                <c:pt idx="88">
                  <c:v>-4.7288300000000001E-9</c:v>
                </c:pt>
                <c:pt idx="89">
                  <c:v>-4.7257099999999998E-9</c:v>
                </c:pt>
                <c:pt idx="90">
                  <c:v>-4.7225799999999996E-9</c:v>
                </c:pt>
                <c:pt idx="91">
                  <c:v>-4.7194600000000002E-9</c:v>
                </c:pt>
                <c:pt idx="92">
                  <c:v>-4.71633E-9</c:v>
                </c:pt>
                <c:pt idx="93">
                  <c:v>-4.7132099999999997E-9</c:v>
                </c:pt>
                <c:pt idx="94">
                  <c:v>-4.7100800000000003E-9</c:v>
                </c:pt>
                <c:pt idx="95">
                  <c:v>-4.70696E-9</c:v>
                </c:pt>
                <c:pt idx="96">
                  <c:v>-4.7038299999999999E-9</c:v>
                </c:pt>
                <c:pt idx="97">
                  <c:v>-4.7007100000000004E-9</c:v>
                </c:pt>
                <c:pt idx="98">
                  <c:v>-4.6975800000000002E-9</c:v>
                </c:pt>
                <c:pt idx="99">
                  <c:v>-4.6944599999999999E-9</c:v>
                </c:pt>
                <c:pt idx="100">
                  <c:v>-4.6913299999999998E-9</c:v>
                </c:pt>
                <c:pt idx="101">
                  <c:v>-4.6882100000000003E-9</c:v>
                </c:pt>
                <c:pt idx="102">
                  <c:v>-4.6850800000000001E-9</c:v>
                </c:pt>
                <c:pt idx="103">
                  <c:v>-4.6819599999999998E-9</c:v>
                </c:pt>
                <c:pt idx="104">
                  <c:v>-4.6788299999999997E-9</c:v>
                </c:pt>
                <c:pt idx="105">
                  <c:v>-4.6757100000000002E-9</c:v>
                </c:pt>
                <c:pt idx="106">
                  <c:v>-4.67258E-9</c:v>
                </c:pt>
                <c:pt idx="107">
                  <c:v>-4.6694599999999997E-9</c:v>
                </c:pt>
                <c:pt idx="108">
                  <c:v>-4.6663300000000004E-9</c:v>
                </c:pt>
                <c:pt idx="109">
                  <c:v>-4.6632100000000001E-9</c:v>
                </c:pt>
                <c:pt idx="110">
                  <c:v>-4.6600799999999999E-9</c:v>
                </c:pt>
                <c:pt idx="111">
                  <c:v>-4.6569599999999996E-9</c:v>
                </c:pt>
                <c:pt idx="112">
                  <c:v>-4.6538300000000003E-9</c:v>
                </c:pt>
                <c:pt idx="113">
                  <c:v>-4.65071E-9</c:v>
                </c:pt>
                <c:pt idx="114">
                  <c:v>-4.6475799999999998E-9</c:v>
                </c:pt>
                <c:pt idx="115">
                  <c:v>-4.6444600000000003E-9</c:v>
                </c:pt>
                <c:pt idx="116">
                  <c:v>-4.6413300000000001E-9</c:v>
                </c:pt>
                <c:pt idx="117">
                  <c:v>-4.6382099999999998E-9</c:v>
                </c:pt>
                <c:pt idx="118">
                  <c:v>-4.6350799999999997E-9</c:v>
                </c:pt>
                <c:pt idx="119">
                  <c:v>-4.6319600000000002E-9</c:v>
                </c:pt>
                <c:pt idx="120">
                  <c:v>-4.62883E-9</c:v>
                </c:pt>
                <c:pt idx="121">
                  <c:v>-4.6257099999999997E-9</c:v>
                </c:pt>
                <c:pt idx="122">
                  <c:v>-4.6225800000000004E-9</c:v>
                </c:pt>
                <c:pt idx="123">
                  <c:v>-4.6194600000000001E-9</c:v>
                </c:pt>
                <c:pt idx="124">
                  <c:v>-4.6163299999999999E-9</c:v>
                </c:pt>
                <c:pt idx="125">
                  <c:v>-4.6132099999999996E-9</c:v>
                </c:pt>
                <c:pt idx="126">
                  <c:v>-4.6100800000000003E-9</c:v>
                </c:pt>
                <c:pt idx="127">
                  <c:v>-4.60696E-9</c:v>
                </c:pt>
                <c:pt idx="128">
                  <c:v>-4.6038299999999998E-9</c:v>
                </c:pt>
                <c:pt idx="129">
                  <c:v>-4.6007100000000003E-9</c:v>
                </c:pt>
                <c:pt idx="130">
                  <c:v>-4.5975800000000002E-9</c:v>
                </c:pt>
                <c:pt idx="131">
                  <c:v>-4.5944599999999999E-9</c:v>
                </c:pt>
                <c:pt idx="132">
                  <c:v>-4.5913299999999997E-9</c:v>
                </c:pt>
                <c:pt idx="133">
                  <c:v>-4.5882100000000002E-9</c:v>
                </c:pt>
                <c:pt idx="134">
                  <c:v>-4.5850800000000001E-9</c:v>
                </c:pt>
                <c:pt idx="135">
                  <c:v>-4.5819599999999998E-9</c:v>
                </c:pt>
                <c:pt idx="136">
                  <c:v>-4.5788300000000004E-9</c:v>
                </c:pt>
                <c:pt idx="137">
                  <c:v>-4.5757100000000001E-9</c:v>
                </c:pt>
                <c:pt idx="138">
                  <c:v>-4.5725799999999999E-9</c:v>
                </c:pt>
                <c:pt idx="139">
                  <c:v>-4.5694599999999996E-9</c:v>
                </c:pt>
                <c:pt idx="140">
                  <c:v>-4.5663300000000003E-9</c:v>
                </c:pt>
                <c:pt idx="141">
                  <c:v>-4.56321E-9</c:v>
                </c:pt>
                <c:pt idx="142">
                  <c:v>-4.5600799999999998E-9</c:v>
                </c:pt>
                <c:pt idx="143">
                  <c:v>-4.5569600000000004E-9</c:v>
                </c:pt>
                <c:pt idx="144">
                  <c:v>-4.5538300000000002E-9</c:v>
                </c:pt>
                <c:pt idx="145">
                  <c:v>-4.5507099999999999E-9</c:v>
                </c:pt>
                <c:pt idx="146">
                  <c:v>-4.5475799999999997E-9</c:v>
                </c:pt>
                <c:pt idx="147">
                  <c:v>-4.5444600000000002E-9</c:v>
                </c:pt>
                <c:pt idx="148">
                  <c:v>-4.5413300000000001E-9</c:v>
                </c:pt>
                <c:pt idx="149">
                  <c:v>-4.5382099999999998E-9</c:v>
                </c:pt>
                <c:pt idx="150">
                  <c:v>-4.5350799999999996E-9</c:v>
                </c:pt>
                <c:pt idx="151">
                  <c:v>-4.5319600000000001E-9</c:v>
                </c:pt>
                <c:pt idx="152">
                  <c:v>-4.52883E-9</c:v>
                </c:pt>
                <c:pt idx="153">
                  <c:v>-4.5257099999999997E-9</c:v>
                </c:pt>
                <c:pt idx="154">
                  <c:v>-4.5225800000000003E-9</c:v>
                </c:pt>
                <c:pt idx="155">
                  <c:v>-4.51946E-9</c:v>
                </c:pt>
                <c:pt idx="156">
                  <c:v>-4.5163299999999999E-9</c:v>
                </c:pt>
                <c:pt idx="157">
                  <c:v>-4.5132100000000004E-9</c:v>
                </c:pt>
                <c:pt idx="158">
                  <c:v>-4.5100800000000002E-9</c:v>
                </c:pt>
                <c:pt idx="159">
                  <c:v>-4.5069599999999999E-9</c:v>
                </c:pt>
                <c:pt idx="160">
                  <c:v>-4.5038299999999997E-9</c:v>
                </c:pt>
                <c:pt idx="161">
                  <c:v>-4.5007100000000003E-9</c:v>
                </c:pt>
                <c:pt idx="162">
                  <c:v>-4.4975800000000001E-9</c:v>
                </c:pt>
                <c:pt idx="163">
                  <c:v>-4.4944599999999998E-9</c:v>
                </c:pt>
                <c:pt idx="164">
                  <c:v>-4.4913299999999996E-9</c:v>
                </c:pt>
                <c:pt idx="165">
                  <c:v>-4.4882100000000002E-9</c:v>
                </c:pt>
                <c:pt idx="166">
                  <c:v>-4.48508E-9</c:v>
                </c:pt>
                <c:pt idx="167">
                  <c:v>-4.4819599999999997E-9</c:v>
                </c:pt>
                <c:pt idx="168">
                  <c:v>-4.4788300000000003E-9</c:v>
                </c:pt>
                <c:pt idx="169">
                  <c:v>-4.47571E-9</c:v>
                </c:pt>
                <c:pt idx="170">
                  <c:v>-4.4725799999999999E-9</c:v>
                </c:pt>
                <c:pt idx="171">
                  <c:v>-4.4694600000000004E-9</c:v>
                </c:pt>
                <c:pt idx="172">
                  <c:v>-4.4663300000000002E-9</c:v>
                </c:pt>
                <c:pt idx="173">
                  <c:v>-4.4632099999999999E-9</c:v>
                </c:pt>
                <c:pt idx="174">
                  <c:v>-4.4600799999999998E-9</c:v>
                </c:pt>
                <c:pt idx="175">
                  <c:v>-4.4569600000000003E-9</c:v>
                </c:pt>
                <c:pt idx="176">
                  <c:v>-4.4538300000000001E-9</c:v>
                </c:pt>
                <c:pt idx="177">
                  <c:v>-4.4507099999999998E-9</c:v>
                </c:pt>
                <c:pt idx="178">
                  <c:v>-4.4475799999999996E-9</c:v>
                </c:pt>
                <c:pt idx="179">
                  <c:v>-4.4444600000000002E-9</c:v>
                </c:pt>
                <c:pt idx="180">
                  <c:v>-4.44133E-9</c:v>
                </c:pt>
                <c:pt idx="181">
                  <c:v>-4.4382099999999997E-9</c:v>
                </c:pt>
                <c:pt idx="182">
                  <c:v>-4.4350800000000004E-9</c:v>
                </c:pt>
                <c:pt idx="183">
                  <c:v>-4.4319600000000001E-9</c:v>
                </c:pt>
                <c:pt idx="184">
                  <c:v>-4.4288299999999999E-9</c:v>
                </c:pt>
                <c:pt idx="185">
                  <c:v>-4.4257099999999996E-9</c:v>
                </c:pt>
                <c:pt idx="186">
                  <c:v>-4.4225800000000003E-9</c:v>
                </c:pt>
                <c:pt idx="187">
                  <c:v>-4.41946E-9</c:v>
                </c:pt>
                <c:pt idx="188">
                  <c:v>-4.4163299999999998E-9</c:v>
                </c:pt>
                <c:pt idx="189">
                  <c:v>-4.4132100000000003E-9</c:v>
                </c:pt>
                <c:pt idx="190">
                  <c:v>-4.4100800000000001E-9</c:v>
                </c:pt>
                <c:pt idx="191">
                  <c:v>-4.4069599999999998E-9</c:v>
                </c:pt>
                <c:pt idx="192">
                  <c:v>-4.4038299999999997E-9</c:v>
                </c:pt>
                <c:pt idx="193">
                  <c:v>-4.4007100000000002E-9</c:v>
                </c:pt>
                <c:pt idx="194">
                  <c:v>-4.39758E-9</c:v>
                </c:pt>
                <c:pt idx="195">
                  <c:v>-4.3944599999999997E-9</c:v>
                </c:pt>
                <c:pt idx="196">
                  <c:v>-4.3913300000000004E-9</c:v>
                </c:pt>
                <c:pt idx="197">
                  <c:v>-4.3882100000000001E-9</c:v>
                </c:pt>
                <c:pt idx="198">
                  <c:v>-4.3850799999999999E-9</c:v>
                </c:pt>
                <c:pt idx="199">
                  <c:v>-4.3819599999999996E-9</c:v>
                </c:pt>
                <c:pt idx="200">
                  <c:v>-4.3788300000000003E-9</c:v>
                </c:pt>
                <c:pt idx="201">
                  <c:v>-4.37571E-9</c:v>
                </c:pt>
                <c:pt idx="202">
                  <c:v>-4.3725799999999998E-9</c:v>
                </c:pt>
                <c:pt idx="203">
                  <c:v>-4.3694600000000003E-9</c:v>
                </c:pt>
                <c:pt idx="204">
                  <c:v>-4.3663300000000002E-9</c:v>
                </c:pt>
                <c:pt idx="205">
                  <c:v>-4.3632099999999999E-9</c:v>
                </c:pt>
                <c:pt idx="206">
                  <c:v>-4.3600799999999997E-9</c:v>
                </c:pt>
                <c:pt idx="207">
                  <c:v>-4.3569600000000002E-9</c:v>
                </c:pt>
                <c:pt idx="208">
                  <c:v>-4.35383E-9</c:v>
                </c:pt>
                <c:pt idx="209">
                  <c:v>-4.3507099999999998E-9</c:v>
                </c:pt>
                <c:pt idx="210">
                  <c:v>-4.3475800000000004E-9</c:v>
                </c:pt>
                <c:pt idx="211">
                  <c:v>-4.3444600000000001E-9</c:v>
                </c:pt>
                <c:pt idx="212">
                  <c:v>-4.3413299999999999E-9</c:v>
                </c:pt>
                <c:pt idx="213">
                  <c:v>-4.3382099999999996E-9</c:v>
                </c:pt>
                <c:pt idx="214">
                  <c:v>-4.3350800000000003E-9</c:v>
                </c:pt>
                <c:pt idx="215">
                  <c:v>-4.33196E-9</c:v>
                </c:pt>
                <c:pt idx="216">
                  <c:v>-4.3288299999999998E-9</c:v>
                </c:pt>
                <c:pt idx="217">
                  <c:v>-4.3257100000000004E-9</c:v>
                </c:pt>
                <c:pt idx="218">
                  <c:v>-4.3225800000000002E-9</c:v>
                </c:pt>
                <c:pt idx="219">
                  <c:v>-4.3194599999999999E-9</c:v>
                </c:pt>
                <c:pt idx="220">
                  <c:v>-4.3163299999999997E-9</c:v>
                </c:pt>
                <c:pt idx="221">
                  <c:v>-4.3132100000000002E-9</c:v>
                </c:pt>
                <c:pt idx="222">
                  <c:v>-4.3100800000000001E-9</c:v>
                </c:pt>
                <c:pt idx="223">
                  <c:v>-4.3069599999999998E-9</c:v>
                </c:pt>
                <c:pt idx="224">
                  <c:v>-4.3038299999999996E-9</c:v>
                </c:pt>
                <c:pt idx="225">
                  <c:v>-4.3007100000000001E-9</c:v>
                </c:pt>
                <c:pt idx="226">
                  <c:v>-4.29758E-9</c:v>
                </c:pt>
                <c:pt idx="227">
                  <c:v>-4.2944599999999997E-9</c:v>
                </c:pt>
                <c:pt idx="228">
                  <c:v>-4.2913300000000003E-9</c:v>
                </c:pt>
                <c:pt idx="229">
                  <c:v>-4.28821E-9</c:v>
                </c:pt>
                <c:pt idx="230">
                  <c:v>-4.2850799999999998E-9</c:v>
                </c:pt>
                <c:pt idx="231">
                  <c:v>-4.2819600000000004E-9</c:v>
                </c:pt>
                <c:pt idx="232">
                  <c:v>-4.2788300000000002E-9</c:v>
                </c:pt>
                <c:pt idx="233">
                  <c:v>-4.2757099999999999E-9</c:v>
                </c:pt>
                <c:pt idx="234">
                  <c:v>-4.2725799999999997E-9</c:v>
                </c:pt>
                <c:pt idx="235">
                  <c:v>-4.2694600000000003E-9</c:v>
                </c:pt>
                <c:pt idx="236">
                  <c:v>-4.2663300000000001E-9</c:v>
                </c:pt>
                <c:pt idx="237">
                  <c:v>-4.2632099999999998E-9</c:v>
                </c:pt>
                <c:pt idx="238">
                  <c:v>-4.2600799999999996E-9</c:v>
                </c:pt>
                <c:pt idx="239">
                  <c:v>-4.2569600000000002E-9</c:v>
                </c:pt>
                <c:pt idx="240">
                  <c:v>-4.25383E-9</c:v>
                </c:pt>
                <c:pt idx="241">
                  <c:v>-4.2507099999999997E-9</c:v>
                </c:pt>
                <c:pt idx="242">
                  <c:v>-4.2475800000000003E-9</c:v>
                </c:pt>
                <c:pt idx="243">
                  <c:v>-4.24446E-9</c:v>
                </c:pt>
                <c:pt idx="244">
                  <c:v>-4.2413299999999999E-9</c:v>
                </c:pt>
                <c:pt idx="245">
                  <c:v>-4.2382100000000004E-9</c:v>
                </c:pt>
                <c:pt idx="246">
                  <c:v>-4.2350800000000002E-9</c:v>
                </c:pt>
                <c:pt idx="247">
                  <c:v>-4.2319599999999999E-9</c:v>
                </c:pt>
                <c:pt idx="248">
                  <c:v>-4.2288299999999998E-9</c:v>
                </c:pt>
                <c:pt idx="249">
                  <c:v>-4.2257100000000003E-9</c:v>
                </c:pt>
                <c:pt idx="250">
                  <c:v>-4.2225800000000001E-9</c:v>
                </c:pt>
                <c:pt idx="251">
                  <c:v>-4.2194599999999998E-9</c:v>
                </c:pt>
                <c:pt idx="252">
                  <c:v>-4.2163299999999996E-9</c:v>
                </c:pt>
                <c:pt idx="253">
                  <c:v>-4.2132100000000002E-9</c:v>
                </c:pt>
                <c:pt idx="254">
                  <c:v>-4.21008E-9</c:v>
                </c:pt>
                <c:pt idx="255">
                  <c:v>-4.2069599999999997E-9</c:v>
                </c:pt>
                <c:pt idx="256">
                  <c:v>-4.2038300000000004E-9</c:v>
                </c:pt>
                <c:pt idx="257">
                  <c:v>-4.2007100000000001E-9</c:v>
                </c:pt>
                <c:pt idx="258">
                  <c:v>-4.1975799999999999E-9</c:v>
                </c:pt>
                <c:pt idx="259">
                  <c:v>-4.1944599999999996E-9</c:v>
                </c:pt>
                <c:pt idx="260">
                  <c:v>-4.1913300000000002E-9</c:v>
                </c:pt>
                <c:pt idx="261">
                  <c:v>-4.18821E-9</c:v>
                </c:pt>
                <c:pt idx="262">
                  <c:v>-4.1850799999999998E-9</c:v>
                </c:pt>
                <c:pt idx="263">
                  <c:v>-4.1819600000000003E-9</c:v>
                </c:pt>
                <c:pt idx="264">
                  <c:v>-4.1788300000000001E-9</c:v>
                </c:pt>
                <c:pt idx="265">
                  <c:v>-4.1757099999999998E-9</c:v>
                </c:pt>
                <c:pt idx="266">
                  <c:v>-4.1725799999999997E-9</c:v>
                </c:pt>
                <c:pt idx="267">
                  <c:v>-4.1694600000000002E-9</c:v>
                </c:pt>
                <c:pt idx="268">
                  <c:v>-4.16633E-9</c:v>
                </c:pt>
                <c:pt idx="269">
                  <c:v>-4.1632099999999997E-9</c:v>
                </c:pt>
                <c:pt idx="270">
                  <c:v>-4.1600800000000004E-9</c:v>
                </c:pt>
                <c:pt idx="271">
                  <c:v>-4.1569600000000001E-9</c:v>
                </c:pt>
                <c:pt idx="272">
                  <c:v>-4.1538299999999999E-9</c:v>
                </c:pt>
                <c:pt idx="273">
                  <c:v>-4.1507099999999996E-9</c:v>
                </c:pt>
                <c:pt idx="274">
                  <c:v>-4.1475800000000003E-9</c:v>
                </c:pt>
                <c:pt idx="275">
                  <c:v>-4.14446E-9</c:v>
                </c:pt>
                <c:pt idx="276">
                  <c:v>-4.1413299999999998E-9</c:v>
                </c:pt>
                <c:pt idx="277">
                  <c:v>-4.1382100000000003E-9</c:v>
                </c:pt>
                <c:pt idx="278">
                  <c:v>-4.1350800000000002E-9</c:v>
                </c:pt>
                <c:pt idx="279">
                  <c:v>-4.1319599999999999E-9</c:v>
                </c:pt>
                <c:pt idx="280">
                  <c:v>-4.1288299999999997E-9</c:v>
                </c:pt>
                <c:pt idx="281">
                  <c:v>-4.1257100000000002E-9</c:v>
                </c:pt>
                <c:pt idx="282">
                  <c:v>-4.12258E-9</c:v>
                </c:pt>
                <c:pt idx="283">
                  <c:v>-4.1194599999999998E-9</c:v>
                </c:pt>
                <c:pt idx="284">
                  <c:v>-4.1163300000000004E-9</c:v>
                </c:pt>
                <c:pt idx="285">
                  <c:v>-4.1132100000000001E-9</c:v>
                </c:pt>
                <c:pt idx="286">
                  <c:v>-4.1100799999999999E-9</c:v>
                </c:pt>
                <c:pt idx="287">
                  <c:v>-4.1069599999999996E-9</c:v>
                </c:pt>
                <c:pt idx="288">
                  <c:v>-4.1038300000000003E-9</c:v>
                </c:pt>
                <c:pt idx="289">
                  <c:v>-4.10071E-9</c:v>
                </c:pt>
                <c:pt idx="290">
                  <c:v>-4.0975799999999998E-9</c:v>
                </c:pt>
                <c:pt idx="291">
                  <c:v>-4.0944600000000004E-9</c:v>
                </c:pt>
                <c:pt idx="292">
                  <c:v>-4.0913300000000002E-9</c:v>
                </c:pt>
                <c:pt idx="293">
                  <c:v>-4.0882099999999999E-9</c:v>
                </c:pt>
                <c:pt idx="294">
                  <c:v>-4.0850799999999997E-9</c:v>
                </c:pt>
                <c:pt idx="295">
                  <c:v>-4.0819600000000002E-9</c:v>
                </c:pt>
                <c:pt idx="296">
                  <c:v>-4.0788300000000001E-9</c:v>
                </c:pt>
                <c:pt idx="297">
                  <c:v>-4.0757099999999998E-9</c:v>
                </c:pt>
                <c:pt idx="298">
                  <c:v>-4.0725799999999996E-9</c:v>
                </c:pt>
                <c:pt idx="299">
                  <c:v>-4.0694600000000001E-9</c:v>
                </c:pt>
                <c:pt idx="300">
                  <c:v>-4.06633E-9</c:v>
                </c:pt>
                <c:pt idx="301">
                  <c:v>-4.0632099999999997E-9</c:v>
                </c:pt>
                <c:pt idx="302">
                  <c:v>-4.0600800000000003E-9</c:v>
                </c:pt>
                <c:pt idx="303">
                  <c:v>-4.05696E-9</c:v>
                </c:pt>
                <c:pt idx="304">
                  <c:v>-4.0538299999999998E-9</c:v>
                </c:pt>
                <c:pt idx="305">
                  <c:v>-4.0507100000000004E-9</c:v>
                </c:pt>
                <c:pt idx="306">
                  <c:v>-4.0475800000000002E-9</c:v>
                </c:pt>
                <c:pt idx="307">
                  <c:v>-4.0444599999999999E-9</c:v>
                </c:pt>
                <c:pt idx="308">
                  <c:v>-4.0413299999999997E-9</c:v>
                </c:pt>
                <c:pt idx="309">
                  <c:v>-4.0382100000000003E-9</c:v>
                </c:pt>
                <c:pt idx="310">
                  <c:v>-4.0350800000000001E-9</c:v>
                </c:pt>
                <c:pt idx="311">
                  <c:v>-4.0319599999999998E-9</c:v>
                </c:pt>
                <c:pt idx="312">
                  <c:v>-4.0288299999999996E-9</c:v>
                </c:pt>
                <c:pt idx="313">
                  <c:v>-4.0257100000000002E-9</c:v>
                </c:pt>
                <c:pt idx="314">
                  <c:v>-4.02258E-9</c:v>
                </c:pt>
                <c:pt idx="315">
                  <c:v>-4.0194599999999997E-9</c:v>
                </c:pt>
                <c:pt idx="316">
                  <c:v>-4.0163300000000003E-9</c:v>
                </c:pt>
                <c:pt idx="317">
                  <c:v>-4.01321E-9</c:v>
                </c:pt>
                <c:pt idx="318">
                  <c:v>-4.0100799999999999E-9</c:v>
                </c:pt>
                <c:pt idx="319">
                  <c:v>-4.0069600000000004E-9</c:v>
                </c:pt>
                <c:pt idx="320">
                  <c:v>-4.0038300000000002E-9</c:v>
                </c:pt>
                <c:pt idx="321">
                  <c:v>-4.0007099999999999E-9</c:v>
                </c:pt>
                <c:pt idx="322">
                  <c:v>-3.9975799999999998E-9</c:v>
                </c:pt>
                <c:pt idx="323">
                  <c:v>-3.9944600000000003E-9</c:v>
                </c:pt>
                <c:pt idx="324">
                  <c:v>-3.9913300000000001E-9</c:v>
                </c:pt>
                <c:pt idx="325">
                  <c:v>-3.9882099999999998E-9</c:v>
                </c:pt>
                <c:pt idx="326">
                  <c:v>-3.9850799999999996E-9</c:v>
                </c:pt>
                <c:pt idx="327">
                  <c:v>-3.9819600000000002E-9</c:v>
                </c:pt>
                <c:pt idx="328">
                  <c:v>-3.97883E-9</c:v>
                </c:pt>
                <c:pt idx="329">
                  <c:v>-3.9757099999999997E-9</c:v>
                </c:pt>
                <c:pt idx="330">
                  <c:v>-3.9725800000000004E-9</c:v>
                </c:pt>
                <c:pt idx="331">
                  <c:v>-3.9694600000000001E-9</c:v>
                </c:pt>
                <c:pt idx="332">
                  <c:v>-3.9663299999999999E-9</c:v>
                </c:pt>
                <c:pt idx="333">
                  <c:v>-3.9632099999999996E-9</c:v>
                </c:pt>
                <c:pt idx="334">
                  <c:v>-3.9600800000000002E-9</c:v>
                </c:pt>
                <c:pt idx="335">
                  <c:v>-3.95696E-9</c:v>
                </c:pt>
                <c:pt idx="336">
                  <c:v>-3.9538299999999998E-9</c:v>
                </c:pt>
                <c:pt idx="337">
                  <c:v>-3.9507100000000003E-9</c:v>
                </c:pt>
                <c:pt idx="338">
                  <c:v>-3.9475800000000001E-9</c:v>
                </c:pt>
                <c:pt idx="339">
                  <c:v>-3.9444599999999998E-9</c:v>
                </c:pt>
                <c:pt idx="340">
                  <c:v>-3.9413299999999997E-9</c:v>
                </c:pt>
                <c:pt idx="341">
                  <c:v>-3.9382100000000002E-9</c:v>
                </c:pt>
                <c:pt idx="342">
                  <c:v>-3.93508E-9</c:v>
                </c:pt>
                <c:pt idx="343">
                  <c:v>-3.9319599999999997E-9</c:v>
                </c:pt>
                <c:pt idx="344">
                  <c:v>-3.9288300000000004E-9</c:v>
                </c:pt>
                <c:pt idx="345">
                  <c:v>-3.9257100000000001E-9</c:v>
                </c:pt>
                <c:pt idx="346">
                  <c:v>-3.9225799999999999E-9</c:v>
                </c:pt>
                <c:pt idx="347">
                  <c:v>-3.9194599999999996E-9</c:v>
                </c:pt>
                <c:pt idx="348">
                  <c:v>-3.9163300000000003E-9</c:v>
                </c:pt>
                <c:pt idx="349">
                  <c:v>-3.91321E-9</c:v>
                </c:pt>
                <c:pt idx="350">
                  <c:v>-3.9100799999999998E-9</c:v>
                </c:pt>
                <c:pt idx="351">
                  <c:v>-3.9069600000000003E-9</c:v>
                </c:pt>
                <c:pt idx="352">
                  <c:v>-3.9038300000000002E-9</c:v>
                </c:pt>
                <c:pt idx="353">
                  <c:v>-3.9007099999999999E-9</c:v>
                </c:pt>
                <c:pt idx="354">
                  <c:v>-3.8975799999999997E-9</c:v>
                </c:pt>
                <c:pt idx="355">
                  <c:v>-3.8944600000000002E-9</c:v>
                </c:pt>
                <c:pt idx="356">
                  <c:v>-3.89133E-9</c:v>
                </c:pt>
                <c:pt idx="357">
                  <c:v>-3.8882099999999997E-9</c:v>
                </c:pt>
                <c:pt idx="358">
                  <c:v>-3.8850800000000004E-9</c:v>
                </c:pt>
                <c:pt idx="359">
                  <c:v>-3.8819600000000001E-9</c:v>
                </c:pt>
                <c:pt idx="360">
                  <c:v>-3.8788299999999999E-9</c:v>
                </c:pt>
                <c:pt idx="361">
                  <c:v>-3.8757099999999996E-9</c:v>
                </c:pt>
                <c:pt idx="362">
                  <c:v>-3.8725800000000003E-9</c:v>
                </c:pt>
                <c:pt idx="363">
                  <c:v>-3.86946E-9</c:v>
                </c:pt>
                <c:pt idx="364">
                  <c:v>-3.8663299999999998E-9</c:v>
                </c:pt>
                <c:pt idx="365">
                  <c:v>-3.8632100000000004E-9</c:v>
                </c:pt>
                <c:pt idx="366">
                  <c:v>-3.8600800000000002E-9</c:v>
                </c:pt>
                <c:pt idx="367">
                  <c:v>-3.8569599999999999E-9</c:v>
                </c:pt>
                <c:pt idx="368">
                  <c:v>-3.8538299999999997E-9</c:v>
                </c:pt>
                <c:pt idx="369">
                  <c:v>-3.8507100000000002E-9</c:v>
                </c:pt>
                <c:pt idx="370">
                  <c:v>-3.8475800000000001E-9</c:v>
                </c:pt>
                <c:pt idx="371">
                  <c:v>-3.8444599999999998E-9</c:v>
                </c:pt>
                <c:pt idx="372">
                  <c:v>-3.8413299999999996E-9</c:v>
                </c:pt>
                <c:pt idx="373">
                  <c:v>-3.8382100000000001E-9</c:v>
                </c:pt>
                <c:pt idx="374">
                  <c:v>-3.83508E-9</c:v>
                </c:pt>
                <c:pt idx="375">
                  <c:v>-3.8319599999999997E-9</c:v>
                </c:pt>
                <c:pt idx="376">
                  <c:v>-3.8288300000000003E-9</c:v>
                </c:pt>
                <c:pt idx="377">
                  <c:v>-3.82571E-9</c:v>
                </c:pt>
                <c:pt idx="378">
                  <c:v>-3.8225799999999998E-9</c:v>
                </c:pt>
                <c:pt idx="379">
                  <c:v>-3.8194600000000004E-9</c:v>
                </c:pt>
                <c:pt idx="380">
                  <c:v>-3.8163300000000002E-9</c:v>
                </c:pt>
                <c:pt idx="381">
                  <c:v>-3.8132099999999999E-9</c:v>
                </c:pt>
                <c:pt idx="382">
                  <c:v>-3.8100799999999997E-9</c:v>
                </c:pt>
                <c:pt idx="383">
                  <c:v>-3.8069600000000003E-9</c:v>
                </c:pt>
                <c:pt idx="384">
                  <c:v>-3.8038300000000001E-9</c:v>
                </c:pt>
                <c:pt idx="385">
                  <c:v>-3.8007099999999998E-9</c:v>
                </c:pt>
                <c:pt idx="386">
                  <c:v>-3.7975799999999996E-9</c:v>
                </c:pt>
                <c:pt idx="387">
                  <c:v>-3.7944600000000002E-9</c:v>
                </c:pt>
                <c:pt idx="388">
                  <c:v>-3.79133E-9</c:v>
                </c:pt>
                <c:pt idx="389">
                  <c:v>-3.7882099999999997E-9</c:v>
                </c:pt>
                <c:pt idx="390">
                  <c:v>-3.7850800000000003E-9</c:v>
                </c:pt>
                <c:pt idx="391">
                  <c:v>-3.78196E-9</c:v>
                </c:pt>
                <c:pt idx="392">
                  <c:v>-3.7788299999999999E-9</c:v>
                </c:pt>
                <c:pt idx="393">
                  <c:v>-3.7757100000000004E-9</c:v>
                </c:pt>
                <c:pt idx="394">
                  <c:v>-3.7725800000000002E-9</c:v>
                </c:pt>
                <c:pt idx="395">
                  <c:v>-3.7694599999999999E-9</c:v>
                </c:pt>
                <c:pt idx="396">
                  <c:v>-3.7663299999999998E-9</c:v>
                </c:pt>
                <c:pt idx="397">
                  <c:v>-3.7632100000000003E-9</c:v>
                </c:pt>
                <c:pt idx="398">
                  <c:v>-3.7600800000000001E-9</c:v>
                </c:pt>
                <c:pt idx="399">
                  <c:v>-3.7569599999999998E-9</c:v>
                </c:pt>
                <c:pt idx="400">
                  <c:v>-3.7538299999999996E-9</c:v>
                </c:pt>
                <c:pt idx="401">
                  <c:v>-3.7507100000000002E-9</c:v>
                </c:pt>
                <c:pt idx="402">
                  <c:v>-3.74758E-9</c:v>
                </c:pt>
                <c:pt idx="403">
                  <c:v>-3.7444599999999997E-9</c:v>
                </c:pt>
                <c:pt idx="404">
                  <c:v>-3.7413300000000004E-9</c:v>
                </c:pt>
                <c:pt idx="405">
                  <c:v>-3.7382100000000001E-9</c:v>
                </c:pt>
                <c:pt idx="406">
                  <c:v>-3.7350799999999999E-9</c:v>
                </c:pt>
                <c:pt idx="407">
                  <c:v>-3.7319599999999996E-9</c:v>
                </c:pt>
                <c:pt idx="408">
                  <c:v>-3.7288300000000002E-9</c:v>
                </c:pt>
                <c:pt idx="409">
                  <c:v>-3.7257099999999999E-9</c:v>
                </c:pt>
                <c:pt idx="410">
                  <c:v>-3.7225800000000002E-9</c:v>
                </c:pt>
                <c:pt idx="411">
                  <c:v>-3.7194599999999999E-9</c:v>
                </c:pt>
                <c:pt idx="412">
                  <c:v>-3.7163300000000001E-9</c:v>
                </c:pt>
                <c:pt idx="413">
                  <c:v>-3.7132099999999998E-9</c:v>
                </c:pt>
                <c:pt idx="414">
                  <c:v>-3.7100800000000001E-9</c:v>
                </c:pt>
                <c:pt idx="415">
                  <c:v>-3.7069600000000002E-9</c:v>
                </c:pt>
                <c:pt idx="416">
                  <c:v>-3.70383E-9</c:v>
                </c:pt>
                <c:pt idx="417">
                  <c:v>-3.7007100000000001E-9</c:v>
                </c:pt>
                <c:pt idx="418">
                  <c:v>-3.69758E-9</c:v>
                </c:pt>
                <c:pt idx="419">
                  <c:v>-3.6944600000000001E-9</c:v>
                </c:pt>
                <c:pt idx="420">
                  <c:v>-3.6913299999999999E-9</c:v>
                </c:pt>
                <c:pt idx="421">
                  <c:v>-3.68821E-9</c:v>
                </c:pt>
                <c:pt idx="422">
                  <c:v>-3.6850799999999999E-9</c:v>
                </c:pt>
                <c:pt idx="423">
                  <c:v>-3.68196E-9</c:v>
                </c:pt>
                <c:pt idx="424">
                  <c:v>-3.6788299999999998E-9</c:v>
                </c:pt>
                <c:pt idx="425">
                  <c:v>-3.6757099999999999E-9</c:v>
                </c:pt>
                <c:pt idx="426">
                  <c:v>-3.6725800000000002E-9</c:v>
                </c:pt>
                <c:pt idx="427">
                  <c:v>-3.6694599999999999E-9</c:v>
                </c:pt>
                <c:pt idx="428">
                  <c:v>-3.6663300000000001E-9</c:v>
                </c:pt>
                <c:pt idx="429">
                  <c:v>-3.6632099999999998E-9</c:v>
                </c:pt>
                <c:pt idx="430">
                  <c:v>-3.66008E-9</c:v>
                </c:pt>
                <c:pt idx="431">
                  <c:v>-3.6569600000000002E-9</c:v>
                </c:pt>
                <c:pt idx="432">
                  <c:v>-3.65383E-9</c:v>
                </c:pt>
                <c:pt idx="433">
                  <c:v>-3.6507100000000001E-9</c:v>
                </c:pt>
                <c:pt idx="434">
                  <c:v>-3.6475799999999999E-9</c:v>
                </c:pt>
                <c:pt idx="435">
                  <c:v>-3.64446E-9</c:v>
                </c:pt>
                <c:pt idx="436">
                  <c:v>-3.6413299999999999E-9</c:v>
                </c:pt>
                <c:pt idx="437">
                  <c:v>-3.63821E-9</c:v>
                </c:pt>
                <c:pt idx="438">
                  <c:v>-3.6350799999999998E-9</c:v>
                </c:pt>
                <c:pt idx="439">
                  <c:v>-3.6319599999999999E-9</c:v>
                </c:pt>
                <c:pt idx="440">
                  <c:v>-3.6288300000000002E-9</c:v>
                </c:pt>
                <c:pt idx="441">
                  <c:v>-3.6257099999999999E-9</c:v>
                </c:pt>
                <c:pt idx="442">
                  <c:v>-3.6225800000000001E-9</c:v>
                </c:pt>
                <c:pt idx="443">
                  <c:v>-3.6194599999999998E-9</c:v>
                </c:pt>
                <c:pt idx="444">
                  <c:v>-3.6163300000000001E-9</c:v>
                </c:pt>
                <c:pt idx="445">
                  <c:v>-3.6132100000000002E-9</c:v>
                </c:pt>
                <c:pt idx="446">
                  <c:v>-3.61008E-9</c:v>
                </c:pt>
                <c:pt idx="447">
                  <c:v>-3.6069600000000001E-9</c:v>
                </c:pt>
                <c:pt idx="448">
                  <c:v>-3.60383E-9</c:v>
                </c:pt>
                <c:pt idx="449">
                  <c:v>-3.6007100000000001E-9</c:v>
                </c:pt>
                <c:pt idx="450">
                  <c:v>-3.5975799999999999E-9</c:v>
                </c:pt>
                <c:pt idx="451">
                  <c:v>-3.59446E-9</c:v>
                </c:pt>
                <c:pt idx="452">
                  <c:v>-3.5913299999999998E-9</c:v>
                </c:pt>
                <c:pt idx="453">
                  <c:v>-3.58821E-9</c:v>
                </c:pt>
                <c:pt idx="454">
                  <c:v>-3.5850800000000002E-9</c:v>
                </c:pt>
                <c:pt idx="455">
                  <c:v>-3.5819599999999999E-9</c:v>
                </c:pt>
                <c:pt idx="456">
                  <c:v>-3.5788300000000001E-9</c:v>
                </c:pt>
                <c:pt idx="457">
                  <c:v>-3.5757099999999998E-9</c:v>
                </c:pt>
                <c:pt idx="458">
                  <c:v>-3.5725800000000001E-9</c:v>
                </c:pt>
                <c:pt idx="459">
                  <c:v>-3.5694600000000002E-9</c:v>
                </c:pt>
                <c:pt idx="460">
                  <c:v>-3.56633E-9</c:v>
                </c:pt>
                <c:pt idx="461">
                  <c:v>-3.5632100000000001E-9</c:v>
                </c:pt>
                <c:pt idx="462">
                  <c:v>-3.56008E-9</c:v>
                </c:pt>
                <c:pt idx="463">
                  <c:v>-3.5569600000000001E-9</c:v>
                </c:pt>
                <c:pt idx="464">
                  <c:v>-3.5538299999999999E-9</c:v>
                </c:pt>
                <c:pt idx="465">
                  <c:v>-3.55071E-9</c:v>
                </c:pt>
                <c:pt idx="466">
                  <c:v>-3.5475799999999999E-9</c:v>
                </c:pt>
                <c:pt idx="467">
                  <c:v>-3.54446E-9</c:v>
                </c:pt>
                <c:pt idx="468">
                  <c:v>-3.5413299999999998E-9</c:v>
                </c:pt>
                <c:pt idx="469">
                  <c:v>-3.5382099999999999E-9</c:v>
                </c:pt>
                <c:pt idx="470">
                  <c:v>-3.5350800000000002E-9</c:v>
                </c:pt>
                <c:pt idx="471">
                  <c:v>-3.5319599999999999E-9</c:v>
                </c:pt>
                <c:pt idx="472">
                  <c:v>-3.5288300000000001E-9</c:v>
                </c:pt>
                <c:pt idx="473">
                  <c:v>-3.5257099999999998E-9</c:v>
                </c:pt>
                <c:pt idx="474">
                  <c:v>-3.5225800000000001E-9</c:v>
                </c:pt>
                <c:pt idx="475">
                  <c:v>-3.5194600000000002E-9</c:v>
                </c:pt>
                <c:pt idx="476">
                  <c:v>-3.51633E-9</c:v>
                </c:pt>
                <c:pt idx="477">
                  <c:v>-3.5132100000000001E-9</c:v>
                </c:pt>
                <c:pt idx="478">
                  <c:v>-3.5100799999999999E-9</c:v>
                </c:pt>
                <c:pt idx="479">
                  <c:v>-3.5069600000000001E-9</c:v>
                </c:pt>
                <c:pt idx="480">
                  <c:v>-3.5038299999999999E-9</c:v>
                </c:pt>
                <c:pt idx="481">
                  <c:v>-3.50071E-9</c:v>
                </c:pt>
                <c:pt idx="482">
                  <c:v>-3.4975799999999998E-9</c:v>
                </c:pt>
                <c:pt idx="483">
                  <c:v>-3.4944599999999999E-9</c:v>
                </c:pt>
                <c:pt idx="484">
                  <c:v>-3.4913300000000002E-9</c:v>
                </c:pt>
                <c:pt idx="485">
                  <c:v>-3.4882099999999999E-9</c:v>
                </c:pt>
                <c:pt idx="486">
                  <c:v>-3.4850800000000001E-9</c:v>
                </c:pt>
                <c:pt idx="487">
                  <c:v>-3.4819599999999998E-9</c:v>
                </c:pt>
                <c:pt idx="488">
                  <c:v>-3.4788300000000001E-9</c:v>
                </c:pt>
                <c:pt idx="489">
                  <c:v>-3.4757100000000002E-9</c:v>
                </c:pt>
                <c:pt idx="490">
                  <c:v>-3.47258E-9</c:v>
                </c:pt>
                <c:pt idx="491">
                  <c:v>-3.4694600000000001E-9</c:v>
                </c:pt>
                <c:pt idx="492">
                  <c:v>-3.46633E-9</c:v>
                </c:pt>
                <c:pt idx="493">
                  <c:v>-3.4632100000000001E-9</c:v>
                </c:pt>
                <c:pt idx="494">
                  <c:v>-3.4600799999999999E-9</c:v>
                </c:pt>
                <c:pt idx="495">
                  <c:v>-3.45696E-9</c:v>
                </c:pt>
                <c:pt idx="496">
                  <c:v>-3.4538299999999998E-9</c:v>
                </c:pt>
                <c:pt idx="497">
                  <c:v>-3.45071E-9</c:v>
                </c:pt>
                <c:pt idx="498">
                  <c:v>-3.4475799999999998E-9</c:v>
                </c:pt>
                <c:pt idx="499">
                  <c:v>-3.4444599999999999E-9</c:v>
                </c:pt>
                <c:pt idx="500">
                  <c:v>-3.4413300000000002E-9</c:v>
                </c:pt>
                <c:pt idx="501">
                  <c:v>-3.4382099999999999E-9</c:v>
                </c:pt>
                <c:pt idx="502">
                  <c:v>-3.4350800000000001E-9</c:v>
                </c:pt>
                <c:pt idx="503">
                  <c:v>-3.4319599999999998E-9</c:v>
                </c:pt>
                <c:pt idx="504">
                  <c:v>-3.42883E-9</c:v>
                </c:pt>
                <c:pt idx="505">
                  <c:v>-3.4257100000000002E-9</c:v>
                </c:pt>
                <c:pt idx="506">
                  <c:v>-3.42258E-9</c:v>
                </c:pt>
                <c:pt idx="507">
                  <c:v>-3.4194600000000001E-9</c:v>
                </c:pt>
                <c:pt idx="508">
                  <c:v>-3.4163299999999999E-9</c:v>
                </c:pt>
                <c:pt idx="509">
                  <c:v>-3.41321E-9</c:v>
                </c:pt>
                <c:pt idx="510">
                  <c:v>-3.4100799999999999E-9</c:v>
                </c:pt>
                <c:pt idx="511">
                  <c:v>-3.40696E-9</c:v>
                </c:pt>
                <c:pt idx="512">
                  <c:v>-3.4038299999999998E-9</c:v>
                </c:pt>
                <c:pt idx="513">
                  <c:v>-3.4007099999999999E-9</c:v>
                </c:pt>
                <c:pt idx="514">
                  <c:v>-3.3975800000000002E-9</c:v>
                </c:pt>
                <c:pt idx="515">
                  <c:v>-3.3944599999999999E-9</c:v>
                </c:pt>
                <c:pt idx="516">
                  <c:v>-3.3913300000000001E-9</c:v>
                </c:pt>
                <c:pt idx="517">
                  <c:v>-3.3882099999999998E-9</c:v>
                </c:pt>
                <c:pt idx="518">
                  <c:v>-3.3850800000000001E-9</c:v>
                </c:pt>
                <c:pt idx="519">
                  <c:v>-3.3819600000000002E-9</c:v>
                </c:pt>
                <c:pt idx="520">
                  <c:v>-3.37883E-9</c:v>
                </c:pt>
                <c:pt idx="521">
                  <c:v>-3.3757100000000001E-9</c:v>
                </c:pt>
                <c:pt idx="522">
                  <c:v>-3.3725799999999999E-9</c:v>
                </c:pt>
                <c:pt idx="523">
                  <c:v>-3.3694600000000001E-9</c:v>
                </c:pt>
                <c:pt idx="524">
                  <c:v>-3.3663299999999999E-9</c:v>
                </c:pt>
                <c:pt idx="525">
                  <c:v>-3.36321E-9</c:v>
                </c:pt>
                <c:pt idx="526">
                  <c:v>-3.3600799999999998E-9</c:v>
                </c:pt>
                <c:pt idx="527">
                  <c:v>-3.35696E-9</c:v>
                </c:pt>
                <c:pt idx="528">
                  <c:v>-3.3538300000000002E-9</c:v>
                </c:pt>
                <c:pt idx="529">
                  <c:v>-3.3507099999999999E-9</c:v>
                </c:pt>
                <c:pt idx="530">
                  <c:v>-3.3475800000000001E-9</c:v>
                </c:pt>
                <c:pt idx="531">
                  <c:v>-3.3444599999999998E-9</c:v>
                </c:pt>
                <c:pt idx="532">
                  <c:v>-3.3413300000000001E-9</c:v>
                </c:pt>
                <c:pt idx="533">
                  <c:v>-3.3382100000000002E-9</c:v>
                </c:pt>
                <c:pt idx="534">
                  <c:v>-3.33508E-9</c:v>
                </c:pt>
                <c:pt idx="535">
                  <c:v>-3.3319600000000001E-9</c:v>
                </c:pt>
                <c:pt idx="536">
                  <c:v>-3.32883E-9</c:v>
                </c:pt>
                <c:pt idx="537">
                  <c:v>-3.3257100000000001E-9</c:v>
                </c:pt>
                <c:pt idx="538">
                  <c:v>-3.3225799999999999E-9</c:v>
                </c:pt>
                <c:pt idx="539">
                  <c:v>-3.31946E-9</c:v>
                </c:pt>
                <c:pt idx="540">
                  <c:v>-3.3163299999999999E-9</c:v>
                </c:pt>
                <c:pt idx="541">
                  <c:v>-3.31321E-9</c:v>
                </c:pt>
                <c:pt idx="542">
                  <c:v>-3.3100799999999998E-9</c:v>
                </c:pt>
                <c:pt idx="543">
                  <c:v>-3.3069599999999999E-9</c:v>
                </c:pt>
                <c:pt idx="544">
                  <c:v>-3.3038300000000002E-9</c:v>
                </c:pt>
                <c:pt idx="545">
                  <c:v>-3.3007099999999999E-9</c:v>
                </c:pt>
                <c:pt idx="546">
                  <c:v>-3.2975800000000001E-9</c:v>
                </c:pt>
                <c:pt idx="547">
                  <c:v>-3.2944599999999998E-9</c:v>
                </c:pt>
                <c:pt idx="548">
                  <c:v>-3.29133E-9</c:v>
                </c:pt>
                <c:pt idx="549">
                  <c:v>-3.2882100000000002E-9</c:v>
                </c:pt>
                <c:pt idx="550">
                  <c:v>-3.28508E-9</c:v>
                </c:pt>
                <c:pt idx="551">
                  <c:v>-3.2819600000000001E-9</c:v>
                </c:pt>
                <c:pt idx="552">
                  <c:v>-3.2788299999999999E-9</c:v>
                </c:pt>
                <c:pt idx="553">
                  <c:v>-3.2757100000000001E-9</c:v>
                </c:pt>
                <c:pt idx="554">
                  <c:v>-3.2725799999999999E-9</c:v>
                </c:pt>
                <c:pt idx="555">
                  <c:v>-3.26946E-9</c:v>
                </c:pt>
                <c:pt idx="556">
                  <c:v>-3.2663299999999998E-9</c:v>
                </c:pt>
                <c:pt idx="557">
                  <c:v>-3.2632099999999999E-9</c:v>
                </c:pt>
                <c:pt idx="558">
                  <c:v>-3.2600800000000002E-9</c:v>
                </c:pt>
                <c:pt idx="559">
                  <c:v>-3.2569599999999999E-9</c:v>
                </c:pt>
                <c:pt idx="560">
                  <c:v>-3.2538300000000001E-9</c:v>
                </c:pt>
                <c:pt idx="561">
                  <c:v>-3.2507099999999998E-9</c:v>
                </c:pt>
                <c:pt idx="562">
                  <c:v>-3.2475800000000001E-9</c:v>
                </c:pt>
                <c:pt idx="563">
                  <c:v>-3.2444600000000002E-9</c:v>
                </c:pt>
                <c:pt idx="564">
                  <c:v>-3.24133E-9</c:v>
                </c:pt>
                <c:pt idx="565">
                  <c:v>-3.2382100000000001E-9</c:v>
                </c:pt>
                <c:pt idx="566">
                  <c:v>-3.23508E-9</c:v>
                </c:pt>
                <c:pt idx="567">
                  <c:v>-3.2319600000000001E-9</c:v>
                </c:pt>
                <c:pt idx="568">
                  <c:v>-3.2288299999999999E-9</c:v>
                </c:pt>
                <c:pt idx="569">
                  <c:v>-3.22571E-9</c:v>
                </c:pt>
                <c:pt idx="570">
                  <c:v>-3.2225799999999998E-9</c:v>
                </c:pt>
                <c:pt idx="571">
                  <c:v>-3.21946E-9</c:v>
                </c:pt>
                <c:pt idx="572">
                  <c:v>-3.2163300000000002E-9</c:v>
                </c:pt>
                <c:pt idx="573">
                  <c:v>-3.2132099999999999E-9</c:v>
                </c:pt>
                <c:pt idx="574">
                  <c:v>-3.2100800000000001E-9</c:v>
                </c:pt>
                <c:pt idx="575">
                  <c:v>-3.2069599999999999E-9</c:v>
                </c:pt>
                <c:pt idx="576">
                  <c:v>-3.2038300000000001E-9</c:v>
                </c:pt>
                <c:pt idx="577">
                  <c:v>-3.2007099999999998E-9</c:v>
                </c:pt>
                <c:pt idx="578">
                  <c:v>-3.19758E-9</c:v>
                </c:pt>
                <c:pt idx="579">
                  <c:v>-3.1944600000000002E-9</c:v>
                </c:pt>
                <c:pt idx="580">
                  <c:v>-3.19133E-9</c:v>
                </c:pt>
                <c:pt idx="581">
                  <c:v>-3.1882100000000001E-9</c:v>
                </c:pt>
                <c:pt idx="582">
                  <c:v>-3.1850799999999999E-9</c:v>
                </c:pt>
                <c:pt idx="583">
                  <c:v>-3.18196E-9</c:v>
                </c:pt>
                <c:pt idx="584">
                  <c:v>-3.1788299999999999E-9</c:v>
                </c:pt>
                <c:pt idx="585">
                  <c:v>-3.17571E-9</c:v>
                </c:pt>
                <c:pt idx="586">
                  <c:v>-3.1725799999999998E-9</c:v>
                </c:pt>
                <c:pt idx="587">
                  <c:v>-3.1694599999999999E-9</c:v>
                </c:pt>
                <c:pt idx="588">
                  <c:v>-3.1663300000000002E-9</c:v>
                </c:pt>
                <c:pt idx="589">
                  <c:v>-3.1632099999999999E-9</c:v>
                </c:pt>
                <c:pt idx="590">
                  <c:v>-3.1600800000000001E-9</c:v>
                </c:pt>
                <c:pt idx="591">
                  <c:v>-3.1569599999999998E-9</c:v>
                </c:pt>
                <c:pt idx="592">
                  <c:v>-3.1538300000000001E-9</c:v>
                </c:pt>
                <c:pt idx="593">
                  <c:v>-3.1507100000000002E-9</c:v>
                </c:pt>
                <c:pt idx="594">
                  <c:v>-3.14758E-9</c:v>
                </c:pt>
                <c:pt idx="595">
                  <c:v>-3.1444600000000001E-9</c:v>
                </c:pt>
                <c:pt idx="596">
                  <c:v>-3.1413299999999999E-9</c:v>
                </c:pt>
                <c:pt idx="597">
                  <c:v>-3.1382100000000001E-9</c:v>
                </c:pt>
                <c:pt idx="598">
                  <c:v>-3.1350799999999999E-9</c:v>
                </c:pt>
                <c:pt idx="599">
                  <c:v>-3.13196E-9</c:v>
                </c:pt>
                <c:pt idx="600">
                  <c:v>-3.1288299999999998E-9</c:v>
                </c:pt>
                <c:pt idx="601">
                  <c:v>-3.12571E-9</c:v>
                </c:pt>
                <c:pt idx="602">
                  <c:v>-3.1225800000000002E-9</c:v>
                </c:pt>
                <c:pt idx="603">
                  <c:v>-3.1194599999999999E-9</c:v>
                </c:pt>
                <c:pt idx="604">
                  <c:v>-3.1163300000000001E-9</c:v>
                </c:pt>
                <c:pt idx="605">
                  <c:v>-3.1132099999999998E-9</c:v>
                </c:pt>
                <c:pt idx="606">
                  <c:v>-3.1100800000000001E-9</c:v>
                </c:pt>
                <c:pt idx="607">
                  <c:v>-3.1069600000000002E-9</c:v>
                </c:pt>
                <c:pt idx="608">
                  <c:v>-3.10383E-9</c:v>
                </c:pt>
                <c:pt idx="609">
                  <c:v>-3.1007100000000001E-9</c:v>
                </c:pt>
                <c:pt idx="610">
                  <c:v>-3.09758E-9</c:v>
                </c:pt>
                <c:pt idx="611">
                  <c:v>-3.0944600000000001E-9</c:v>
                </c:pt>
                <c:pt idx="612">
                  <c:v>-3.0913299999999999E-9</c:v>
                </c:pt>
                <c:pt idx="613">
                  <c:v>-3.08821E-9</c:v>
                </c:pt>
                <c:pt idx="614">
                  <c:v>-3.0850799999999999E-9</c:v>
                </c:pt>
                <c:pt idx="615">
                  <c:v>-3.08196E-9</c:v>
                </c:pt>
                <c:pt idx="616">
                  <c:v>-3.0788299999999998E-9</c:v>
                </c:pt>
                <c:pt idx="617">
                  <c:v>-3.0757099999999999E-9</c:v>
                </c:pt>
                <c:pt idx="618">
                  <c:v>-3.0725800000000002E-9</c:v>
                </c:pt>
                <c:pt idx="619">
                  <c:v>-3.0694599999999999E-9</c:v>
                </c:pt>
                <c:pt idx="620">
                  <c:v>-3.0663300000000001E-9</c:v>
                </c:pt>
                <c:pt idx="621">
                  <c:v>-3.0632099999999998E-9</c:v>
                </c:pt>
                <c:pt idx="622">
                  <c:v>-3.06008E-9</c:v>
                </c:pt>
                <c:pt idx="623">
                  <c:v>-3.0569600000000002E-9</c:v>
                </c:pt>
                <c:pt idx="624">
                  <c:v>-3.05383E-9</c:v>
                </c:pt>
                <c:pt idx="625">
                  <c:v>-3.0507100000000001E-9</c:v>
                </c:pt>
                <c:pt idx="626">
                  <c:v>-3.0475799999999999E-9</c:v>
                </c:pt>
                <c:pt idx="627">
                  <c:v>-3.0444600000000001E-9</c:v>
                </c:pt>
                <c:pt idx="628">
                  <c:v>-3.0413299999999999E-9</c:v>
                </c:pt>
                <c:pt idx="629">
                  <c:v>-3.03821E-9</c:v>
                </c:pt>
                <c:pt idx="630">
                  <c:v>-3.0350799999999998E-9</c:v>
                </c:pt>
                <c:pt idx="631">
                  <c:v>-3.0319599999999999E-9</c:v>
                </c:pt>
                <c:pt idx="632">
                  <c:v>-3.0288300000000002E-9</c:v>
                </c:pt>
                <c:pt idx="633">
                  <c:v>-3.0257099999999999E-9</c:v>
                </c:pt>
                <c:pt idx="634">
                  <c:v>-3.0225800000000001E-9</c:v>
                </c:pt>
                <c:pt idx="635">
                  <c:v>-3.0194599999999998E-9</c:v>
                </c:pt>
                <c:pt idx="636">
                  <c:v>-3.0163300000000001E-9</c:v>
                </c:pt>
                <c:pt idx="637">
                  <c:v>-3.0132100000000002E-9</c:v>
                </c:pt>
                <c:pt idx="638">
                  <c:v>-3.01008E-9</c:v>
                </c:pt>
                <c:pt idx="639">
                  <c:v>-3.0069600000000001E-9</c:v>
                </c:pt>
                <c:pt idx="640">
                  <c:v>-3.00383E-9</c:v>
                </c:pt>
                <c:pt idx="641">
                  <c:v>-3.0007100000000001E-9</c:v>
                </c:pt>
                <c:pt idx="642">
                  <c:v>-2.9975799999999999E-9</c:v>
                </c:pt>
                <c:pt idx="643">
                  <c:v>-2.99446E-9</c:v>
                </c:pt>
                <c:pt idx="644">
                  <c:v>-2.9913299999999998E-9</c:v>
                </c:pt>
                <c:pt idx="645">
                  <c:v>-2.98821E-9</c:v>
                </c:pt>
                <c:pt idx="646">
                  <c:v>-2.9850800000000002E-9</c:v>
                </c:pt>
                <c:pt idx="647">
                  <c:v>-2.9819599999999999E-9</c:v>
                </c:pt>
                <c:pt idx="648">
                  <c:v>-2.9788300000000001E-9</c:v>
                </c:pt>
                <c:pt idx="649">
                  <c:v>-2.9757099999999998E-9</c:v>
                </c:pt>
                <c:pt idx="650">
                  <c:v>-2.9725800000000001E-9</c:v>
                </c:pt>
                <c:pt idx="651">
                  <c:v>-2.9694599999999998E-9</c:v>
                </c:pt>
                <c:pt idx="652">
                  <c:v>-2.96633E-9</c:v>
                </c:pt>
                <c:pt idx="653">
                  <c:v>-2.9632100000000002E-9</c:v>
                </c:pt>
                <c:pt idx="654">
                  <c:v>-2.96008E-9</c:v>
                </c:pt>
                <c:pt idx="655">
                  <c:v>-2.9569600000000001E-9</c:v>
                </c:pt>
                <c:pt idx="656">
                  <c:v>-2.9538299999999999E-9</c:v>
                </c:pt>
                <c:pt idx="657">
                  <c:v>-2.95071E-9</c:v>
                </c:pt>
                <c:pt idx="658">
                  <c:v>-2.9475799999999999E-9</c:v>
                </c:pt>
                <c:pt idx="659">
                  <c:v>-2.94446E-9</c:v>
                </c:pt>
                <c:pt idx="660">
                  <c:v>-2.9413299999999998E-9</c:v>
                </c:pt>
                <c:pt idx="661">
                  <c:v>-2.9382099999999999E-9</c:v>
                </c:pt>
                <c:pt idx="662">
                  <c:v>-2.9350800000000002E-9</c:v>
                </c:pt>
                <c:pt idx="663">
                  <c:v>-2.9319599999999999E-9</c:v>
                </c:pt>
                <c:pt idx="664">
                  <c:v>-2.9288300000000001E-9</c:v>
                </c:pt>
                <c:pt idx="665">
                  <c:v>-2.9257099999999998E-9</c:v>
                </c:pt>
                <c:pt idx="666">
                  <c:v>-2.9225800000000001E-9</c:v>
                </c:pt>
                <c:pt idx="667">
                  <c:v>-2.9194600000000002E-9</c:v>
                </c:pt>
                <c:pt idx="668">
                  <c:v>-2.91633E-9</c:v>
                </c:pt>
                <c:pt idx="669">
                  <c:v>-2.9132100000000001E-9</c:v>
                </c:pt>
                <c:pt idx="670">
                  <c:v>-2.9100799999999999E-9</c:v>
                </c:pt>
                <c:pt idx="671">
                  <c:v>-2.9069600000000001E-9</c:v>
                </c:pt>
                <c:pt idx="672">
                  <c:v>-2.9038299999999999E-9</c:v>
                </c:pt>
                <c:pt idx="673">
                  <c:v>-2.90071E-9</c:v>
                </c:pt>
                <c:pt idx="674">
                  <c:v>-2.8975799999999998E-9</c:v>
                </c:pt>
                <c:pt idx="675">
                  <c:v>-2.8944599999999999E-9</c:v>
                </c:pt>
                <c:pt idx="676">
                  <c:v>-2.8913300000000002E-9</c:v>
                </c:pt>
                <c:pt idx="677">
                  <c:v>-2.8882099999999999E-9</c:v>
                </c:pt>
                <c:pt idx="678">
                  <c:v>-2.8850800000000001E-9</c:v>
                </c:pt>
                <c:pt idx="679">
                  <c:v>-2.8819599999999998E-9</c:v>
                </c:pt>
                <c:pt idx="680">
                  <c:v>-2.8788300000000001E-9</c:v>
                </c:pt>
                <c:pt idx="681">
                  <c:v>-2.8757100000000002E-9</c:v>
                </c:pt>
                <c:pt idx="682">
                  <c:v>-2.87258E-9</c:v>
                </c:pt>
                <c:pt idx="683">
                  <c:v>-2.8694600000000001E-9</c:v>
                </c:pt>
                <c:pt idx="684">
                  <c:v>-2.86633E-9</c:v>
                </c:pt>
                <c:pt idx="685">
                  <c:v>-2.8632100000000001E-9</c:v>
                </c:pt>
                <c:pt idx="686">
                  <c:v>-2.8600799999999999E-9</c:v>
                </c:pt>
                <c:pt idx="687">
                  <c:v>-2.85696E-9</c:v>
                </c:pt>
                <c:pt idx="688">
                  <c:v>-2.8538299999999999E-9</c:v>
                </c:pt>
                <c:pt idx="689">
                  <c:v>-2.85071E-9</c:v>
                </c:pt>
                <c:pt idx="690">
                  <c:v>-2.8475799999999998E-9</c:v>
                </c:pt>
                <c:pt idx="691">
                  <c:v>-2.8444599999999999E-9</c:v>
                </c:pt>
                <c:pt idx="692">
                  <c:v>-2.8413300000000002E-9</c:v>
                </c:pt>
                <c:pt idx="693">
                  <c:v>-2.8382099999999999E-9</c:v>
                </c:pt>
                <c:pt idx="694">
                  <c:v>-2.8350800000000001E-9</c:v>
                </c:pt>
                <c:pt idx="695">
                  <c:v>-2.8319599999999998E-9</c:v>
                </c:pt>
                <c:pt idx="696">
                  <c:v>-2.82883E-9</c:v>
                </c:pt>
                <c:pt idx="697">
                  <c:v>-2.8257100000000002E-9</c:v>
                </c:pt>
                <c:pt idx="698">
                  <c:v>-2.82258E-9</c:v>
                </c:pt>
                <c:pt idx="699">
                  <c:v>-2.8194600000000001E-9</c:v>
                </c:pt>
                <c:pt idx="700">
                  <c:v>-2.8163299999999999E-9</c:v>
                </c:pt>
                <c:pt idx="701">
                  <c:v>-2.81321E-9</c:v>
                </c:pt>
                <c:pt idx="702">
                  <c:v>-2.8100799999999999E-9</c:v>
                </c:pt>
                <c:pt idx="703">
                  <c:v>-2.80696E-9</c:v>
                </c:pt>
                <c:pt idx="704">
                  <c:v>-2.8038299999999998E-9</c:v>
                </c:pt>
                <c:pt idx="705">
                  <c:v>-2.8007099999999999E-9</c:v>
                </c:pt>
                <c:pt idx="706">
                  <c:v>-2.7975800000000002E-9</c:v>
                </c:pt>
                <c:pt idx="707">
                  <c:v>-2.7944599999999999E-9</c:v>
                </c:pt>
                <c:pt idx="708">
                  <c:v>-2.7913300000000001E-9</c:v>
                </c:pt>
                <c:pt idx="709">
                  <c:v>-2.7882099999999998E-9</c:v>
                </c:pt>
                <c:pt idx="710">
                  <c:v>-2.7850800000000001E-9</c:v>
                </c:pt>
                <c:pt idx="711">
                  <c:v>-2.7819600000000002E-9</c:v>
                </c:pt>
                <c:pt idx="712">
                  <c:v>-2.77883E-9</c:v>
                </c:pt>
                <c:pt idx="713">
                  <c:v>-2.7757100000000001E-9</c:v>
                </c:pt>
                <c:pt idx="714">
                  <c:v>-2.77258E-9</c:v>
                </c:pt>
                <c:pt idx="715">
                  <c:v>-2.7694600000000001E-9</c:v>
                </c:pt>
                <c:pt idx="716">
                  <c:v>-2.7663299999999999E-9</c:v>
                </c:pt>
                <c:pt idx="717">
                  <c:v>-2.76321E-9</c:v>
                </c:pt>
                <c:pt idx="718">
                  <c:v>-2.7600799999999998E-9</c:v>
                </c:pt>
                <c:pt idx="719">
                  <c:v>-2.75696E-9</c:v>
                </c:pt>
                <c:pt idx="720">
                  <c:v>-2.7538300000000002E-9</c:v>
                </c:pt>
                <c:pt idx="721">
                  <c:v>-2.7507099999999999E-9</c:v>
                </c:pt>
                <c:pt idx="722">
                  <c:v>-2.7475800000000001E-9</c:v>
                </c:pt>
                <c:pt idx="723">
                  <c:v>-2.7444599999999998E-9</c:v>
                </c:pt>
                <c:pt idx="724">
                  <c:v>-2.7413300000000001E-9</c:v>
                </c:pt>
                <c:pt idx="725">
                  <c:v>-2.7382100000000002E-9</c:v>
                </c:pt>
                <c:pt idx="726">
                  <c:v>-2.73508E-9</c:v>
                </c:pt>
                <c:pt idx="727">
                  <c:v>-2.7319600000000001E-9</c:v>
                </c:pt>
                <c:pt idx="728">
                  <c:v>-2.72883E-9</c:v>
                </c:pt>
                <c:pt idx="729">
                  <c:v>-2.7257100000000001E-9</c:v>
                </c:pt>
                <c:pt idx="730">
                  <c:v>-2.7225799999999999E-9</c:v>
                </c:pt>
                <c:pt idx="731">
                  <c:v>-2.71946E-9</c:v>
                </c:pt>
                <c:pt idx="732">
                  <c:v>-2.7163299999999999E-9</c:v>
                </c:pt>
                <c:pt idx="733">
                  <c:v>-2.71321E-9</c:v>
                </c:pt>
                <c:pt idx="734">
                  <c:v>-2.7100799999999998E-9</c:v>
                </c:pt>
                <c:pt idx="735">
                  <c:v>-2.7069599999999999E-9</c:v>
                </c:pt>
                <c:pt idx="736">
                  <c:v>-2.7038300000000002E-9</c:v>
                </c:pt>
                <c:pt idx="737">
                  <c:v>-2.7007099999999999E-9</c:v>
                </c:pt>
                <c:pt idx="738">
                  <c:v>-2.6975800000000001E-9</c:v>
                </c:pt>
                <c:pt idx="739">
                  <c:v>-2.6944599999999998E-9</c:v>
                </c:pt>
                <c:pt idx="740">
                  <c:v>-2.6913300000000001E-9</c:v>
                </c:pt>
                <c:pt idx="741">
                  <c:v>-2.6882100000000002E-9</c:v>
                </c:pt>
                <c:pt idx="742">
                  <c:v>-2.68508E-9</c:v>
                </c:pt>
                <c:pt idx="743">
                  <c:v>-2.6819600000000001E-9</c:v>
                </c:pt>
                <c:pt idx="744">
                  <c:v>-2.6788299999999999E-9</c:v>
                </c:pt>
                <c:pt idx="745">
                  <c:v>-2.6757100000000001E-9</c:v>
                </c:pt>
                <c:pt idx="746">
                  <c:v>-2.6725799999999999E-9</c:v>
                </c:pt>
                <c:pt idx="747">
                  <c:v>-2.66946E-9</c:v>
                </c:pt>
                <c:pt idx="748">
                  <c:v>-2.6663299999999998E-9</c:v>
                </c:pt>
                <c:pt idx="749">
                  <c:v>-2.6632099999999999E-9</c:v>
                </c:pt>
                <c:pt idx="750">
                  <c:v>-2.6600800000000002E-9</c:v>
                </c:pt>
                <c:pt idx="751">
                  <c:v>-2.6569599999999999E-9</c:v>
                </c:pt>
                <c:pt idx="752">
                  <c:v>-2.6538300000000001E-9</c:v>
                </c:pt>
                <c:pt idx="753">
                  <c:v>-2.6507099999999998E-9</c:v>
                </c:pt>
                <c:pt idx="754">
                  <c:v>-2.6475800000000001E-9</c:v>
                </c:pt>
                <c:pt idx="755">
                  <c:v>-2.6444600000000002E-9</c:v>
                </c:pt>
                <c:pt idx="756">
                  <c:v>-2.64133E-9</c:v>
                </c:pt>
                <c:pt idx="757">
                  <c:v>-2.6382100000000001E-9</c:v>
                </c:pt>
                <c:pt idx="758">
                  <c:v>-2.63508E-9</c:v>
                </c:pt>
                <c:pt idx="759">
                  <c:v>-2.6319600000000001E-9</c:v>
                </c:pt>
                <c:pt idx="760">
                  <c:v>-2.6288299999999999E-9</c:v>
                </c:pt>
                <c:pt idx="761">
                  <c:v>-2.62571E-9</c:v>
                </c:pt>
                <c:pt idx="762">
                  <c:v>-2.6225799999999999E-9</c:v>
                </c:pt>
                <c:pt idx="763">
                  <c:v>-2.61946E-9</c:v>
                </c:pt>
                <c:pt idx="764">
                  <c:v>-2.6163299999999998E-9</c:v>
                </c:pt>
                <c:pt idx="765">
                  <c:v>-2.6132099999999999E-9</c:v>
                </c:pt>
                <c:pt idx="766">
                  <c:v>-2.6100800000000002E-9</c:v>
                </c:pt>
                <c:pt idx="767">
                  <c:v>-2.6069599999999999E-9</c:v>
                </c:pt>
                <c:pt idx="768">
                  <c:v>-2.6038300000000001E-9</c:v>
                </c:pt>
                <c:pt idx="769">
                  <c:v>-2.6007099999999998E-9</c:v>
                </c:pt>
                <c:pt idx="770">
                  <c:v>-2.59758E-9</c:v>
                </c:pt>
                <c:pt idx="771">
                  <c:v>-2.5944600000000002E-9</c:v>
                </c:pt>
                <c:pt idx="772">
                  <c:v>-2.59133E-9</c:v>
                </c:pt>
                <c:pt idx="773">
                  <c:v>-2.5882100000000001E-9</c:v>
                </c:pt>
                <c:pt idx="774">
                  <c:v>-2.5850799999999999E-9</c:v>
                </c:pt>
                <c:pt idx="775">
                  <c:v>-2.58196E-9</c:v>
                </c:pt>
                <c:pt idx="776">
                  <c:v>-2.5788299999999999E-9</c:v>
                </c:pt>
                <c:pt idx="777">
                  <c:v>-2.57571E-9</c:v>
                </c:pt>
                <c:pt idx="778">
                  <c:v>-2.5725799999999998E-9</c:v>
                </c:pt>
                <c:pt idx="779">
                  <c:v>-2.5694599999999999E-9</c:v>
                </c:pt>
                <c:pt idx="780">
                  <c:v>-2.5663300000000002E-9</c:v>
                </c:pt>
                <c:pt idx="781">
                  <c:v>-2.5632099999999999E-9</c:v>
                </c:pt>
                <c:pt idx="782">
                  <c:v>-2.5600800000000001E-9</c:v>
                </c:pt>
                <c:pt idx="783">
                  <c:v>-2.5569599999999998E-9</c:v>
                </c:pt>
                <c:pt idx="784">
                  <c:v>-2.5538300000000001E-9</c:v>
                </c:pt>
                <c:pt idx="785">
                  <c:v>-2.5507100000000002E-9</c:v>
                </c:pt>
                <c:pt idx="786">
                  <c:v>-2.54758E-9</c:v>
                </c:pt>
                <c:pt idx="787">
                  <c:v>-2.5444600000000001E-9</c:v>
                </c:pt>
                <c:pt idx="788">
                  <c:v>-2.5413299999999999E-9</c:v>
                </c:pt>
                <c:pt idx="789">
                  <c:v>-2.5382100000000001E-9</c:v>
                </c:pt>
                <c:pt idx="790">
                  <c:v>-2.5350799999999999E-9</c:v>
                </c:pt>
                <c:pt idx="791">
                  <c:v>-2.53196E-9</c:v>
                </c:pt>
                <c:pt idx="792">
                  <c:v>-2.5288299999999998E-9</c:v>
                </c:pt>
                <c:pt idx="793">
                  <c:v>-2.52571E-9</c:v>
                </c:pt>
                <c:pt idx="794">
                  <c:v>-2.5225800000000002E-9</c:v>
                </c:pt>
                <c:pt idx="795">
                  <c:v>-2.5194599999999999E-9</c:v>
                </c:pt>
                <c:pt idx="796">
                  <c:v>-2.5163300000000001E-9</c:v>
                </c:pt>
                <c:pt idx="797">
                  <c:v>-2.5132099999999998E-9</c:v>
                </c:pt>
                <c:pt idx="798">
                  <c:v>-2.5100800000000001E-9</c:v>
                </c:pt>
                <c:pt idx="799">
                  <c:v>-2.5069600000000002E-9</c:v>
                </c:pt>
                <c:pt idx="800">
                  <c:v>-2.50383E-9</c:v>
                </c:pt>
                <c:pt idx="801">
                  <c:v>-2.5007100000000001E-9</c:v>
                </c:pt>
                <c:pt idx="802">
                  <c:v>-2.49758E-9</c:v>
                </c:pt>
                <c:pt idx="803">
                  <c:v>-2.4944600000000001E-9</c:v>
                </c:pt>
                <c:pt idx="804">
                  <c:v>-2.4913299999999999E-9</c:v>
                </c:pt>
                <c:pt idx="805">
                  <c:v>-2.48821E-9</c:v>
                </c:pt>
                <c:pt idx="806">
                  <c:v>-2.4850799999999999E-9</c:v>
                </c:pt>
                <c:pt idx="807">
                  <c:v>-2.48196E-9</c:v>
                </c:pt>
                <c:pt idx="808">
                  <c:v>-2.4788299999999998E-9</c:v>
                </c:pt>
                <c:pt idx="809">
                  <c:v>-2.4757099999999999E-9</c:v>
                </c:pt>
                <c:pt idx="810">
                  <c:v>-2.4725800000000002E-9</c:v>
                </c:pt>
                <c:pt idx="811">
                  <c:v>-2.4694599999999999E-9</c:v>
                </c:pt>
                <c:pt idx="812">
                  <c:v>-2.4663300000000001E-9</c:v>
                </c:pt>
                <c:pt idx="813">
                  <c:v>-2.4632099999999998E-9</c:v>
                </c:pt>
                <c:pt idx="814">
                  <c:v>-2.46008E-9</c:v>
                </c:pt>
                <c:pt idx="815">
                  <c:v>-2.4569600000000002E-9</c:v>
                </c:pt>
                <c:pt idx="816">
                  <c:v>-2.45383E-9</c:v>
                </c:pt>
                <c:pt idx="817">
                  <c:v>-2.4507100000000001E-9</c:v>
                </c:pt>
                <c:pt idx="818">
                  <c:v>-2.4475799999999999E-9</c:v>
                </c:pt>
                <c:pt idx="819">
                  <c:v>-2.4444600000000001E-9</c:v>
                </c:pt>
                <c:pt idx="820">
                  <c:v>-2.4413299999999999E-9</c:v>
                </c:pt>
                <c:pt idx="821">
                  <c:v>-2.43821E-9</c:v>
                </c:pt>
                <c:pt idx="822">
                  <c:v>-2.4350799999999998E-9</c:v>
                </c:pt>
                <c:pt idx="823">
                  <c:v>-2.4319599999999999E-9</c:v>
                </c:pt>
                <c:pt idx="824">
                  <c:v>-2.4288300000000002E-9</c:v>
                </c:pt>
                <c:pt idx="825">
                  <c:v>-2.4257099999999999E-9</c:v>
                </c:pt>
                <c:pt idx="826">
                  <c:v>-2.4225800000000001E-9</c:v>
                </c:pt>
                <c:pt idx="827">
                  <c:v>-2.4194599999999998E-9</c:v>
                </c:pt>
                <c:pt idx="828">
                  <c:v>-2.4163300000000001E-9</c:v>
                </c:pt>
                <c:pt idx="829">
                  <c:v>-2.4132100000000002E-9</c:v>
                </c:pt>
                <c:pt idx="830">
                  <c:v>-2.41008E-9</c:v>
                </c:pt>
                <c:pt idx="831">
                  <c:v>-2.4069600000000001E-9</c:v>
                </c:pt>
                <c:pt idx="832">
                  <c:v>-2.40383E-9</c:v>
                </c:pt>
                <c:pt idx="833">
                  <c:v>-2.4007100000000001E-9</c:v>
                </c:pt>
                <c:pt idx="834">
                  <c:v>-2.3975799999999999E-9</c:v>
                </c:pt>
                <c:pt idx="835">
                  <c:v>-2.39446E-9</c:v>
                </c:pt>
                <c:pt idx="836">
                  <c:v>-2.3913299999999998E-9</c:v>
                </c:pt>
                <c:pt idx="837">
                  <c:v>-2.38821E-9</c:v>
                </c:pt>
                <c:pt idx="838">
                  <c:v>-2.3850800000000002E-9</c:v>
                </c:pt>
                <c:pt idx="839">
                  <c:v>-2.3819599999999999E-9</c:v>
                </c:pt>
                <c:pt idx="840">
                  <c:v>-2.3788300000000001E-9</c:v>
                </c:pt>
                <c:pt idx="841">
                  <c:v>-2.3757099999999999E-9</c:v>
                </c:pt>
                <c:pt idx="842">
                  <c:v>-2.3725800000000001E-9</c:v>
                </c:pt>
                <c:pt idx="843">
                  <c:v>-2.3694599999999998E-9</c:v>
                </c:pt>
                <c:pt idx="844">
                  <c:v>-2.36633E-9</c:v>
                </c:pt>
                <c:pt idx="845">
                  <c:v>-2.3632100000000002E-9</c:v>
                </c:pt>
                <c:pt idx="846">
                  <c:v>-2.36008E-9</c:v>
                </c:pt>
                <c:pt idx="847">
                  <c:v>-2.3569600000000001E-9</c:v>
                </c:pt>
                <c:pt idx="848">
                  <c:v>-2.3538299999999999E-9</c:v>
                </c:pt>
                <c:pt idx="849">
                  <c:v>-2.35071E-9</c:v>
                </c:pt>
                <c:pt idx="850">
                  <c:v>-2.3475799999999999E-9</c:v>
                </c:pt>
                <c:pt idx="851">
                  <c:v>-2.34446E-9</c:v>
                </c:pt>
                <c:pt idx="852">
                  <c:v>-2.3413299999999998E-9</c:v>
                </c:pt>
                <c:pt idx="853">
                  <c:v>-2.3382099999999999E-9</c:v>
                </c:pt>
                <c:pt idx="854">
                  <c:v>-2.3350800000000002E-9</c:v>
                </c:pt>
                <c:pt idx="855">
                  <c:v>-2.3319599999999999E-9</c:v>
                </c:pt>
                <c:pt idx="856">
                  <c:v>-2.3288300000000001E-9</c:v>
                </c:pt>
                <c:pt idx="857">
                  <c:v>-2.3257099999999998E-9</c:v>
                </c:pt>
                <c:pt idx="858">
                  <c:v>-2.3225800000000001E-9</c:v>
                </c:pt>
                <c:pt idx="859">
                  <c:v>-2.3194600000000002E-9</c:v>
                </c:pt>
                <c:pt idx="860">
                  <c:v>-2.31633E-9</c:v>
                </c:pt>
                <c:pt idx="861">
                  <c:v>-2.3132100000000001E-9</c:v>
                </c:pt>
                <c:pt idx="862">
                  <c:v>-2.3100799999999999E-9</c:v>
                </c:pt>
                <c:pt idx="863">
                  <c:v>-2.3069600000000001E-9</c:v>
                </c:pt>
                <c:pt idx="864">
                  <c:v>-2.3038299999999999E-9</c:v>
                </c:pt>
                <c:pt idx="865">
                  <c:v>-2.30071E-9</c:v>
                </c:pt>
                <c:pt idx="866">
                  <c:v>-2.2975799999999998E-9</c:v>
                </c:pt>
                <c:pt idx="867">
                  <c:v>-2.29446E-9</c:v>
                </c:pt>
                <c:pt idx="868">
                  <c:v>-2.2913300000000002E-9</c:v>
                </c:pt>
                <c:pt idx="869">
                  <c:v>-2.2882099999999999E-9</c:v>
                </c:pt>
                <c:pt idx="870">
                  <c:v>-2.2850800000000001E-9</c:v>
                </c:pt>
                <c:pt idx="871">
                  <c:v>-2.2819599999999998E-9</c:v>
                </c:pt>
                <c:pt idx="872">
                  <c:v>-2.2788300000000001E-9</c:v>
                </c:pt>
                <c:pt idx="873">
                  <c:v>-2.2757100000000002E-9</c:v>
                </c:pt>
                <c:pt idx="874">
                  <c:v>-2.27258E-9</c:v>
                </c:pt>
                <c:pt idx="875">
                  <c:v>-2.2694600000000001E-9</c:v>
                </c:pt>
                <c:pt idx="876">
                  <c:v>-2.26633E-9</c:v>
                </c:pt>
                <c:pt idx="877">
                  <c:v>-2.2632100000000001E-9</c:v>
                </c:pt>
                <c:pt idx="878">
                  <c:v>-2.2600799999999999E-9</c:v>
                </c:pt>
                <c:pt idx="879">
                  <c:v>-2.25696E-9</c:v>
                </c:pt>
                <c:pt idx="880">
                  <c:v>-2.2538299999999999E-9</c:v>
                </c:pt>
                <c:pt idx="881">
                  <c:v>-2.25071E-9</c:v>
                </c:pt>
                <c:pt idx="882">
                  <c:v>-2.2475799999999998E-9</c:v>
                </c:pt>
                <c:pt idx="883">
                  <c:v>-2.2444599999999999E-9</c:v>
                </c:pt>
                <c:pt idx="884">
                  <c:v>-2.2413300000000002E-9</c:v>
                </c:pt>
                <c:pt idx="885">
                  <c:v>-2.2382099999999999E-9</c:v>
                </c:pt>
                <c:pt idx="886">
                  <c:v>-2.2350800000000001E-9</c:v>
                </c:pt>
                <c:pt idx="887">
                  <c:v>-2.2319599999999998E-9</c:v>
                </c:pt>
                <c:pt idx="888">
                  <c:v>-2.22883E-9</c:v>
                </c:pt>
                <c:pt idx="889">
                  <c:v>-2.2257100000000002E-9</c:v>
                </c:pt>
                <c:pt idx="890">
                  <c:v>-2.22258E-9</c:v>
                </c:pt>
                <c:pt idx="891">
                  <c:v>-2.2194600000000001E-9</c:v>
                </c:pt>
                <c:pt idx="892">
                  <c:v>-2.2163299999999999E-9</c:v>
                </c:pt>
                <c:pt idx="893">
                  <c:v>-2.2132100000000001E-9</c:v>
                </c:pt>
                <c:pt idx="894">
                  <c:v>-2.2100799999999999E-9</c:v>
                </c:pt>
                <c:pt idx="895">
                  <c:v>-2.20696E-9</c:v>
                </c:pt>
                <c:pt idx="896">
                  <c:v>-2.2038299999999998E-9</c:v>
                </c:pt>
                <c:pt idx="897">
                  <c:v>-2.2007099999999999E-9</c:v>
                </c:pt>
                <c:pt idx="898">
                  <c:v>-2.1975800000000002E-9</c:v>
                </c:pt>
                <c:pt idx="899">
                  <c:v>-2.1944599999999999E-9</c:v>
                </c:pt>
                <c:pt idx="900">
                  <c:v>-2.1913300000000001E-9</c:v>
                </c:pt>
                <c:pt idx="901">
                  <c:v>-2.1882099999999998E-9</c:v>
                </c:pt>
                <c:pt idx="902">
                  <c:v>-2.1850800000000001E-9</c:v>
                </c:pt>
                <c:pt idx="903">
                  <c:v>-2.1819600000000002E-9</c:v>
                </c:pt>
                <c:pt idx="904">
                  <c:v>-2.17883E-9</c:v>
                </c:pt>
                <c:pt idx="905">
                  <c:v>-2.1757100000000001E-9</c:v>
                </c:pt>
                <c:pt idx="906">
                  <c:v>-2.17258E-9</c:v>
                </c:pt>
                <c:pt idx="907">
                  <c:v>-2.1694600000000001E-9</c:v>
                </c:pt>
                <c:pt idx="908">
                  <c:v>-2.1663299999999999E-9</c:v>
                </c:pt>
                <c:pt idx="909">
                  <c:v>-2.16321E-9</c:v>
                </c:pt>
                <c:pt idx="910">
                  <c:v>-2.1600799999999998E-9</c:v>
                </c:pt>
                <c:pt idx="911">
                  <c:v>-2.15696E-9</c:v>
                </c:pt>
                <c:pt idx="912">
                  <c:v>-2.1538300000000002E-9</c:v>
                </c:pt>
                <c:pt idx="913">
                  <c:v>-2.1507099999999999E-9</c:v>
                </c:pt>
                <c:pt idx="914">
                  <c:v>-2.1475800000000001E-9</c:v>
                </c:pt>
                <c:pt idx="915">
                  <c:v>-2.1444599999999999E-9</c:v>
                </c:pt>
                <c:pt idx="916">
                  <c:v>-2.1413300000000001E-9</c:v>
                </c:pt>
                <c:pt idx="917">
                  <c:v>-2.1382099999999998E-9</c:v>
                </c:pt>
                <c:pt idx="918">
                  <c:v>-2.13508E-9</c:v>
                </c:pt>
                <c:pt idx="919">
                  <c:v>-2.1319600000000002E-9</c:v>
                </c:pt>
                <c:pt idx="920">
                  <c:v>-2.12883E-9</c:v>
                </c:pt>
                <c:pt idx="921">
                  <c:v>-2.1257100000000001E-9</c:v>
                </c:pt>
                <c:pt idx="922">
                  <c:v>-2.1225799999999999E-9</c:v>
                </c:pt>
                <c:pt idx="923">
                  <c:v>-2.11946E-9</c:v>
                </c:pt>
                <c:pt idx="924">
                  <c:v>-2.1163299999999999E-9</c:v>
                </c:pt>
                <c:pt idx="925">
                  <c:v>-2.11321E-9</c:v>
                </c:pt>
                <c:pt idx="926">
                  <c:v>-2.1100799999999998E-9</c:v>
                </c:pt>
                <c:pt idx="927">
                  <c:v>-2.1069599999999999E-9</c:v>
                </c:pt>
                <c:pt idx="928">
                  <c:v>-2.1038300000000002E-9</c:v>
                </c:pt>
                <c:pt idx="929">
                  <c:v>-2.1007099999999999E-9</c:v>
                </c:pt>
                <c:pt idx="930">
                  <c:v>-2.0975800000000001E-9</c:v>
                </c:pt>
                <c:pt idx="931">
                  <c:v>-2.0944599999999998E-9</c:v>
                </c:pt>
                <c:pt idx="932">
                  <c:v>-2.0913300000000001E-9</c:v>
                </c:pt>
                <c:pt idx="933">
                  <c:v>-2.0882100000000002E-9</c:v>
                </c:pt>
                <c:pt idx="934">
                  <c:v>-2.08508E-9</c:v>
                </c:pt>
                <c:pt idx="935">
                  <c:v>-2.0819600000000001E-9</c:v>
                </c:pt>
                <c:pt idx="936">
                  <c:v>-2.0788299999999999E-9</c:v>
                </c:pt>
                <c:pt idx="937">
                  <c:v>-2.0757100000000001E-9</c:v>
                </c:pt>
                <c:pt idx="938">
                  <c:v>-2.0725799999999999E-9</c:v>
                </c:pt>
                <c:pt idx="939">
                  <c:v>-2.06946E-9</c:v>
                </c:pt>
                <c:pt idx="940">
                  <c:v>-2.0663299999999998E-9</c:v>
                </c:pt>
                <c:pt idx="941">
                  <c:v>-2.06321E-9</c:v>
                </c:pt>
                <c:pt idx="942">
                  <c:v>-2.0600800000000002E-9</c:v>
                </c:pt>
                <c:pt idx="943">
                  <c:v>-2.0569599999999999E-9</c:v>
                </c:pt>
                <c:pt idx="944">
                  <c:v>-2.0538300000000001E-9</c:v>
                </c:pt>
                <c:pt idx="945">
                  <c:v>-2.0507099999999998E-9</c:v>
                </c:pt>
                <c:pt idx="946">
                  <c:v>-2.0475800000000001E-9</c:v>
                </c:pt>
                <c:pt idx="947">
                  <c:v>-2.0444600000000002E-9</c:v>
                </c:pt>
                <c:pt idx="948">
                  <c:v>-2.04133E-9</c:v>
                </c:pt>
                <c:pt idx="949">
                  <c:v>-2.0382100000000001E-9</c:v>
                </c:pt>
                <c:pt idx="950">
                  <c:v>-2.03508E-9</c:v>
                </c:pt>
                <c:pt idx="951">
                  <c:v>-2.0319600000000001E-9</c:v>
                </c:pt>
                <c:pt idx="952">
                  <c:v>-2.0288299999999999E-9</c:v>
                </c:pt>
                <c:pt idx="953">
                  <c:v>-2.02571E-9</c:v>
                </c:pt>
                <c:pt idx="954">
                  <c:v>-2.0225799999999999E-9</c:v>
                </c:pt>
                <c:pt idx="955">
                  <c:v>-2.01946E-9</c:v>
                </c:pt>
                <c:pt idx="956">
                  <c:v>-2.0163299999999998E-9</c:v>
                </c:pt>
                <c:pt idx="957">
                  <c:v>-2.0132099999999999E-9</c:v>
                </c:pt>
                <c:pt idx="958">
                  <c:v>-2.0100800000000002E-9</c:v>
                </c:pt>
                <c:pt idx="959">
                  <c:v>-2.0069599999999999E-9</c:v>
                </c:pt>
                <c:pt idx="960">
                  <c:v>-2.0038300000000001E-9</c:v>
                </c:pt>
                <c:pt idx="961">
                  <c:v>-2.0007099999999998E-9</c:v>
                </c:pt>
                <c:pt idx="962">
                  <c:v>-1.99758E-9</c:v>
                </c:pt>
                <c:pt idx="963">
                  <c:v>-1.9944600000000002E-9</c:v>
                </c:pt>
                <c:pt idx="964">
                  <c:v>-1.99133E-9</c:v>
                </c:pt>
                <c:pt idx="965">
                  <c:v>-1.9882100000000001E-9</c:v>
                </c:pt>
                <c:pt idx="966">
                  <c:v>-1.9850799999999999E-9</c:v>
                </c:pt>
                <c:pt idx="967">
                  <c:v>-1.9819600000000001E-9</c:v>
                </c:pt>
                <c:pt idx="968">
                  <c:v>-1.9788299999999999E-9</c:v>
                </c:pt>
                <c:pt idx="969">
                  <c:v>-1.97571E-9</c:v>
                </c:pt>
                <c:pt idx="970">
                  <c:v>-1.9725799999999998E-9</c:v>
                </c:pt>
                <c:pt idx="971">
                  <c:v>-1.9694599999999999E-9</c:v>
                </c:pt>
                <c:pt idx="972">
                  <c:v>-1.9663300000000002E-9</c:v>
                </c:pt>
                <c:pt idx="973">
                  <c:v>-1.9632099999999999E-9</c:v>
                </c:pt>
                <c:pt idx="974">
                  <c:v>-1.9600800000000001E-9</c:v>
                </c:pt>
                <c:pt idx="975">
                  <c:v>-1.9569599999999998E-9</c:v>
                </c:pt>
                <c:pt idx="976">
                  <c:v>-1.9538300000000001E-9</c:v>
                </c:pt>
                <c:pt idx="977">
                  <c:v>-1.9507100000000002E-9</c:v>
                </c:pt>
                <c:pt idx="978">
                  <c:v>-1.94758E-9</c:v>
                </c:pt>
                <c:pt idx="979">
                  <c:v>-1.9444600000000001E-9</c:v>
                </c:pt>
                <c:pt idx="980">
                  <c:v>-1.94133E-9</c:v>
                </c:pt>
                <c:pt idx="981">
                  <c:v>-1.9382100000000001E-9</c:v>
                </c:pt>
                <c:pt idx="982">
                  <c:v>-1.9350799999999999E-9</c:v>
                </c:pt>
                <c:pt idx="983">
                  <c:v>-1.93196E-9</c:v>
                </c:pt>
                <c:pt idx="984">
                  <c:v>-1.9288299999999998E-9</c:v>
                </c:pt>
                <c:pt idx="985">
                  <c:v>-1.92571E-9</c:v>
                </c:pt>
                <c:pt idx="986">
                  <c:v>-1.9225800000000002E-9</c:v>
                </c:pt>
                <c:pt idx="987">
                  <c:v>-1.9194599999999999E-9</c:v>
                </c:pt>
                <c:pt idx="988">
                  <c:v>-1.9163300000000001E-9</c:v>
                </c:pt>
                <c:pt idx="989">
                  <c:v>-1.9132099999999998E-9</c:v>
                </c:pt>
                <c:pt idx="990">
                  <c:v>-1.9100800000000001E-9</c:v>
                </c:pt>
                <c:pt idx="991">
                  <c:v>-1.9069600000000002E-9</c:v>
                </c:pt>
                <c:pt idx="992">
                  <c:v>-1.90383E-9</c:v>
                </c:pt>
                <c:pt idx="993">
                  <c:v>-1.9007100000000002E-9</c:v>
                </c:pt>
                <c:pt idx="994">
                  <c:v>-1.89758E-9</c:v>
                </c:pt>
                <c:pt idx="995">
                  <c:v>-1.8944600000000001E-9</c:v>
                </c:pt>
                <c:pt idx="996">
                  <c:v>-1.8913299999999999E-9</c:v>
                </c:pt>
                <c:pt idx="997">
                  <c:v>-1.88821E-9</c:v>
                </c:pt>
                <c:pt idx="998">
                  <c:v>-1.8850799999999999E-9</c:v>
                </c:pt>
                <c:pt idx="999">
                  <c:v>-1.88196E-9</c:v>
                </c:pt>
                <c:pt idx="1000">
                  <c:v>-1.8788299999999998E-9</c:v>
                </c:pt>
                <c:pt idx="1001">
                  <c:v>-1.8757099999999999E-9</c:v>
                </c:pt>
                <c:pt idx="1002">
                  <c:v>-1.8725800000000002E-9</c:v>
                </c:pt>
                <c:pt idx="1003">
                  <c:v>-1.8694599999999999E-9</c:v>
                </c:pt>
                <c:pt idx="1004">
                  <c:v>-1.8663300000000001E-9</c:v>
                </c:pt>
                <c:pt idx="1005">
                  <c:v>-1.8632099999999998E-9</c:v>
                </c:pt>
                <c:pt idx="1006">
                  <c:v>-1.8600800000000001E-9</c:v>
                </c:pt>
                <c:pt idx="1007">
                  <c:v>-1.85696E-9</c:v>
                </c:pt>
                <c:pt idx="1008">
                  <c:v>-1.85383E-9</c:v>
                </c:pt>
                <c:pt idx="1009">
                  <c:v>-1.8507099999999999E-9</c:v>
                </c:pt>
                <c:pt idx="1010">
                  <c:v>-1.8475799999999999E-9</c:v>
                </c:pt>
                <c:pt idx="1011">
                  <c:v>-1.8444600000000001E-9</c:v>
                </c:pt>
                <c:pt idx="1012">
                  <c:v>-1.8413300000000001E-9</c:v>
                </c:pt>
                <c:pt idx="1013">
                  <c:v>-1.83821E-9</c:v>
                </c:pt>
                <c:pt idx="1014">
                  <c:v>-1.83508E-9</c:v>
                </c:pt>
                <c:pt idx="1015">
                  <c:v>-1.8319599999999999E-9</c:v>
                </c:pt>
                <c:pt idx="1016">
                  <c:v>-1.82883E-9</c:v>
                </c:pt>
                <c:pt idx="1017">
                  <c:v>-1.8257100000000001E-9</c:v>
                </c:pt>
                <c:pt idx="1018">
                  <c:v>-1.8225799999999999E-9</c:v>
                </c:pt>
                <c:pt idx="1019">
                  <c:v>-1.81946E-9</c:v>
                </c:pt>
                <c:pt idx="1020">
                  <c:v>-1.8163300000000001E-9</c:v>
                </c:pt>
                <c:pt idx="1021">
                  <c:v>-1.81321E-9</c:v>
                </c:pt>
                <c:pt idx="1022">
                  <c:v>-1.81008E-9</c:v>
                </c:pt>
                <c:pt idx="1023">
                  <c:v>-1.8069599999999999E-9</c:v>
                </c:pt>
                <c:pt idx="1024">
                  <c:v>-1.80383E-9</c:v>
                </c:pt>
                <c:pt idx="1025">
                  <c:v>-1.8007100000000001E-9</c:v>
                </c:pt>
                <c:pt idx="1026">
                  <c:v>-1.7975799999999999E-9</c:v>
                </c:pt>
                <c:pt idx="1027">
                  <c:v>-1.79446E-9</c:v>
                </c:pt>
                <c:pt idx="1028">
                  <c:v>-1.7913300000000001E-9</c:v>
                </c:pt>
                <c:pt idx="1029">
                  <c:v>-1.78821E-9</c:v>
                </c:pt>
                <c:pt idx="1030">
                  <c:v>-1.78508E-9</c:v>
                </c:pt>
                <c:pt idx="1031">
                  <c:v>-1.7819599999999999E-9</c:v>
                </c:pt>
                <c:pt idx="1032">
                  <c:v>-1.7788299999999999E-9</c:v>
                </c:pt>
                <c:pt idx="1033">
                  <c:v>-1.7757100000000001E-9</c:v>
                </c:pt>
                <c:pt idx="1034">
                  <c:v>-1.7725800000000001E-9</c:v>
                </c:pt>
                <c:pt idx="1035">
                  <c:v>-1.76946E-9</c:v>
                </c:pt>
                <c:pt idx="1036">
                  <c:v>-1.76633E-9</c:v>
                </c:pt>
                <c:pt idx="1037">
                  <c:v>-1.76321E-9</c:v>
                </c:pt>
                <c:pt idx="1038">
                  <c:v>-1.76008E-9</c:v>
                </c:pt>
                <c:pt idx="1039">
                  <c:v>-1.7569599999999999E-9</c:v>
                </c:pt>
                <c:pt idx="1040">
                  <c:v>-1.7538299999999999E-9</c:v>
                </c:pt>
                <c:pt idx="1041">
                  <c:v>-1.75071E-9</c:v>
                </c:pt>
                <c:pt idx="1042">
                  <c:v>-1.7475800000000001E-9</c:v>
                </c:pt>
                <c:pt idx="1043">
                  <c:v>-1.74446E-9</c:v>
                </c:pt>
                <c:pt idx="1044">
                  <c:v>-1.74133E-9</c:v>
                </c:pt>
                <c:pt idx="1045">
                  <c:v>-1.7382099999999999E-9</c:v>
                </c:pt>
                <c:pt idx="1046">
                  <c:v>-1.73508E-9</c:v>
                </c:pt>
                <c:pt idx="1047">
                  <c:v>-1.7319600000000001E-9</c:v>
                </c:pt>
                <c:pt idx="1048">
                  <c:v>-1.7288299999999999E-9</c:v>
                </c:pt>
                <c:pt idx="1049">
                  <c:v>-1.72571E-9</c:v>
                </c:pt>
                <c:pt idx="1050">
                  <c:v>-1.7225800000000001E-9</c:v>
                </c:pt>
                <c:pt idx="1051">
                  <c:v>-1.71946E-9</c:v>
                </c:pt>
                <c:pt idx="1052">
                  <c:v>-1.71633E-9</c:v>
                </c:pt>
                <c:pt idx="1053">
                  <c:v>-1.7132099999999999E-9</c:v>
                </c:pt>
                <c:pt idx="1054">
                  <c:v>-1.71008E-9</c:v>
                </c:pt>
                <c:pt idx="1055">
                  <c:v>-1.7069600000000001E-9</c:v>
                </c:pt>
                <c:pt idx="1056">
                  <c:v>-1.7038300000000001E-9</c:v>
                </c:pt>
                <c:pt idx="1057">
                  <c:v>-1.70071E-9</c:v>
                </c:pt>
                <c:pt idx="1058">
                  <c:v>-1.69758E-9</c:v>
                </c:pt>
                <c:pt idx="1059">
                  <c:v>-1.69446E-9</c:v>
                </c:pt>
                <c:pt idx="1060">
                  <c:v>-1.69133E-9</c:v>
                </c:pt>
                <c:pt idx="1061">
                  <c:v>-1.6882099999999999E-9</c:v>
                </c:pt>
                <c:pt idx="1062">
                  <c:v>-1.6850799999999999E-9</c:v>
                </c:pt>
                <c:pt idx="1063">
                  <c:v>-1.6819600000000001E-9</c:v>
                </c:pt>
                <c:pt idx="1064">
                  <c:v>-1.6788300000000001E-9</c:v>
                </c:pt>
                <c:pt idx="1065">
                  <c:v>-1.67571E-9</c:v>
                </c:pt>
                <c:pt idx="1066">
                  <c:v>-1.67258E-9</c:v>
                </c:pt>
                <c:pt idx="1067">
                  <c:v>-1.6694599999999999E-9</c:v>
                </c:pt>
                <c:pt idx="1068">
                  <c:v>-1.66633E-9</c:v>
                </c:pt>
                <c:pt idx="1069">
                  <c:v>-1.6632100000000001E-9</c:v>
                </c:pt>
                <c:pt idx="1070">
                  <c:v>-1.6600799999999999E-9</c:v>
                </c:pt>
                <c:pt idx="1071">
                  <c:v>-1.65696E-9</c:v>
                </c:pt>
                <c:pt idx="1072">
                  <c:v>-1.6538300000000001E-9</c:v>
                </c:pt>
                <c:pt idx="1073">
                  <c:v>-1.65071E-9</c:v>
                </c:pt>
                <c:pt idx="1074">
                  <c:v>-1.64758E-9</c:v>
                </c:pt>
                <c:pt idx="1075">
                  <c:v>-1.6444599999999999E-9</c:v>
                </c:pt>
                <c:pt idx="1076">
                  <c:v>-1.64133E-9</c:v>
                </c:pt>
                <c:pt idx="1077">
                  <c:v>-1.6382100000000001E-9</c:v>
                </c:pt>
                <c:pt idx="1078">
                  <c:v>-1.6350799999999999E-9</c:v>
                </c:pt>
                <c:pt idx="1079">
                  <c:v>-1.63196E-9</c:v>
                </c:pt>
                <c:pt idx="1080">
                  <c:v>-1.6288300000000001E-9</c:v>
                </c:pt>
                <c:pt idx="1081">
                  <c:v>-1.62571E-9</c:v>
                </c:pt>
                <c:pt idx="1082">
                  <c:v>-1.62258E-9</c:v>
                </c:pt>
                <c:pt idx="1083">
                  <c:v>-1.6194599999999999E-9</c:v>
                </c:pt>
                <c:pt idx="1084">
                  <c:v>-1.6163299999999999E-9</c:v>
                </c:pt>
                <c:pt idx="1085">
                  <c:v>-1.6132100000000001E-9</c:v>
                </c:pt>
                <c:pt idx="1086">
                  <c:v>-1.6100800000000001E-9</c:v>
                </c:pt>
                <c:pt idx="1087">
                  <c:v>-1.60696E-9</c:v>
                </c:pt>
                <c:pt idx="1088">
                  <c:v>-1.60383E-9</c:v>
                </c:pt>
                <c:pt idx="1089">
                  <c:v>-1.6007099999999999E-9</c:v>
                </c:pt>
                <c:pt idx="1090">
                  <c:v>-1.59758E-9</c:v>
                </c:pt>
                <c:pt idx="1091">
                  <c:v>-1.5944600000000001E-9</c:v>
                </c:pt>
                <c:pt idx="1092">
                  <c:v>-1.5913299999999999E-9</c:v>
                </c:pt>
                <c:pt idx="1093">
                  <c:v>-1.58821E-9</c:v>
                </c:pt>
                <c:pt idx="1094">
                  <c:v>-1.5850800000000001E-9</c:v>
                </c:pt>
                <c:pt idx="1095">
                  <c:v>-1.58196E-9</c:v>
                </c:pt>
                <c:pt idx="1096">
                  <c:v>-1.57883E-9</c:v>
                </c:pt>
                <c:pt idx="1097">
                  <c:v>-1.5757099999999999E-9</c:v>
                </c:pt>
                <c:pt idx="1098">
                  <c:v>-1.57258E-9</c:v>
                </c:pt>
                <c:pt idx="1099">
                  <c:v>-1.5694600000000001E-9</c:v>
                </c:pt>
                <c:pt idx="1100">
                  <c:v>-1.5663299999999999E-9</c:v>
                </c:pt>
                <c:pt idx="1101">
                  <c:v>-1.56321E-9</c:v>
                </c:pt>
                <c:pt idx="1102">
                  <c:v>-1.5600800000000001E-9</c:v>
                </c:pt>
                <c:pt idx="1103">
                  <c:v>-1.55696E-9</c:v>
                </c:pt>
                <c:pt idx="1104">
                  <c:v>-1.55383E-9</c:v>
                </c:pt>
                <c:pt idx="1105">
                  <c:v>-1.5507099999999999E-9</c:v>
                </c:pt>
                <c:pt idx="1106">
                  <c:v>-1.5475799999999999E-9</c:v>
                </c:pt>
                <c:pt idx="1107">
                  <c:v>-1.5444600000000001E-9</c:v>
                </c:pt>
                <c:pt idx="1108">
                  <c:v>-1.5413300000000001E-9</c:v>
                </c:pt>
                <c:pt idx="1109">
                  <c:v>-1.53821E-9</c:v>
                </c:pt>
                <c:pt idx="1110">
                  <c:v>-1.53508E-9</c:v>
                </c:pt>
                <c:pt idx="1111">
                  <c:v>-1.5319599999999999E-9</c:v>
                </c:pt>
                <c:pt idx="1112">
                  <c:v>-1.52883E-9</c:v>
                </c:pt>
                <c:pt idx="1113">
                  <c:v>-1.5257100000000001E-9</c:v>
                </c:pt>
                <c:pt idx="1114">
                  <c:v>-1.5225799999999999E-9</c:v>
                </c:pt>
                <c:pt idx="1115">
                  <c:v>-1.51946E-9</c:v>
                </c:pt>
                <c:pt idx="1116">
                  <c:v>-1.5163300000000001E-9</c:v>
                </c:pt>
                <c:pt idx="1117">
                  <c:v>-1.51321E-9</c:v>
                </c:pt>
                <c:pt idx="1118">
                  <c:v>-1.51008E-9</c:v>
                </c:pt>
                <c:pt idx="1119">
                  <c:v>-1.5069599999999999E-9</c:v>
                </c:pt>
                <c:pt idx="1120">
                  <c:v>-1.50383E-9</c:v>
                </c:pt>
                <c:pt idx="1121">
                  <c:v>-1.5007100000000001E-9</c:v>
                </c:pt>
                <c:pt idx="1122">
                  <c:v>-1.4975799999999999E-9</c:v>
                </c:pt>
                <c:pt idx="1123">
                  <c:v>-1.49446E-9</c:v>
                </c:pt>
                <c:pt idx="1124">
                  <c:v>-1.4913300000000001E-9</c:v>
                </c:pt>
                <c:pt idx="1125">
                  <c:v>-1.48821E-9</c:v>
                </c:pt>
                <c:pt idx="1126">
                  <c:v>-1.48508E-9</c:v>
                </c:pt>
                <c:pt idx="1127">
                  <c:v>-1.4819599999999999E-9</c:v>
                </c:pt>
                <c:pt idx="1128">
                  <c:v>-1.4788299999999999E-9</c:v>
                </c:pt>
                <c:pt idx="1129">
                  <c:v>-1.4757100000000001E-9</c:v>
                </c:pt>
                <c:pt idx="1130">
                  <c:v>-1.4725800000000001E-9</c:v>
                </c:pt>
                <c:pt idx="1131">
                  <c:v>-1.46946E-9</c:v>
                </c:pt>
                <c:pt idx="1132">
                  <c:v>-1.46633E-9</c:v>
                </c:pt>
                <c:pt idx="1133">
                  <c:v>-1.46321E-9</c:v>
                </c:pt>
                <c:pt idx="1134">
                  <c:v>-1.46008E-9</c:v>
                </c:pt>
                <c:pt idx="1135">
                  <c:v>-1.4569599999999999E-9</c:v>
                </c:pt>
                <c:pt idx="1136">
                  <c:v>-1.4538299999999999E-9</c:v>
                </c:pt>
                <c:pt idx="1137">
                  <c:v>-1.45071E-9</c:v>
                </c:pt>
                <c:pt idx="1138">
                  <c:v>-1.4475800000000001E-9</c:v>
                </c:pt>
                <c:pt idx="1139">
                  <c:v>-1.44446E-9</c:v>
                </c:pt>
                <c:pt idx="1140">
                  <c:v>-1.44133E-9</c:v>
                </c:pt>
                <c:pt idx="1141">
                  <c:v>-1.4382099999999999E-9</c:v>
                </c:pt>
                <c:pt idx="1142">
                  <c:v>-1.43508E-9</c:v>
                </c:pt>
                <c:pt idx="1143">
                  <c:v>-1.4319600000000001E-9</c:v>
                </c:pt>
                <c:pt idx="1144">
                  <c:v>-1.4288299999999999E-9</c:v>
                </c:pt>
                <c:pt idx="1145">
                  <c:v>-1.42571E-9</c:v>
                </c:pt>
                <c:pt idx="1146">
                  <c:v>-1.4225800000000001E-9</c:v>
                </c:pt>
                <c:pt idx="1147">
                  <c:v>-1.41946E-9</c:v>
                </c:pt>
                <c:pt idx="1148">
                  <c:v>-1.41633E-9</c:v>
                </c:pt>
                <c:pt idx="1149">
                  <c:v>-1.4132099999999999E-9</c:v>
                </c:pt>
                <c:pt idx="1150">
                  <c:v>-1.41008E-9</c:v>
                </c:pt>
                <c:pt idx="1151">
                  <c:v>-1.4069600000000001E-9</c:v>
                </c:pt>
                <c:pt idx="1152">
                  <c:v>-1.4038299999999999E-9</c:v>
                </c:pt>
                <c:pt idx="1153">
                  <c:v>-1.40071E-9</c:v>
                </c:pt>
                <c:pt idx="1154">
                  <c:v>-1.39758E-9</c:v>
                </c:pt>
                <c:pt idx="1155">
                  <c:v>-1.39446E-9</c:v>
                </c:pt>
                <c:pt idx="1156">
                  <c:v>-1.39133E-9</c:v>
                </c:pt>
                <c:pt idx="1157">
                  <c:v>-1.3882099999999999E-9</c:v>
                </c:pt>
                <c:pt idx="1158">
                  <c:v>-1.3850799999999999E-9</c:v>
                </c:pt>
                <c:pt idx="1159">
                  <c:v>-1.3819600000000001E-9</c:v>
                </c:pt>
                <c:pt idx="1160">
                  <c:v>-1.3788300000000001E-9</c:v>
                </c:pt>
                <c:pt idx="1161">
                  <c:v>-1.37571E-9</c:v>
                </c:pt>
                <c:pt idx="1162">
                  <c:v>-1.37258E-9</c:v>
                </c:pt>
                <c:pt idx="1163">
                  <c:v>-1.3694599999999999E-9</c:v>
                </c:pt>
                <c:pt idx="1164">
                  <c:v>-1.36633E-9</c:v>
                </c:pt>
                <c:pt idx="1165">
                  <c:v>-1.3632100000000001E-9</c:v>
                </c:pt>
                <c:pt idx="1166">
                  <c:v>-1.3600799999999999E-9</c:v>
                </c:pt>
                <c:pt idx="1167">
                  <c:v>-1.35696E-9</c:v>
                </c:pt>
                <c:pt idx="1168">
                  <c:v>-1.3538300000000001E-9</c:v>
                </c:pt>
                <c:pt idx="1169">
                  <c:v>-1.35071E-9</c:v>
                </c:pt>
                <c:pt idx="1170">
                  <c:v>-1.34758E-9</c:v>
                </c:pt>
                <c:pt idx="1171">
                  <c:v>-1.3444599999999999E-9</c:v>
                </c:pt>
                <c:pt idx="1172">
                  <c:v>-1.34133E-9</c:v>
                </c:pt>
                <c:pt idx="1173">
                  <c:v>-1.3382100000000001E-9</c:v>
                </c:pt>
                <c:pt idx="1174">
                  <c:v>-1.3350799999999999E-9</c:v>
                </c:pt>
                <c:pt idx="1175">
                  <c:v>-1.33196E-9</c:v>
                </c:pt>
                <c:pt idx="1176">
                  <c:v>-1.3288300000000001E-9</c:v>
                </c:pt>
                <c:pt idx="1177">
                  <c:v>-1.32571E-9</c:v>
                </c:pt>
                <c:pt idx="1178">
                  <c:v>-1.32258E-9</c:v>
                </c:pt>
                <c:pt idx="1179">
                  <c:v>-1.3194599999999999E-9</c:v>
                </c:pt>
                <c:pt idx="1180">
                  <c:v>-1.3163299999999999E-9</c:v>
                </c:pt>
                <c:pt idx="1181">
                  <c:v>-1.3132100000000001E-9</c:v>
                </c:pt>
                <c:pt idx="1182">
                  <c:v>-1.3100800000000001E-9</c:v>
                </c:pt>
                <c:pt idx="1183">
                  <c:v>-1.30696E-9</c:v>
                </c:pt>
                <c:pt idx="1184">
                  <c:v>-1.30383E-9</c:v>
                </c:pt>
                <c:pt idx="1185">
                  <c:v>-1.3007099999999999E-9</c:v>
                </c:pt>
                <c:pt idx="1186">
                  <c:v>-1.29758E-9</c:v>
                </c:pt>
                <c:pt idx="1187">
                  <c:v>-1.2944600000000001E-9</c:v>
                </c:pt>
                <c:pt idx="1188">
                  <c:v>-1.2913299999999999E-9</c:v>
                </c:pt>
                <c:pt idx="1189">
                  <c:v>-1.28821E-9</c:v>
                </c:pt>
                <c:pt idx="1190">
                  <c:v>-1.2850800000000001E-9</c:v>
                </c:pt>
                <c:pt idx="1191">
                  <c:v>-1.28196E-9</c:v>
                </c:pt>
                <c:pt idx="1192">
                  <c:v>-1.27883E-9</c:v>
                </c:pt>
                <c:pt idx="1193">
                  <c:v>-1.2757099999999999E-9</c:v>
                </c:pt>
                <c:pt idx="1194">
                  <c:v>-1.27258E-9</c:v>
                </c:pt>
                <c:pt idx="1195">
                  <c:v>-1.2694600000000001E-9</c:v>
                </c:pt>
                <c:pt idx="1196">
                  <c:v>-1.2663299999999999E-9</c:v>
                </c:pt>
                <c:pt idx="1197">
                  <c:v>-1.26321E-9</c:v>
                </c:pt>
                <c:pt idx="1198">
                  <c:v>-1.2600800000000001E-9</c:v>
                </c:pt>
                <c:pt idx="1199">
                  <c:v>-1.25696E-9</c:v>
                </c:pt>
                <c:pt idx="1200">
                  <c:v>-1.25383E-9</c:v>
                </c:pt>
                <c:pt idx="1201">
                  <c:v>-1.2507099999999999E-9</c:v>
                </c:pt>
                <c:pt idx="1202">
                  <c:v>-1.2475799999999999E-9</c:v>
                </c:pt>
                <c:pt idx="1203">
                  <c:v>-1.2444600000000001E-9</c:v>
                </c:pt>
                <c:pt idx="1204">
                  <c:v>-1.2413300000000001E-9</c:v>
                </c:pt>
                <c:pt idx="1205">
                  <c:v>-1.23821E-9</c:v>
                </c:pt>
                <c:pt idx="1206">
                  <c:v>-1.23508E-9</c:v>
                </c:pt>
                <c:pt idx="1207">
                  <c:v>-1.23196E-9</c:v>
                </c:pt>
                <c:pt idx="1208">
                  <c:v>-1.22883E-9</c:v>
                </c:pt>
                <c:pt idx="1209">
                  <c:v>-1.2257100000000001E-9</c:v>
                </c:pt>
                <c:pt idx="1210">
                  <c:v>-1.2225799999999999E-9</c:v>
                </c:pt>
                <c:pt idx="1211">
                  <c:v>-1.21946E-9</c:v>
                </c:pt>
                <c:pt idx="1212">
                  <c:v>-1.2163300000000001E-9</c:v>
                </c:pt>
                <c:pt idx="1213">
                  <c:v>-1.21321E-9</c:v>
                </c:pt>
                <c:pt idx="1214">
                  <c:v>-1.21008E-9</c:v>
                </c:pt>
                <c:pt idx="1215">
                  <c:v>-1.2069599999999999E-9</c:v>
                </c:pt>
                <c:pt idx="1216">
                  <c:v>-1.20383E-9</c:v>
                </c:pt>
                <c:pt idx="1217">
                  <c:v>-1.2007100000000001E-9</c:v>
                </c:pt>
                <c:pt idx="1218">
                  <c:v>-1.1975799999999999E-9</c:v>
                </c:pt>
                <c:pt idx="1219">
                  <c:v>-1.19446E-9</c:v>
                </c:pt>
                <c:pt idx="1220">
                  <c:v>-1.1913300000000001E-9</c:v>
                </c:pt>
                <c:pt idx="1221">
                  <c:v>-1.18821E-9</c:v>
                </c:pt>
                <c:pt idx="1222">
                  <c:v>-1.18508E-9</c:v>
                </c:pt>
                <c:pt idx="1223">
                  <c:v>-1.1819599999999999E-9</c:v>
                </c:pt>
                <c:pt idx="1224">
                  <c:v>-1.17883E-9</c:v>
                </c:pt>
                <c:pt idx="1225">
                  <c:v>-1.1757100000000001E-9</c:v>
                </c:pt>
                <c:pt idx="1226">
                  <c:v>-1.1725800000000001E-9</c:v>
                </c:pt>
                <c:pt idx="1227">
                  <c:v>-1.16946E-9</c:v>
                </c:pt>
                <c:pt idx="1228">
                  <c:v>-1.16633E-9</c:v>
                </c:pt>
                <c:pt idx="1229">
                  <c:v>-1.16321E-9</c:v>
                </c:pt>
                <c:pt idx="1230">
                  <c:v>-1.16008E-9</c:v>
                </c:pt>
                <c:pt idx="1231">
                  <c:v>-1.1569599999999999E-9</c:v>
                </c:pt>
                <c:pt idx="1232">
                  <c:v>-1.1538299999999999E-9</c:v>
                </c:pt>
                <c:pt idx="1233">
                  <c:v>-1.1507100000000001E-9</c:v>
                </c:pt>
                <c:pt idx="1234">
                  <c:v>-1.1475800000000001E-9</c:v>
                </c:pt>
                <c:pt idx="1235">
                  <c:v>-1.14446E-9</c:v>
                </c:pt>
                <c:pt idx="1236">
                  <c:v>-1.14133E-9</c:v>
                </c:pt>
                <c:pt idx="1237">
                  <c:v>-1.1382099999999999E-9</c:v>
                </c:pt>
                <c:pt idx="1238">
                  <c:v>-1.13508E-9</c:v>
                </c:pt>
                <c:pt idx="1239">
                  <c:v>-1.1319600000000001E-9</c:v>
                </c:pt>
                <c:pt idx="1240">
                  <c:v>-1.1288299999999999E-9</c:v>
                </c:pt>
                <c:pt idx="1241">
                  <c:v>-1.12571E-9</c:v>
                </c:pt>
                <c:pt idx="1242">
                  <c:v>-1.1225800000000001E-9</c:v>
                </c:pt>
                <c:pt idx="1243">
                  <c:v>-1.11946E-9</c:v>
                </c:pt>
                <c:pt idx="1244">
                  <c:v>-1.11633E-9</c:v>
                </c:pt>
                <c:pt idx="1245">
                  <c:v>-1.1132099999999999E-9</c:v>
                </c:pt>
                <c:pt idx="1246">
                  <c:v>-1.11008E-9</c:v>
                </c:pt>
                <c:pt idx="1247">
                  <c:v>-1.1069600000000001E-9</c:v>
                </c:pt>
                <c:pt idx="1248">
                  <c:v>-1.1038299999999999E-9</c:v>
                </c:pt>
                <c:pt idx="1249">
                  <c:v>-1.10071E-9</c:v>
                </c:pt>
                <c:pt idx="1250">
                  <c:v>-1.09758E-9</c:v>
                </c:pt>
                <c:pt idx="1251">
                  <c:v>-1.09446E-9</c:v>
                </c:pt>
                <c:pt idx="1252">
                  <c:v>-1.09133E-9</c:v>
                </c:pt>
                <c:pt idx="1253">
                  <c:v>-1.0882099999999999E-9</c:v>
                </c:pt>
                <c:pt idx="1254">
                  <c:v>-1.0850799999999999E-9</c:v>
                </c:pt>
                <c:pt idx="1255">
                  <c:v>-1.0819600000000001E-9</c:v>
                </c:pt>
                <c:pt idx="1256">
                  <c:v>-1.0788300000000001E-9</c:v>
                </c:pt>
                <c:pt idx="1257">
                  <c:v>-1.07571E-9</c:v>
                </c:pt>
                <c:pt idx="1258">
                  <c:v>-1.07258E-9</c:v>
                </c:pt>
                <c:pt idx="1259">
                  <c:v>-1.0694599999999999E-9</c:v>
                </c:pt>
                <c:pt idx="1260">
                  <c:v>-1.06633E-9</c:v>
                </c:pt>
                <c:pt idx="1261">
                  <c:v>-1.0632100000000001E-9</c:v>
                </c:pt>
                <c:pt idx="1262">
                  <c:v>-1.0600799999999999E-9</c:v>
                </c:pt>
                <c:pt idx="1263">
                  <c:v>-1.05696E-9</c:v>
                </c:pt>
                <c:pt idx="1264">
                  <c:v>-1.0538300000000001E-9</c:v>
                </c:pt>
                <c:pt idx="1265">
                  <c:v>-1.05071E-9</c:v>
                </c:pt>
                <c:pt idx="1266">
                  <c:v>-1.04758E-9</c:v>
                </c:pt>
                <c:pt idx="1267">
                  <c:v>-1.0444599999999999E-9</c:v>
                </c:pt>
                <c:pt idx="1268">
                  <c:v>-1.04133E-9</c:v>
                </c:pt>
                <c:pt idx="1269">
                  <c:v>-1.0382100000000001E-9</c:v>
                </c:pt>
                <c:pt idx="1270">
                  <c:v>-1.0350799999999999E-9</c:v>
                </c:pt>
                <c:pt idx="1271">
                  <c:v>-1.03196E-9</c:v>
                </c:pt>
                <c:pt idx="1272">
                  <c:v>-1.0288300000000001E-9</c:v>
                </c:pt>
                <c:pt idx="1273">
                  <c:v>-1.02571E-9</c:v>
                </c:pt>
                <c:pt idx="1274">
                  <c:v>-1.02258E-9</c:v>
                </c:pt>
                <c:pt idx="1275">
                  <c:v>-1.0194599999999999E-9</c:v>
                </c:pt>
                <c:pt idx="1276">
                  <c:v>-1.0163299999999999E-9</c:v>
                </c:pt>
                <c:pt idx="1277">
                  <c:v>-1.0132100000000001E-9</c:v>
                </c:pt>
                <c:pt idx="1278">
                  <c:v>-1.0100800000000001E-9</c:v>
                </c:pt>
                <c:pt idx="1279">
                  <c:v>-1.00696E-9</c:v>
                </c:pt>
                <c:pt idx="1280">
                  <c:v>-1.00383E-9</c:v>
                </c:pt>
                <c:pt idx="1281">
                  <c:v>-1.0007099999999999E-9</c:v>
                </c:pt>
                <c:pt idx="1282">
                  <c:v>-9.9757999999999998E-10</c:v>
                </c:pt>
                <c:pt idx="1283">
                  <c:v>-9.944600000000001E-10</c:v>
                </c:pt>
                <c:pt idx="1284">
                  <c:v>-9.9132999999999993E-10</c:v>
                </c:pt>
                <c:pt idx="1285">
                  <c:v>-9.8821000000000004E-10</c:v>
                </c:pt>
                <c:pt idx="1286">
                  <c:v>-9.8508000000000008E-10</c:v>
                </c:pt>
                <c:pt idx="1287">
                  <c:v>-9.8195999999999999E-10</c:v>
                </c:pt>
                <c:pt idx="1288">
                  <c:v>-9.7883000000000002E-10</c:v>
                </c:pt>
                <c:pt idx="1289">
                  <c:v>-9.7570999999999993E-10</c:v>
                </c:pt>
                <c:pt idx="1290">
                  <c:v>-9.7257999999999996E-10</c:v>
                </c:pt>
                <c:pt idx="1291">
                  <c:v>-9.6946000000000008E-10</c:v>
                </c:pt>
                <c:pt idx="1292">
                  <c:v>-9.6632999999999991E-10</c:v>
                </c:pt>
                <c:pt idx="1293">
                  <c:v>-9.6321000000000003E-10</c:v>
                </c:pt>
                <c:pt idx="1294">
                  <c:v>-9.6008000000000006E-10</c:v>
                </c:pt>
                <c:pt idx="1295">
                  <c:v>-9.5695999999999997E-10</c:v>
                </c:pt>
                <c:pt idx="1296">
                  <c:v>-9.5383E-10</c:v>
                </c:pt>
                <c:pt idx="1297">
                  <c:v>-9.5070999999999992E-10</c:v>
                </c:pt>
                <c:pt idx="1298">
                  <c:v>-9.4757999999999995E-10</c:v>
                </c:pt>
                <c:pt idx="1299">
                  <c:v>-9.4446000000000007E-10</c:v>
                </c:pt>
                <c:pt idx="1300">
                  <c:v>-9.413300000000001E-10</c:v>
                </c:pt>
                <c:pt idx="1301">
                  <c:v>-9.3821000000000001E-10</c:v>
                </c:pt>
                <c:pt idx="1302">
                  <c:v>-9.3508000000000004E-10</c:v>
                </c:pt>
                <c:pt idx="1303">
                  <c:v>-9.3195999999999995E-10</c:v>
                </c:pt>
                <c:pt idx="1304">
                  <c:v>-9.2882999999999999E-10</c:v>
                </c:pt>
                <c:pt idx="1305">
                  <c:v>-9.2571E-10</c:v>
                </c:pt>
                <c:pt idx="1306">
                  <c:v>-9.2258000000000003E-10</c:v>
                </c:pt>
                <c:pt idx="1307">
                  <c:v>-9.1946000000000005E-10</c:v>
                </c:pt>
                <c:pt idx="1308">
                  <c:v>-9.1632999999999998E-10</c:v>
                </c:pt>
                <c:pt idx="1309">
                  <c:v>-9.1320999999999999E-10</c:v>
                </c:pt>
                <c:pt idx="1310">
                  <c:v>-9.1008000000000003E-10</c:v>
                </c:pt>
                <c:pt idx="1311">
                  <c:v>-9.0696000000000004E-10</c:v>
                </c:pt>
                <c:pt idx="1312">
                  <c:v>-9.0382999999999997E-10</c:v>
                </c:pt>
                <c:pt idx="1313">
                  <c:v>-9.0070999999999998E-10</c:v>
                </c:pt>
                <c:pt idx="1314">
                  <c:v>-8.9758000000000002E-10</c:v>
                </c:pt>
                <c:pt idx="1315">
                  <c:v>-8.9446000000000003E-10</c:v>
                </c:pt>
                <c:pt idx="1316">
                  <c:v>-8.9132999999999996E-10</c:v>
                </c:pt>
                <c:pt idx="1317">
                  <c:v>-8.8820999999999998E-10</c:v>
                </c:pt>
                <c:pt idx="1318">
                  <c:v>-8.8508000000000001E-10</c:v>
                </c:pt>
                <c:pt idx="1319">
                  <c:v>-8.8196000000000002E-10</c:v>
                </c:pt>
                <c:pt idx="1320">
                  <c:v>-8.7882999999999995E-10</c:v>
                </c:pt>
                <c:pt idx="1321">
                  <c:v>-8.7570999999999997E-10</c:v>
                </c:pt>
                <c:pt idx="1322">
                  <c:v>-8.7258E-10</c:v>
                </c:pt>
                <c:pt idx="1323">
                  <c:v>-8.6946000000000001E-10</c:v>
                </c:pt>
                <c:pt idx="1324">
                  <c:v>-8.6633000000000005E-10</c:v>
                </c:pt>
                <c:pt idx="1325">
                  <c:v>-8.6320999999999996E-10</c:v>
                </c:pt>
                <c:pt idx="1326">
                  <c:v>-8.6007999999999999E-10</c:v>
                </c:pt>
                <c:pt idx="1327">
                  <c:v>-8.5696000000000001E-10</c:v>
                </c:pt>
                <c:pt idx="1328">
                  <c:v>-8.5383000000000004E-10</c:v>
                </c:pt>
                <c:pt idx="1329">
                  <c:v>-8.5070999999999995E-10</c:v>
                </c:pt>
                <c:pt idx="1330">
                  <c:v>-8.4757999999999998E-10</c:v>
                </c:pt>
                <c:pt idx="1331">
                  <c:v>-8.4446E-10</c:v>
                </c:pt>
                <c:pt idx="1332">
                  <c:v>-8.4133000000000003E-10</c:v>
                </c:pt>
                <c:pt idx="1333">
                  <c:v>-8.3821000000000005E-10</c:v>
                </c:pt>
                <c:pt idx="1334">
                  <c:v>-8.3507999999999997E-10</c:v>
                </c:pt>
                <c:pt idx="1335">
                  <c:v>-8.3195999999999999E-10</c:v>
                </c:pt>
                <c:pt idx="1336">
                  <c:v>-8.2883000000000002E-10</c:v>
                </c:pt>
                <c:pt idx="1337">
                  <c:v>-8.2571000000000004E-10</c:v>
                </c:pt>
                <c:pt idx="1338">
                  <c:v>-8.2257999999999997E-10</c:v>
                </c:pt>
                <c:pt idx="1339">
                  <c:v>-8.1945999999999998E-10</c:v>
                </c:pt>
                <c:pt idx="1340">
                  <c:v>-8.1633000000000001E-10</c:v>
                </c:pt>
                <c:pt idx="1341">
                  <c:v>-8.1321000000000003E-10</c:v>
                </c:pt>
                <c:pt idx="1342">
                  <c:v>-8.1007999999999996E-10</c:v>
                </c:pt>
                <c:pt idx="1343">
                  <c:v>-8.0695999999999997E-10</c:v>
                </c:pt>
                <c:pt idx="1344">
                  <c:v>-8.0383E-10</c:v>
                </c:pt>
                <c:pt idx="1345">
                  <c:v>-8.0071000000000002E-10</c:v>
                </c:pt>
                <c:pt idx="1346">
                  <c:v>-7.9757999999999995E-10</c:v>
                </c:pt>
                <c:pt idx="1347">
                  <c:v>-7.9445999999999996E-10</c:v>
                </c:pt>
                <c:pt idx="1348">
                  <c:v>-7.9133E-10</c:v>
                </c:pt>
                <c:pt idx="1349">
                  <c:v>-7.8821000000000001E-10</c:v>
                </c:pt>
                <c:pt idx="1350">
                  <c:v>-7.8508000000000004E-10</c:v>
                </c:pt>
                <c:pt idx="1351">
                  <c:v>-7.8195999999999995E-10</c:v>
                </c:pt>
                <c:pt idx="1352">
                  <c:v>-7.7882999999999999E-10</c:v>
                </c:pt>
                <c:pt idx="1353">
                  <c:v>-7.7571E-10</c:v>
                </c:pt>
                <c:pt idx="1354">
                  <c:v>-7.7258000000000003E-10</c:v>
                </c:pt>
                <c:pt idx="1355">
                  <c:v>-7.6946000000000005E-10</c:v>
                </c:pt>
                <c:pt idx="1356">
                  <c:v>-7.6632999999999998E-10</c:v>
                </c:pt>
                <c:pt idx="1357">
                  <c:v>-7.6320999999999999E-10</c:v>
                </c:pt>
                <c:pt idx="1358">
                  <c:v>-7.6008000000000003E-10</c:v>
                </c:pt>
                <c:pt idx="1359">
                  <c:v>-7.5696000000000004E-10</c:v>
                </c:pt>
                <c:pt idx="1360">
                  <c:v>-7.5382999999999997E-10</c:v>
                </c:pt>
                <c:pt idx="1361">
                  <c:v>-7.5070999999999999E-10</c:v>
                </c:pt>
                <c:pt idx="1362">
                  <c:v>-7.4758000000000002E-10</c:v>
                </c:pt>
                <c:pt idx="1363">
                  <c:v>-7.4446000000000003E-10</c:v>
                </c:pt>
                <c:pt idx="1364">
                  <c:v>-7.4132999999999996E-10</c:v>
                </c:pt>
                <c:pt idx="1365">
                  <c:v>-7.3820999999999998E-10</c:v>
                </c:pt>
                <c:pt idx="1366">
                  <c:v>-7.3508000000000001E-10</c:v>
                </c:pt>
                <c:pt idx="1367">
                  <c:v>-7.3196000000000002E-10</c:v>
                </c:pt>
                <c:pt idx="1368">
                  <c:v>-7.2882999999999995E-10</c:v>
                </c:pt>
                <c:pt idx="1369">
                  <c:v>-7.2570999999999997E-10</c:v>
                </c:pt>
                <c:pt idx="1370">
                  <c:v>-7.2258E-10</c:v>
                </c:pt>
                <c:pt idx="1371">
                  <c:v>-7.1946000000000002E-10</c:v>
                </c:pt>
                <c:pt idx="1372">
                  <c:v>-7.1633000000000005E-10</c:v>
                </c:pt>
                <c:pt idx="1373">
                  <c:v>-7.1320999999999996E-10</c:v>
                </c:pt>
                <c:pt idx="1374">
                  <c:v>-7.1007999999999999E-10</c:v>
                </c:pt>
                <c:pt idx="1375">
                  <c:v>-7.0696000000000001E-10</c:v>
                </c:pt>
                <c:pt idx="1376">
                  <c:v>-7.0383000000000004E-10</c:v>
                </c:pt>
                <c:pt idx="1377">
                  <c:v>-7.0070999999999995E-10</c:v>
                </c:pt>
                <c:pt idx="1378">
                  <c:v>-6.9757999999999998E-10</c:v>
                </c:pt>
                <c:pt idx="1379">
                  <c:v>-6.9446E-10</c:v>
                </c:pt>
                <c:pt idx="1380">
                  <c:v>-6.9133000000000003E-10</c:v>
                </c:pt>
                <c:pt idx="1381">
                  <c:v>-6.8821000000000005E-10</c:v>
                </c:pt>
                <c:pt idx="1382">
                  <c:v>-6.8507999999999998E-10</c:v>
                </c:pt>
                <c:pt idx="1383">
                  <c:v>-6.8195999999999999E-10</c:v>
                </c:pt>
                <c:pt idx="1384">
                  <c:v>-6.7883000000000002E-10</c:v>
                </c:pt>
                <c:pt idx="1385">
                  <c:v>-6.7571000000000004E-10</c:v>
                </c:pt>
                <c:pt idx="1386">
                  <c:v>-6.7257999999999997E-10</c:v>
                </c:pt>
                <c:pt idx="1387">
                  <c:v>-6.6945999999999998E-10</c:v>
                </c:pt>
                <c:pt idx="1388">
                  <c:v>-6.6633000000000001E-10</c:v>
                </c:pt>
                <c:pt idx="1389">
                  <c:v>-6.6321000000000003E-10</c:v>
                </c:pt>
                <c:pt idx="1390">
                  <c:v>-6.6007999999999996E-10</c:v>
                </c:pt>
                <c:pt idx="1391">
                  <c:v>-6.5695999999999997E-10</c:v>
                </c:pt>
                <c:pt idx="1392">
                  <c:v>-6.5383000000000001E-10</c:v>
                </c:pt>
                <c:pt idx="1393">
                  <c:v>-6.5071000000000002E-10</c:v>
                </c:pt>
                <c:pt idx="1394">
                  <c:v>-6.4757999999999995E-10</c:v>
                </c:pt>
                <c:pt idx="1395">
                  <c:v>-6.4445999999999996E-10</c:v>
                </c:pt>
                <c:pt idx="1396">
                  <c:v>-6.4133E-10</c:v>
                </c:pt>
                <c:pt idx="1397">
                  <c:v>-6.3821000000000001E-10</c:v>
                </c:pt>
                <c:pt idx="1398">
                  <c:v>-6.3508000000000004E-10</c:v>
                </c:pt>
                <c:pt idx="1399">
                  <c:v>-6.3195999999999996E-10</c:v>
                </c:pt>
                <c:pt idx="1400">
                  <c:v>-6.2882999999999999E-10</c:v>
                </c:pt>
                <c:pt idx="1401">
                  <c:v>-6.2571E-10</c:v>
                </c:pt>
                <c:pt idx="1402">
                  <c:v>-6.2258000000000004E-10</c:v>
                </c:pt>
                <c:pt idx="1403">
                  <c:v>-6.1946000000000005E-10</c:v>
                </c:pt>
                <c:pt idx="1404">
                  <c:v>-6.1632999999999998E-10</c:v>
                </c:pt>
                <c:pt idx="1405">
                  <c:v>-6.1320999999999999E-10</c:v>
                </c:pt>
                <c:pt idx="1406">
                  <c:v>-6.1008000000000003E-10</c:v>
                </c:pt>
                <c:pt idx="1407">
                  <c:v>-6.0696000000000004E-10</c:v>
                </c:pt>
                <c:pt idx="1408">
                  <c:v>-6.0382999999999997E-10</c:v>
                </c:pt>
                <c:pt idx="1409">
                  <c:v>-6.0070999999999999E-10</c:v>
                </c:pt>
                <c:pt idx="1410">
                  <c:v>-5.9758000000000002E-10</c:v>
                </c:pt>
                <c:pt idx="1411">
                  <c:v>-5.9446000000000003E-10</c:v>
                </c:pt>
                <c:pt idx="1412">
                  <c:v>-5.9132999999999996E-10</c:v>
                </c:pt>
                <c:pt idx="1413">
                  <c:v>-5.8820999999999998E-10</c:v>
                </c:pt>
                <c:pt idx="1414">
                  <c:v>-5.8508000000000001E-10</c:v>
                </c:pt>
                <c:pt idx="1415">
                  <c:v>-5.8196000000000003E-10</c:v>
                </c:pt>
                <c:pt idx="1416">
                  <c:v>-5.7882999999999995E-10</c:v>
                </c:pt>
                <c:pt idx="1417">
                  <c:v>-5.7570999999999997E-10</c:v>
                </c:pt>
                <c:pt idx="1418">
                  <c:v>-5.7258E-10</c:v>
                </c:pt>
                <c:pt idx="1419">
                  <c:v>-5.6946000000000002E-10</c:v>
                </c:pt>
                <c:pt idx="1420">
                  <c:v>-5.6633000000000005E-10</c:v>
                </c:pt>
                <c:pt idx="1421">
                  <c:v>-5.6320999999999996E-10</c:v>
                </c:pt>
                <c:pt idx="1422">
                  <c:v>-5.6007999999999999E-10</c:v>
                </c:pt>
                <c:pt idx="1423">
                  <c:v>-5.5696000000000001E-10</c:v>
                </c:pt>
                <c:pt idx="1424">
                  <c:v>-5.5383000000000004E-10</c:v>
                </c:pt>
                <c:pt idx="1425">
                  <c:v>-5.5070999999999995E-10</c:v>
                </c:pt>
                <c:pt idx="1426">
                  <c:v>-5.4757999999999998E-10</c:v>
                </c:pt>
                <c:pt idx="1427">
                  <c:v>-5.4446E-10</c:v>
                </c:pt>
                <c:pt idx="1428">
                  <c:v>-5.4133000000000003E-10</c:v>
                </c:pt>
                <c:pt idx="1429">
                  <c:v>-5.3821000000000005E-10</c:v>
                </c:pt>
                <c:pt idx="1430">
                  <c:v>-5.3507999999999998E-10</c:v>
                </c:pt>
                <c:pt idx="1431">
                  <c:v>-5.3195999999999999E-10</c:v>
                </c:pt>
                <c:pt idx="1432">
                  <c:v>-5.2883000000000002E-10</c:v>
                </c:pt>
                <c:pt idx="1433">
                  <c:v>-5.2571000000000004E-10</c:v>
                </c:pt>
                <c:pt idx="1434">
                  <c:v>-5.2257999999999997E-10</c:v>
                </c:pt>
                <c:pt idx="1435">
                  <c:v>-5.1945999999999998E-10</c:v>
                </c:pt>
                <c:pt idx="1436">
                  <c:v>-5.1633000000000002E-10</c:v>
                </c:pt>
                <c:pt idx="1437">
                  <c:v>-5.1321000000000003E-10</c:v>
                </c:pt>
                <c:pt idx="1438">
                  <c:v>-5.1007999999999996E-10</c:v>
                </c:pt>
                <c:pt idx="1439">
                  <c:v>-5.0695999999999997E-10</c:v>
                </c:pt>
                <c:pt idx="1440">
                  <c:v>-5.0383000000000001E-10</c:v>
                </c:pt>
                <c:pt idx="1441">
                  <c:v>-5.0071000000000002E-10</c:v>
                </c:pt>
                <c:pt idx="1442">
                  <c:v>-4.9757999999999995E-10</c:v>
                </c:pt>
                <c:pt idx="1443">
                  <c:v>-4.9445999999999997E-10</c:v>
                </c:pt>
                <c:pt idx="1444">
                  <c:v>-4.9133E-10</c:v>
                </c:pt>
                <c:pt idx="1445">
                  <c:v>-4.8821000000000001E-10</c:v>
                </c:pt>
                <c:pt idx="1446">
                  <c:v>-4.8508000000000005E-10</c:v>
                </c:pt>
                <c:pt idx="1447">
                  <c:v>-4.8195999999999996E-10</c:v>
                </c:pt>
                <c:pt idx="1448">
                  <c:v>-4.7882999999999999E-10</c:v>
                </c:pt>
                <c:pt idx="1449">
                  <c:v>-4.7571E-10</c:v>
                </c:pt>
                <c:pt idx="1450">
                  <c:v>-4.7258000000000004E-10</c:v>
                </c:pt>
                <c:pt idx="1451">
                  <c:v>-4.6945999999999995E-10</c:v>
                </c:pt>
                <c:pt idx="1452">
                  <c:v>-4.6632999999999998E-10</c:v>
                </c:pt>
                <c:pt idx="1453">
                  <c:v>-4.6321E-10</c:v>
                </c:pt>
                <c:pt idx="1454">
                  <c:v>-4.6007999999999998E-10</c:v>
                </c:pt>
                <c:pt idx="1455">
                  <c:v>-4.5695999999999999E-10</c:v>
                </c:pt>
                <c:pt idx="1456">
                  <c:v>-4.5383000000000002E-10</c:v>
                </c:pt>
                <c:pt idx="1457">
                  <c:v>-4.5070999999999999E-10</c:v>
                </c:pt>
                <c:pt idx="1458">
                  <c:v>-4.4758000000000002E-10</c:v>
                </c:pt>
                <c:pt idx="1459">
                  <c:v>-4.4445999999999998E-10</c:v>
                </c:pt>
                <c:pt idx="1460">
                  <c:v>-4.4133000000000002E-10</c:v>
                </c:pt>
                <c:pt idx="1461">
                  <c:v>-4.3820999999999998E-10</c:v>
                </c:pt>
                <c:pt idx="1462">
                  <c:v>-4.3508000000000001E-10</c:v>
                </c:pt>
                <c:pt idx="1463">
                  <c:v>-4.3195999999999997E-10</c:v>
                </c:pt>
                <c:pt idx="1464">
                  <c:v>-4.2883000000000001E-10</c:v>
                </c:pt>
                <c:pt idx="1465">
                  <c:v>-4.2571000000000002E-10</c:v>
                </c:pt>
                <c:pt idx="1466">
                  <c:v>-4.2258E-10</c:v>
                </c:pt>
                <c:pt idx="1467">
                  <c:v>-4.1946000000000002E-10</c:v>
                </c:pt>
                <c:pt idx="1468">
                  <c:v>-4.1633E-10</c:v>
                </c:pt>
                <c:pt idx="1469">
                  <c:v>-4.1321000000000001E-10</c:v>
                </c:pt>
                <c:pt idx="1470">
                  <c:v>-4.1007999999999999E-10</c:v>
                </c:pt>
                <c:pt idx="1471">
                  <c:v>-4.0696000000000001E-10</c:v>
                </c:pt>
                <c:pt idx="1472">
                  <c:v>-4.0382999999999999E-10</c:v>
                </c:pt>
                <c:pt idx="1473">
                  <c:v>-4.0071E-10</c:v>
                </c:pt>
                <c:pt idx="1474">
                  <c:v>-3.9757999999999999E-10</c:v>
                </c:pt>
                <c:pt idx="1475">
                  <c:v>-3.9446E-10</c:v>
                </c:pt>
                <c:pt idx="1476">
                  <c:v>-3.9132999999999998E-10</c:v>
                </c:pt>
                <c:pt idx="1477">
                  <c:v>-3.8821E-10</c:v>
                </c:pt>
                <c:pt idx="1478">
                  <c:v>-3.8507999999999998E-10</c:v>
                </c:pt>
                <c:pt idx="1479">
                  <c:v>-3.8195999999999999E-10</c:v>
                </c:pt>
                <c:pt idx="1480">
                  <c:v>-3.7883000000000002E-10</c:v>
                </c:pt>
                <c:pt idx="1481">
                  <c:v>-3.7570999999999999E-10</c:v>
                </c:pt>
                <c:pt idx="1482">
                  <c:v>-3.7258000000000002E-10</c:v>
                </c:pt>
                <c:pt idx="1483">
                  <c:v>-3.6945999999999998E-10</c:v>
                </c:pt>
                <c:pt idx="1484">
                  <c:v>-3.6633000000000002E-10</c:v>
                </c:pt>
                <c:pt idx="1485">
                  <c:v>-3.6320999999999998E-10</c:v>
                </c:pt>
                <c:pt idx="1486">
                  <c:v>-3.6008000000000001E-10</c:v>
                </c:pt>
                <c:pt idx="1487">
                  <c:v>-3.5695999999999998E-10</c:v>
                </c:pt>
                <c:pt idx="1488">
                  <c:v>-3.5383000000000001E-10</c:v>
                </c:pt>
                <c:pt idx="1489">
                  <c:v>-3.5071000000000002E-10</c:v>
                </c:pt>
                <c:pt idx="1490">
                  <c:v>-3.4758E-10</c:v>
                </c:pt>
                <c:pt idx="1491">
                  <c:v>-3.4446000000000002E-10</c:v>
                </c:pt>
                <c:pt idx="1492">
                  <c:v>-3.4133E-10</c:v>
                </c:pt>
                <c:pt idx="1493">
                  <c:v>-3.3821000000000001E-10</c:v>
                </c:pt>
                <c:pt idx="1494">
                  <c:v>-3.3507999999999999E-10</c:v>
                </c:pt>
                <c:pt idx="1495">
                  <c:v>-3.3196000000000001E-10</c:v>
                </c:pt>
                <c:pt idx="1496">
                  <c:v>-3.2882999999999999E-10</c:v>
                </c:pt>
                <c:pt idx="1497">
                  <c:v>-3.2571000000000001E-10</c:v>
                </c:pt>
                <c:pt idx="1498">
                  <c:v>-3.2257999999999999E-10</c:v>
                </c:pt>
                <c:pt idx="1499">
                  <c:v>-3.1946E-10</c:v>
                </c:pt>
                <c:pt idx="1500">
                  <c:v>-3.1632999999999998E-10</c:v>
                </c:pt>
                <c:pt idx="1501">
                  <c:v>-3.1321E-10</c:v>
                </c:pt>
                <c:pt idx="1502">
                  <c:v>-3.1007999999999998E-10</c:v>
                </c:pt>
                <c:pt idx="1503">
                  <c:v>-3.0695999999999999E-10</c:v>
                </c:pt>
                <c:pt idx="1504">
                  <c:v>-3.0383000000000003E-10</c:v>
                </c:pt>
                <c:pt idx="1505">
                  <c:v>-3.0070999999999999E-10</c:v>
                </c:pt>
                <c:pt idx="1506">
                  <c:v>-2.9758000000000002E-10</c:v>
                </c:pt>
                <c:pt idx="1507">
                  <c:v>-2.9445999999999998E-10</c:v>
                </c:pt>
                <c:pt idx="1508">
                  <c:v>-2.9133000000000002E-10</c:v>
                </c:pt>
                <c:pt idx="1509">
                  <c:v>-2.8820999999999998E-10</c:v>
                </c:pt>
                <c:pt idx="1510">
                  <c:v>-2.8508000000000001E-10</c:v>
                </c:pt>
                <c:pt idx="1511">
                  <c:v>-2.8195999999999998E-10</c:v>
                </c:pt>
                <c:pt idx="1512">
                  <c:v>-2.7883000000000001E-10</c:v>
                </c:pt>
                <c:pt idx="1513">
                  <c:v>-2.7571000000000002E-10</c:v>
                </c:pt>
                <c:pt idx="1514">
                  <c:v>-2.7258E-10</c:v>
                </c:pt>
                <c:pt idx="1515">
                  <c:v>-2.6946000000000002E-10</c:v>
                </c:pt>
                <c:pt idx="1516">
                  <c:v>-2.6633E-10</c:v>
                </c:pt>
                <c:pt idx="1517">
                  <c:v>-2.6321000000000001E-10</c:v>
                </c:pt>
                <c:pt idx="1518">
                  <c:v>-2.6008E-10</c:v>
                </c:pt>
                <c:pt idx="1519">
                  <c:v>-2.5696000000000001E-10</c:v>
                </c:pt>
                <c:pt idx="1520">
                  <c:v>-2.5382999999999999E-10</c:v>
                </c:pt>
                <c:pt idx="1521">
                  <c:v>-2.5071000000000001E-10</c:v>
                </c:pt>
                <c:pt idx="1522">
                  <c:v>-2.4757999999999999E-10</c:v>
                </c:pt>
                <c:pt idx="1523">
                  <c:v>-2.4446E-10</c:v>
                </c:pt>
                <c:pt idx="1524">
                  <c:v>-2.4132999999999998E-10</c:v>
                </c:pt>
                <c:pt idx="1525">
                  <c:v>-2.3821E-10</c:v>
                </c:pt>
                <c:pt idx="1526">
                  <c:v>-2.3507999999999998E-10</c:v>
                </c:pt>
                <c:pt idx="1527">
                  <c:v>-2.3195999999999999E-10</c:v>
                </c:pt>
                <c:pt idx="1528">
                  <c:v>-2.2883E-10</c:v>
                </c:pt>
                <c:pt idx="1529">
                  <c:v>-2.2570999999999999E-10</c:v>
                </c:pt>
                <c:pt idx="1530">
                  <c:v>-2.2258E-10</c:v>
                </c:pt>
                <c:pt idx="1531">
                  <c:v>-2.1946000000000001E-10</c:v>
                </c:pt>
                <c:pt idx="1532">
                  <c:v>-2.1632999999999999E-10</c:v>
                </c:pt>
                <c:pt idx="1533">
                  <c:v>-2.1321000000000001E-10</c:v>
                </c:pt>
                <c:pt idx="1534">
                  <c:v>-2.1008000000000001E-10</c:v>
                </c:pt>
                <c:pt idx="1535">
                  <c:v>-2.0696E-10</c:v>
                </c:pt>
                <c:pt idx="1536">
                  <c:v>-2.0383000000000001E-10</c:v>
                </c:pt>
                <c:pt idx="1537">
                  <c:v>-2.0071E-10</c:v>
                </c:pt>
                <c:pt idx="1538">
                  <c:v>-1.9758E-10</c:v>
                </c:pt>
                <c:pt idx="1539">
                  <c:v>-1.9445999999999999E-10</c:v>
                </c:pt>
                <c:pt idx="1540">
                  <c:v>-1.9133E-10</c:v>
                </c:pt>
                <c:pt idx="1541">
                  <c:v>-1.8820999999999999E-10</c:v>
                </c:pt>
                <c:pt idx="1542">
                  <c:v>-1.8508E-10</c:v>
                </c:pt>
                <c:pt idx="1543">
                  <c:v>-1.8196000000000001E-10</c:v>
                </c:pt>
                <c:pt idx="1544">
                  <c:v>-1.7882999999999999E-10</c:v>
                </c:pt>
                <c:pt idx="1545">
                  <c:v>-1.7571000000000001E-10</c:v>
                </c:pt>
                <c:pt idx="1546">
                  <c:v>-1.7257999999999999E-10</c:v>
                </c:pt>
                <c:pt idx="1547">
                  <c:v>-1.6946E-10</c:v>
                </c:pt>
                <c:pt idx="1548">
                  <c:v>-1.6633000000000001E-10</c:v>
                </c:pt>
                <c:pt idx="1549">
                  <c:v>-1.6321E-10</c:v>
                </c:pt>
                <c:pt idx="1550">
                  <c:v>-1.6008E-10</c:v>
                </c:pt>
                <c:pt idx="1551">
                  <c:v>-1.5695999999999999E-10</c:v>
                </c:pt>
                <c:pt idx="1552">
                  <c:v>-1.5383E-10</c:v>
                </c:pt>
                <c:pt idx="1553">
                  <c:v>-1.5070999999999999E-10</c:v>
                </c:pt>
                <c:pt idx="1554">
                  <c:v>-1.4758E-10</c:v>
                </c:pt>
                <c:pt idx="1555">
                  <c:v>-1.4446000000000001E-10</c:v>
                </c:pt>
                <c:pt idx="1556">
                  <c:v>-1.4132999999999999E-10</c:v>
                </c:pt>
                <c:pt idx="1557">
                  <c:v>-1.3821000000000001E-10</c:v>
                </c:pt>
                <c:pt idx="1558">
                  <c:v>-1.3507999999999999E-10</c:v>
                </c:pt>
                <c:pt idx="1559">
                  <c:v>-1.3196E-10</c:v>
                </c:pt>
                <c:pt idx="1560">
                  <c:v>-1.2883000000000001E-10</c:v>
                </c:pt>
                <c:pt idx="1561">
                  <c:v>-1.2571E-10</c:v>
                </c:pt>
                <c:pt idx="1562">
                  <c:v>-1.2258E-10</c:v>
                </c:pt>
                <c:pt idx="1563">
                  <c:v>-1.1945999999999999E-10</c:v>
                </c:pt>
                <c:pt idx="1564">
                  <c:v>-1.1633E-10</c:v>
                </c:pt>
                <c:pt idx="1565">
                  <c:v>-1.1321E-10</c:v>
                </c:pt>
                <c:pt idx="1566">
                  <c:v>-1.1008E-10</c:v>
                </c:pt>
                <c:pt idx="1567">
                  <c:v>-1.0696E-10</c:v>
                </c:pt>
                <c:pt idx="1568">
                  <c:v>-1.0383E-10</c:v>
                </c:pt>
                <c:pt idx="1569">
                  <c:v>-1.0070999999999999E-10</c:v>
                </c:pt>
                <c:pt idx="1570">
                  <c:v>-9.7580000000000001E-11</c:v>
                </c:pt>
                <c:pt idx="1571">
                  <c:v>-9.4460000000000003E-11</c:v>
                </c:pt>
                <c:pt idx="1572">
                  <c:v>-9.1329999999999996E-11</c:v>
                </c:pt>
                <c:pt idx="1573">
                  <c:v>-8.8209999999999998E-11</c:v>
                </c:pt>
                <c:pt idx="1574">
                  <c:v>-8.5080000000000005E-11</c:v>
                </c:pt>
                <c:pt idx="1575">
                  <c:v>-8.1959999999999994E-11</c:v>
                </c:pt>
                <c:pt idx="1576">
                  <c:v>-7.8830000000000001E-11</c:v>
                </c:pt>
                <c:pt idx="1577">
                  <c:v>-7.5710000000000003E-11</c:v>
                </c:pt>
                <c:pt idx="1578">
                  <c:v>-7.2579999999999996E-11</c:v>
                </c:pt>
                <c:pt idx="1579">
                  <c:v>-6.9459999999999998E-11</c:v>
                </c:pt>
                <c:pt idx="1580">
                  <c:v>-6.6330000000000005E-11</c:v>
                </c:pt>
                <c:pt idx="1581">
                  <c:v>-6.3209999999999994E-11</c:v>
                </c:pt>
                <c:pt idx="1582">
                  <c:v>-6.0080000000000001E-11</c:v>
                </c:pt>
                <c:pt idx="1583">
                  <c:v>-5.6960000000000003E-11</c:v>
                </c:pt>
                <c:pt idx="1584">
                  <c:v>-5.3830000000000003E-11</c:v>
                </c:pt>
                <c:pt idx="1585">
                  <c:v>-5.0709999999999999E-11</c:v>
                </c:pt>
                <c:pt idx="1586">
                  <c:v>-4.7579999999999999E-11</c:v>
                </c:pt>
                <c:pt idx="1587">
                  <c:v>-4.4460000000000001E-11</c:v>
                </c:pt>
                <c:pt idx="1588">
                  <c:v>-4.1330000000000001E-11</c:v>
                </c:pt>
                <c:pt idx="1589">
                  <c:v>-3.8210000000000003E-11</c:v>
                </c:pt>
                <c:pt idx="1590">
                  <c:v>-3.5080000000000003E-11</c:v>
                </c:pt>
                <c:pt idx="1591">
                  <c:v>-3.1959999999999999E-11</c:v>
                </c:pt>
                <c:pt idx="1592">
                  <c:v>-2.8829999999999999E-11</c:v>
                </c:pt>
                <c:pt idx="1593">
                  <c:v>-2.5710000000000001E-11</c:v>
                </c:pt>
                <c:pt idx="1594">
                  <c:v>-2.2580000000000001E-11</c:v>
                </c:pt>
                <c:pt idx="1595">
                  <c:v>-1.946E-11</c:v>
                </c:pt>
                <c:pt idx="1596">
                  <c:v>-1.633E-11</c:v>
                </c:pt>
                <c:pt idx="1597">
                  <c:v>-1.321E-11</c:v>
                </c:pt>
                <c:pt idx="1598">
                  <c:v>-1.0080000000000001E-11</c:v>
                </c:pt>
                <c:pt idx="1599">
                  <c:v>-6.9600000000000002E-12</c:v>
                </c:pt>
                <c:pt idx="1600">
                  <c:v>-3.8299999999999996E-12</c:v>
                </c:pt>
                <c:pt idx="1601">
                  <c:v>-7.1E-13</c:v>
                </c:pt>
                <c:pt idx="1602">
                  <c:v>2.4200000000000002E-12</c:v>
                </c:pt>
                <c:pt idx="1603">
                  <c:v>5.5400000000000002E-12</c:v>
                </c:pt>
                <c:pt idx="1604">
                  <c:v>8.6699999999999992E-12</c:v>
                </c:pt>
                <c:pt idx="1605">
                  <c:v>1.179E-11</c:v>
                </c:pt>
                <c:pt idx="1606">
                  <c:v>1.4919999999999999E-11</c:v>
                </c:pt>
                <c:pt idx="1607">
                  <c:v>1.804E-11</c:v>
                </c:pt>
                <c:pt idx="1608">
                  <c:v>2.117E-11</c:v>
                </c:pt>
                <c:pt idx="1609">
                  <c:v>2.4290000000000001E-11</c:v>
                </c:pt>
                <c:pt idx="1610">
                  <c:v>2.7420000000000001E-11</c:v>
                </c:pt>
                <c:pt idx="1611">
                  <c:v>3.0539999999999999E-11</c:v>
                </c:pt>
                <c:pt idx="1612">
                  <c:v>3.3669999999999999E-11</c:v>
                </c:pt>
                <c:pt idx="1613">
                  <c:v>3.6790000000000003E-11</c:v>
                </c:pt>
                <c:pt idx="1614">
                  <c:v>3.9920000000000003E-11</c:v>
                </c:pt>
                <c:pt idx="1615">
                  <c:v>4.3040000000000001E-11</c:v>
                </c:pt>
                <c:pt idx="1616">
                  <c:v>4.6170000000000001E-11</c:v>
                </c:pt>
                <c:pt idx="1617">
                  <c:v>4.9289999999999999E-11</c:v>
                </c:pt>
                <c:pt idx="1618">
                  <c:v>5.2419999999999998E-11</c:v>
                </c:pt>
                <c:pt idx="1619">
                  <c:v>5.5540000000000003E-11</c:v>
                </c:pt>
                <c:pt idx="1620">
                  <c:v>5.8670000000000003E-11</c:v>
                </c:pt>
                <c:pt idx="1621">
                  <c:v>6.1790000000000001E-11</c:v>
                </c:pt>
                <c:pt idx="1622">
                  <c:v>6.4919999999999994E-11</c:v>
                </c:pt>
                <c:pt idx="1623">
                  <c:v>6.8040000000000005E-11</c:v>
                </c:pt>
                <c:pt idx="1624">
                  <c:v>7.1169999999999998E-11</c:v>
                </c:pt>
                <c:pt idx="1625">
                  <c:v>7.4289999999999996E-11</c:v>
                </c:pt>
                <c:pt idx="1626">
                  <c:v>7.7420000000000003E-11</c:v>
                </c:pt>
                <c:pt idx="1627">
                  <c:v>8.0540000000000001E-11</c:v>
                </c:pt>
                <c:pt idx="1628">
                  <c:v>8.3669999999999994E-11</c:v>
                </c:pt>
                <c:pt idx="1629">
                  <c:v>8.6790000000000005E-11</c:v>
                </c:pt>
                <c:pt idx="1630">
                  <c:v>8.9919999999999998E-11</c:v>
                </c:pt>
                <c:pt idx="1631">
                  <c:v>9.3039999999999996E-11</c:v>
                </c:pt>
                <c:pt idx="1632">
                  <c:v>9.6170000000000002E-11</c:v>
                </c:pt>
                <c:pt idx="1633">
                  <c:v>9.929E-11</c:v>
                </c:pt>
                <c:pt idx="1634">
                  <c:v>1.0241999999999999E-10</c:v>
                </c:pt>
                <c:pt idx="1635">
                  <c:v>1.0554E-10</c:v>
                </c:pt>
                <c:pt idx="1636">
                  <c:v>1.0867E-10</c:v>
                </c:pt>
                <c:pt idx="1637">
                  <c:v>1.1179E-10</c:v>
                </c:pt>
                <c:pt idx="1638">
                  <c:v>1.1492E-10</c:v>
                </c:pt>
                <c:pt idx="1639">
                  <c:v>1.1803999999999999E-10</c:v>
                </c:pt>
                <c:pt idx="1640">
                  <c:v>1.2117000000000001E-10</c:v>
                </c:pt>
                <c:pt idx="1641">
                  <c:v>1.2428999999999999E-10</c:v>
                </c:pt>
                <c:pt idx="1642">
                  <c:v>1.2742000000000001E-10</c:v>
                </c:pt>
                <c:pt idx="1643">
                  <c:v>1.3054E-10</c:v>
                </c:pt>
                <c:pt idx="1644">
                  <c:v>1.3366999999999999E-10</c:v>
                </c:pt>
                <c:pt idx="1645">
                  <c:v>1.3679E-10</c:v>
                </c:pt>
                <c:pt idx="1646">
                  <c:v>1.3991999999999999E-10</c:v>
                </c:pt>
                <c:pt idx="1647">
                  <c:v>1.4304E-10</c:v>
                </c:pt>
                <c:pt idx="1648">
                  <c:v>1.4617E-10</c:v>
                </c:pt>
                <c:pt idx="1649">
                  <c:v>1.4929000000000001E-10</c:v>
                </c:pt>
                <c:pt idx="1650">
                  <c:v>1.5242E-10</c:v>
                </c:pt>
                <c:pt idx="1651">
                  <c:v>1.5553999999999999E-10</c:v>
                </c:pt>
                <c:pt idx="1652">
                  <c:v>1.5867000000000001E-10</c:v>
                </c:pt>
                <c:pt idx="1653">
                  <c:v>1.6178999999999999E-10</c:v>
                </c:pt>
                <c:pt idx="1654">
                  <c:v>1.6492000000000001E-10</c:v>
                </c:pt>
                <c:pt idx="1655">
                  <c:v>1.6804E-10</c:v>
                </c:pt>
                <c:pt idx="1656">
                  <c:v>1.7116999999999999E-10</c:v>
                </c:pt>
                <c:pt idx="1657">
                  <c:v>1.7429E-10</c:v>
                </c:pt>
                <c:pt idx="1658">
                  <c:v>1.7741999999999999E-10</c:v>
                </c:pt>
                <c:pt idx="1659">
                  <c:v>1.8054E-10</c:v>
                </c:pt>
                <c:pt idx="1660">
                  <c:v>1.8367E-10</c:v>
                </c:pt>
                <c:pt idx="1661">
                  <c:v>1.8679000000000001E-10</c:v>
                </c:pt>
                <c:pt idx="1662">
                  <c:v>1.8992E-10</c:v>
                </c:pt>
                <c:pt idx="1663">
                  <c:v>1.9304000000000001E-10</c:v>
                </c:pt>
                <c:pt idx="1664">
                  <c:v>1.9617000000000001E-10</c:v>
                </c:pt>
                <c:pt idx="1665">
                  <c:v>1.9928999999999999E-10</c:v>
                </c:pt>
                <c:pt idx="1666">
                  <c:v>2.0242000000000001E-10</c:v>
                </c:pt>
                <c:pt idx="1667">
                  <c:v>2.0554E-10</c:v>
                </c:pt>
                <c:pt idx="1668">
                  <c:v>2.0866999999999999E-10</c:v>
                </c:pt>
                <c:pt idx="1669">
                  <c:v>2.1179E-10</c:v>
                </c:pt>
                <c:pt idx="1670">
                  <c:v>2.1491999999999999E-10</c:v>
                </c:pt>
                <c:pt idx="1671">
                  <c:v>2.1804E-10</c:v>
                </c:pt>
                <c:pt idx="1672">
                  <c:v>2.2117E-10</c:v>
                </c:pt>
                <c:pt idx="1673">
                  <c:v>2.2429000000000001E-10</c:v>
                </c:pt>
                <c:pt idx="1674">
                  <c:v>2.2742E-10</c:v>
                </c:pt>
                <c:pt idx="1675">
                  <c:v>2.3054000000000001E-10</c:v>
                </c:pt>
                <c:pt idx="1676">
                  <c:v>2.3366999999999998E-10</c:v>
                </c:pt>
                <c:pt idx="1677">
                  <c:v>2.3679000000000002E-10</c:v>
                </c:pt>
                <c:pt idx="1678">
                  <c:v>2.3991999999999998E-10</c:v>
                </c:pt>
                <c:pt idx="1679">
                  <c:v>2.4304000000000002E-10</c:v>
                </c:pt>
                <c:pt idx="1680">
                  <c:v>2.4616999999999999E-10</c:v>
                </c:pt>
                <c:pt idx="1681">
                  <c:v>2.4929000000000003E-10</c:v>
                </c:pt>
                <c:pt idx="1682">
                  <c:v>2.5241999999999999E-10</c:v>
                </c:pt>
                <c:pt idx="1683">
                  <c:v>2.5553999999999998E-10</c:v>
                </c:pt>
                <c:pt idx="1684">
                  <c:v>2.5867E-10</c:v>
                </c:pt>
                <c:pt idx="1685">
                  <c:v>2.6178999999999998E-10</c:v>
                </c:pt>
                <c:pt idx="1686">
                  <c:v>2.6492E-10</c:v>
                </c:pt>
                <c:pt idx="1687">
                  <c:v>2.6803999999999999E-10</c:v>
                </c:pt>
                <c:pt idx="1688">
                  <c:v>2.7117000000000001E-10</c:v>
                </c:pt>
                <c:pt idx="1689">
                  <c:v>2.7428999999999999E-10</c:v>
                </c:pt>
                <c:pt idx="1690">
                  <c:v>2.7742000000000001E-10</c:v>
                </c:pt>
                <c:pt idx="1691">
                  <c:v>2.8053999999999999E-10</c:v>
                </c:pt>
                <c:pt idx="1692">
                  <c:v>2.8367000000000001E-10</c:v>
                </c:pt>
                <c:pt idx="1693">
                  <c:v>2.8679E-10</c:v>
                </c:pt>
                <c:pt idx="1694">
                  <c:v>2.8992000000000002E-10</c:v>
                </c:pt>
                <c:pt idx="1695">
                  <c:v>2.9304E-10</c:v>
                </c:pt>
                <c:pt idx="1696">
                  <c:v>2.9617000000000002E-10</c:v>
                </c:pt>
                <c:pt idx="1697">
                  <c:v>2.9929000000000001E-10</c:v>
                </c:pt>
                <c:pt idx="1698">
                  <c:v>3.0241999999999998E-10</c:v>
                </c:pt>
                <c:pt idx="1699">
                  <c:v>3.0554000000000001E-10</c:v>
                </c:pt>
                <c:pt idx="1700">
                  <c:v>3.0866999999999998E-10</c:v>
                </c:pt>
                <c:pt idx="1701">
                  <c:v>3.1179000000000002E-10</c:v>
                </c:pt>
                <c:pt idx="1702">
                  <c:v>3.1491999999999998E-10</c:v>
                </c:pt>
                <c:pt idx="1703">
                  <c:v>3.1804000000000002E-10</c:v>
                </c:pt>
                <c:pt idx="1704">
                  <c:v>3.2116999999999999E-10</c:v>
                </c:pt>
                <c:pt idx="1705">
                  <c:v>3.2429000000000002E-10</c:v>
                </c:pt>
                <c:pt idx="1706">
                  <c:v>3.2741999999999999E-10</c:v>
                </c:pt>
                <c:pt idx="1707">
                  <c:v>3.3053999999999998E-10</c:v>
                </c:pt>
                <c:pt idx="1708">
                  <c:v>3.3367E-10</c:v>
                </c:pt>
                <c:pt idx="1709">
                  <c:v>3.3678999999999998E-10</c:v>
                </c:pt>
                <c:pt idx="1710">
                  <c:v>3.3992E-10</c:v>
                </c:pt>
                <c:pt idx="1711">
                  <c:v>3.4303999999999999E-10</c:v>
                </c:pt>
                <c:pt idx="1712">
                  <c:v>3.4617000000000001E-10</c:v>
                </c:pt>
                <c:pt idx="1713">
                  <c:v>3.4928999999999999E-10</c:v>
                </c:pt>
                <c:pt idx="1714">
                  <c:v>3.5242000000000001E-10</c:v>
                </c:pt>
                <c:pt idx="1715">
                  <c:v>3.5553999999999999E-10</c:v>
                </c:pt>
                <c:pt idx="1716">
                  <c:v>3.5867000000000001E-10</c:v>
                </c:pt>
                <c:pt idx="1717">
                  <c:v>3.6179E-10</c:v>
                </c:pt>
                <c:pt idx="1718">
                  <c:v>3.6492000000000002E-10</c:v>
                </c:pt>
                <c:pt idx="1719">
                  <c:v>3.6804E-10</c:v>
                </c:pt>
                <c:pt idx="1720">
                  <c:v>3.7117000000000002E-10</c:v>
                </c:pt>
                <c:pt idx="1721">
                  <c:v>3.7429000000000001E-10</c:v>
                </c:pt>
                <c:pt idx="1722">
                  <c:v>3.7741999999999997E-10</c:v>
                </c:pt>
                <c:pt idx="1723">
                  <c:v>3.8054000000000001E-10</c:v>
                </c:pt>
                <c:pt idx="1724">
                  <c:v>3.8366999999999998E-10</c:v>
                </c:pt>
                <c:pt idx="1725">
                  <c:v>3.8679000000000002E-10</c:v>
                </c:pt>
                <c:pt idx="1726">
                  <c:v>3.8991999999999998E-10</c:v>
                </c:pt>
                <c:pt idx="1727">
                  <c:v>3.9304000000000002E-10</c:v>
                </c:pt>
                <c:pt idx="1728">
                  <c:v>3.9616999999999999E-10</c:v>
                </c:pt>
                <c:pt idx="1729">
                  <c:v>3.9929000000000002E-10</c:v>
                </c:pt>
                <c:pt idx="1730">
                  <c:v>4.0241999999999999E-10</c:v>
                </c:pt>
                <c:pt idx="1731">
                  <c:v>4.0553999999999998E-10</c:v>
                </c:pt>
                <c:pt idx="1732">
                  <c:v>4.0867E-10</c:v>
                </c:pt>
                <c:pt idx="1733">
                  <c:v>4.1178999999999998E-10</c:v>
                </c:pt>
                <c:pt idx="1734">
                  <c:v>4.1492E-10</c:v>
                </c:pt>
                <c:pt idx="1735">
                  <c:v>4.1803999999999999E-10</c:v>
                </c:pt>
                <c:pt idx="1736">
                  <c:v>4.2117E-10</c:v>
                </c:pt>
                <c:pt idx="1737">
                  <c:v>4.2428999999999999E-10</c:v>
                </c:pt>
                <c:pt idx="1738">
                  <c:v>4.2742000000000001E-10</c:v>
                </c:pt>
                <c:pt idx="1739">
                  <c:v>4.3053999999999999E-10</c:v>
                </c:pt>
                <c:pt idx="1740">
                  <c:v>4.3367000000000001E-10</c:v>
                </c:pt>
                <c:pt idx="1741">
                  <c:v>4.3679E-10</c:v>
                </c:pt>
                <c:pt idx="1742">
                  <c:v>4.3992000000000002E-10</c:v>
                </c:pt>
                <c:pt idx="1743">
                  <c:v>4.4304E-10</c:v>
                </c:pt>
                <c:pt idx="1744">
                  <c:v>4.4617000000000002E-10</c:v>
                </c:pt>
                <c:pt idx="1745">
                  <c:v>4.4929000000000001E-10</c:v>
                </c:pt>
                <c:pt idx="1746">
                  <c:v>4.5241999999999997E-10</c:v>
                </c:pt>
                <c:pt idx="1747">
                  <c:v>4.5554000000000001E-10</c:v>
                </c:pt>
                <c:pt idx="1748">
                  <c:v>4.5866999999999998E-10</c:v>
                </c:pt>
                <c:pt idx="1749">
                  <c:v>4.6179000000000002E-10</c:v>
                </c:pt>
                <c:pt idx="1750">
                  <c:v>4.6491999999999998E-10</c:v>
                </c:pt>
                <c:pt idx="1751">
                  <c:v>4.6803999999999997E-10</c:v>
                </c:pt>
                <c:pt idx="1752">
                  <c:v>4.7117000000000004E-10</c:v>
                </c:pt>
                <c:pt idx="1753">
                  <c:v>4.7429000000000002E-10</c:v>
                </c:pt>
                <c:pt idx="1754">
                  <c:v>4.7741999999999999E-10</c:v>
                </c:pt>
                <c:pt idx="1755">
                  <c:v>4.8053999999999998E-10</c:v>
                </c:pt>
                <c:pt idx="1756">
                  <c:v>4.8367000000000005E-10</c:v>
                </c:pt>
                <c:pt idx="1757">
                  <c:v>4.8679000000000003E-10</c:v>
                </c:pt>
                <c:pt idx="1758">
                  <c:v>4.8992E-10</c:v>
                </c:pt>
                <c:pt idx="1759">
                  <c:v>4.9303999999999998E-10</c:v>
                </c:pt>
                <c:pt idx="1760">
                  <c:v>4.9616999999999995E-10</c:v>
                </c:pt>
                <c:pt idx="1761">
                  <c:v>4.9929000000000004E-10</c:v>
                </c:pt>
                <c:pt idx="1762">
                  <c:v>5.0242000000000001E-10</c:v>
                </c:pt>
                <c:pt idx="1763">
                  <c:v>5.0553999999999999E-10</c:v>
                </c:pt>
                <c:pt idx="1764">
                  <c:v>5.0866999999999996E-10</c:v>
                </c:pt>
                <c:pt idx="1765">
                  <c:v>5.1179000000000005E-10</c:v>
                </c:pt>
                <c:pt idx="1766">
                  <c:v>5.1492000000000002E-10</c:v>
                </c:pt>
                <c:pt idx="1767">
                  <c:v>5.1804E-10</c:v>
                </c:pt>
                <c:pt idx="1768">
                  <c:v>5.2116999999999997E-10</c:v>
                </c:pt>
                <c:pt idx="1769">
                  <c:v>5.2428999999999995E-10</c:v>
                </c:pt>
                <c:pt idx="1770">
                  <c:v>5.2742000000000003E-10</c:v>
                </c:pt>
                <c:pt idx="1771">
                  <c:v>5.3054000000000001E-10</c:v>
                </c:pt>
                <c:pt idx="1772">
                  <c:v>5.3366999999999998E-10</c:v>
                </c:pt>
                <c:pt idx="1773">
                  <c:v>5.3678999999999996E-10</c:v>
                </c:pt>
                <c:pt idx="1774">
                  <c:v>5.3992000000000003E-10</c:v>
                </c:pt>
                <c:pt idx="1775">
                  <c:v>5.4304000000000002E-10</c:v>
                </c:pt>
                <c:pt idx="1776">
                  <c:v>5.4616999999999999E-10</c:v>
                </c:pt>
                <c:pt idx="1777">
                  <c:v>5.4928999999999997E-10</c:v>
                </c:pt>
                <c:pt idx="1778">
                  <c:v>5.5242000000000004E-10</c:v>
                </c:pt>
                <c:pt idx="1779">
                  <c:v>5.5554000000000003E-10</c:v>
                </c:pt>
                <c:pt idx="1780">
                  <c:v>5.5867E-10</c:v>
                </c:pt>
                <c:pt idx="1781">
                  <c:v>5.6178999999999998E-10</c:v>
                </c:pt>
                <c:pt idx="1782">
                  <c:v>5.6492000000000005E-10</c:v>
                </c:pt>
                <c:pt idx="1783">
                  <c:v>5.6804000000000004E-10</c:v>
                </c:pt>
                <c:pt idx="1784">
                  <c:v>5.7117E-10</c:v>
                </c:pt>
                <c:pt idx="1785">
                  <c:v>5.7428999999999999E-10</c:v>
                </c:pt>
                <c:pt idx="1786">
                  <c:v>5.7741999999999996E-10</c:v>
                </c:pt>
                <c:pt idx="1787">
                  <c:v>5.8054000000000004E-10</c:v>
                </c:pt>
                <c:pt idx="1788">
                  <c:v>5.8367000000000001E-10</c:v>
                </c:pt>
                <c:pt idx="1789">
                  <c:v>5.8679E-10</c:v>
                </c:pt>
                <c:pt idx="1790">
                  <c:v>5.8991999999999996E-10</c:v>
                </c:pt>
                <c:pt idx="1791">
                  <c:v>5.9303999999999995E-10</c:v>
                </c:pt>
                <c:pt idx="1792">
                  <c:v>5.9617000000000002E-10</c:v>
                </c:pt>
                <c:pt idx="1793">
                  <c:v>5.9929000000000001E-10</c:v>
                </c:pt>
                <c:pt idx="1794">
                  <c:v>6.0241999999999997E-10</c:v>
                </c:pt>
                <c:pt idx="1795">
                  <c:v>6.0553999999999996E-10</c:v>
                </c:pt>
                <c:pt idx="1796">
                  <c:v>6.0867000000000003E-10</c:v>
                </c:pt>
                <c:pt idx="1797">
                  <c:v>6.1179000000000001E-10</c:v>
                </c:pt>
                <c:pt idx="1798">
                  <c:v>6.1491999999999998E-10</c:v>
                </c:pt>
                <c:pt idx="1799">
                  <c:v>6.1803999999999997E-10</c:v>
                </c:pt>
                <c:pt idx="1800">
                  <c:v>6.2117000000000004E-10</c:v>
                </c:pt>
                <c:pt idx="1801">
                  <c:v>6.2429000000000002E-10</c:v>
                </c:pt>
                <c:pt idx="1802">
                  <c:v>6.2741999999999999E-10</c:v>
                </c:pt>
                <c:pt idx="1803">
                  <c:v>6.3053999999999998E-10</c:v>
                </c:pt>
                <c:pt idx="1804">
                  <c:v>6.3367000000000005E-10</c:v>
                </c:pt>
                <c:pt idx="1805">
                  <c:v>6.3679000000000003E-10</c:v>
                </c:pt>
                <c:pt idx="1806">
                  <c:v>6.3992E-10</c:v>
                </c:pt>
                <c:pt idx="1807">
                  <c:v>6.4303999999999998E-10</c:v>
                </c:pt>
                <c:pt idx="1808">
                  <c:v>6.4616999999999995E-10</c:v>
                </c:pt>
                <c:pt idx="1809">
                  <c:v>6.4929000000000004E-10</c:v>
                </c:pt>
                <c:pt idx="1810">
                  <c:v>6.5242000000000001E-10</c:v>
                </c:pt>
                <c:pt idx="1811">
                  <c:v>6.5553999999999999E-10</c:v>
                </c:pt>
                <c:pt idx="1812">
                  <c:v>6.5866999999999996E-10</c:v>
                </c:pt>
                <c:pt idx="1813">
                  <c:v>6.6179000000000005E-10</c:v>
                </c:pt>
                <c:pt idx="1814">
                  <c:v>6.6492000000000002E-10</c:v>
                </c:pt>
                <c:pt idx="1815">
                  <c:v>6.6804E-10</c:v>
                </c:pt>
                <c:pt idx="1816">
                  <c:v>6.7116999999999997E-10</c:v>
                </c:pt>
                <c:pt idx="1817">
                  <c:v>6.7428999999999995E-10</c:v>
                </c:pt>
                <c:pt idx="1818">
                  <c:v>6.7742000000000002E-10</c:v>
                </c:pt>
                <c:pt idx="1819">
                  <c:v>6.8054000000000001E-10</c:v>
                </c:pt>
                <c:pt idx="1820">
                  <c:v>6.8366999999999998E-10</c:v>
                </c:pt>
                <c:pt idx="1821">
                  <c:v>6.8678999999999996E-10</c:v>
                </c:pt>
                <c:pt idx="1822">
                  <c:v>6.8992000000000003E-10</c:v>
                </c:pt>
                <c:pt idx="1823">
                  <c:v>6.9304000000000002E-10</c:v>
                </c:pt>
                <c:pt idx="1824">
                  <c:v>6.9616999999999999E-10</c:v>
                </c:pt>
                <c:pt idx="1825">
                  <c:v>6.9928999999999997E-10</c:v>
                </c:pt>
                <c:pt idx="1826">
                  <c:v>7.0242000000000004E-10</c:v>
                </c:pt>
                <c:pt idx="1827">
                  <c:v>7.0554000000000003E-10</c:v>
                </c:pt>
                <c:pt idx="1828">
                  <c:v>7.0866999999999999E-10</c:v>
                </c:pt>
                <c:pt idx="1829">
                  <c:v>7.1178999999999998E-10</c:v>
                </c:pt>
                <c:pt idx="1830">
                  <c:v>7.1492000000000005E-10</c:v>
                </c:pt>
                <c:pt idx="1831">
                  <c:v>7.1804000000000004E-10</c:v>
                </c:pt>
                <c:pt idx="1832">
                  <c:v>7.2117E-10</c:v>
                </c:pt>
                <c:pt idx="1833">
                  <c:v>7.2428999999999999E-10</c:v>
                </c:pt>
                <c:pt idx="1834">
                  <c:v>7.2741999999999996E-10</c:v>
                </c:pt>
                <c:pt idx="1835">
                  <c:v>7.3054000000000004E-10</c:v>
                </c:pt>
                <c:pt idx="1836">
                  <c:v>7.3367000000000001E-10</c:v>
                </c:pt>
                <c:pt idx="1837">
                  <c:v>7.3679E-10</c:v>
                </c:pt>
                <c:pt idx="1838">
                  <c:v>7.3991999999999996E-10</c:v>
                </c:pt>
                <c:pt idx="1839">
                  <c:v>7.4303999999999995E-10</c:v>
                </c:pt>
                <c:pt idx="1840">
                  <c:v>7.4617000000000002E-10</c:v>
                </c:pt>
                <c:pt idx="1841">
                  <c:v>7.4929E-10</c:v>
                </c:pt>
                <c:pt idx="1842">
                  <c:v>7.5241999999999997E-10</c:v>
                </c:pt>
                <c:pt idx="1843">
                  <c:v>7.5553999999999996E-10</c:v>
                </c:pt>
                <c:pt idx="1844">
                  <c:v>7.5867000000000003E-10</c:v>
                </c:pt>
                <c:pt idx="1845">
                  <c:v>7.6179000000000001E-10</c:v>
                </c:pt>
                <c:pt idx="1846">
                  <c:v>7.6491999999999998E-10</c:v>
                </c:pt>
                <c:pt idx="1847">
                  <c:v>7.6803999999999997E-10</c:v>
                </c:pt>
                <c:pt idx="1848">
                  <c:v>7.7117000000000004E-10</c:v>
                </c:pt>
                <c:pt idx="1849">
                  <c:v>7.7429000000000002E-10</c:v>
                </c:pt>
                <c:pt idx="1850">
                  <c:v>7.7741999999999999E-10</c:v>
                </c:pt>
                <c:pt idx="1851">
                  <c:v>7.8053999999999997E-10</c:v>
                </c:pt>
                <c:pt idx="1852">
                  <c:v>7.8367000000000005E-10</c:v>
                </c:pt>
                <c:pt idx="1853">
                  <c:v>7.8679000000000003E-10</c:v>
                </c:pt>
                <c:pt idx="1854">
                  <c:v>7.8992E-10</c:v>
                </c:pt>
                <c:pt idx="1855">
                  <c:v>7.9303999999999998E-10</c:v>
                </c:pt>
                <c:pt idx="1856">
                  <c:v>7.9616999999999995E-10</c:v>
                </c:pt>
                <c:pt idx="1857">
                  <c:v>7.9929000000000004E-10</c:v>
                </c:pt>
                <c:pt idx="1858">
                  <c:v>8.0242000000000001E-10</c:v>
                </c:pt>
                <c:pt idx="1859">
                  <c:v>8.0553999999999999E-10</c:v>
                </c:pt>
                <c:pt idx="1860">
                  <c:v>8.0866999999999996E-10</c:v>
                </c:pt>
                <c:pt idx="1861">
                  <c:v>8.1179000000000005E-10</c:v>
                </c:pt>
                <c:pt idx="1862">
                  <c:v>8.1492000000000001E-10</c:v>
                </c:pt>
                <c:pt idx="1863">
                  <c:v>8.1804E-10</c:v>
                </c:pt>
                <c:pt idx="1864">
                  <c:v>8.2116999999999997E-10</c:v>
                </c:pt>
                <c:pt idx="1865">
                  <c:v>8.2428999999999995E-10</c:v>
                </c:pt>
                <c:pt idx="1866">
                  <c:v>8.2742000000000002E-10</c:v>
                </c:pt>
                <c:pt idx="1867">
                  <c:v>8.3054000000000001E-10</c:v>
                </c:pt>
                <c:pt idx="1868">
                  <c:v>8.3366999999999998E-10</c:v>
                </c:pt>
                <c:pt idx="1869">
                  <c:v>8.3678999999999996E-10</c:v>
                </c:pt>
                <c:pt idx="1870">
                  <c:v>8.3992000000000003E-10</c:v>
                </c:pt>
                <c:pt idx="1871">
                  <c:v>8.4304000000000002E-10</c:v>
                </c:pt>
                <c:pt idx="1872">
                  <c:v>8.4616999999999998E-10</c:v>
                </c:pt>
                <c:pt idx="1873">
                  <c:v>8.4928999999999997E-10</c:v>
                </c:pt>
                <c:pt idx="1874">
                  <c:v>8.5242000000000004E-10</c:v>
                </c:pt>
                <c:pt idx="1875">
                  <c:v>8.5554000000000003E-10</c:v>
                </c:pt>
                <c:pt idx="1876">
                  <c:v>8.5866999999999999E-10</c:v>
                </c:pt>
                <c:pt idx="1877">
                  <c:v>8.6178999999999998E-10</c:v>
                </c:pt>
                <c:pt idx="1878">
                  <c:v>8.6492000000000005E-10</c:v>
                </c:pt>
                <c:pt idx="1879">
                  <c:v>8.6804000000000003E-10</c:v>
                </c:pt>
                <c:pt idx="1880">
                  <c:v>8.7117E-10</c:v>
                </c:pt>
                <c:pt idx="1881">
                  <c:v>8.7428999999999999E-10</c:v>
                </c:pt>
                <c:pt idx="1882">
                  <c:v>8.7741999999999995E-10</c:v>
                </c:pt>
                <c:pt idx="1883">
                  <c:v>8.8054000000000004E-10</c:v>
                </c:pt>
                <c:pt idx="1884">
                  <c:v>8.8367000000000001E-10</c:v>
                </c:pt>
                <c:pt idx="1885">
                  <c:v>8.8679E-10</c:v>
                </c:pt>
                <c:pt idx="1886">
                  <c:v>8.8991999999999996E-10</c:v>
                </c:pt>
                <c:pt idx="1887">
                  <c:v>8.9304000000000005E-10</c:v>
                </c:pt>
                <c:pt idx="1888">
                  <c:v>8.9617000000000002E-10</c:v>
                </c:pt>
                <c:pt idx="1889">
                  <c:v>8.9929E-10</c:v>
                </c:pt>
                <c:pt idx="1890">
                  <c:v>9.0241999999999997E-10</c:v>
                </c:pt>
                <c:pt idx="1891">
                  <c:v>9.0553999999999996E-10</c:v>
                </c:pt>
                <c:pt idx="1892">
                  <c:v>9.0867000000000003E-10</c:v>
                </c:pt>
                <c:pt idx="1893">
                  <c:v>9.1179000000000001E-10</c:v>
                </c:pt>
                <c:pt idx="1894">
                  <c:v>9.1491999999999998E-10</c:v>
                </c:pt>
                <c:pt idx="1895">
                  <c:v>9.1803999999999996E-10</c:v>
                </c:pt>
                <c:pt idx="1896">
                  <c:v>9.2117000000000004E-10</c:v>
                </c:pt>
                <c:pt idx="1897">
                  <c:v>9.2429000000000002E-10</c:v>
                </c:pt>
                <c:pt idx="1898">
                  <c:v>9.2741999999999999E-10</c:v>
                </c:pt>
                <c:pt idx="1899">
                  <c:v>9.3053999999999997E-10</c:v>
                </c:pt>
                <c:pt idx="1900">
                  <c:v>9.3366999999999994E-10</c:v>
                </c:pt>
                <c:pt idx="1901">
                  <c:v>9.3679000000000003E-10</c:v>
                </c:pt>
                <c:pt idx="1902">
                  <c:v>9.3992E-10</c:v>
                </c:pt>
                <c:pt idx="1903">
                  <c:v>9.4304000000000009E-10</c:v>
                </c:pt>
                <c:pt idx="1904">
                  <c:v>9.4617000000000005E-10</c:v>
                </c:pt>
                <c:pt idx="1905">
                  <c:v>9.4928999999999993E-10</c:v>
                </c:pt>
                <c:pt idx="1906">
                  <c:v>9.524199999999999E-10</c:v>
                </c:pt>
                <c:pt idx="1907">
                  <c:v>9.5553999999999999E-10</c:v>
                </c:pt>
                <c:pt idx="1908">
                  <c:v>9.5866999999999996E-10</c:v>
                </c:pt>
                <c:pt idx="1909">
                  <c:v>9.6179000000000005E-10</c:v>
                </c:pt>
                <c:pt idx="1910">
                  <c:v>9.6492000000000001E-10</c:v>
                </c:pt>
                <c:pt idx="1911">
                  <c:v>9.680400000000001E-10</c:v>
                </c:pt>
                <c:pt idx="1912">
                  <c:v>9.7117000000000007E-10</c:v>
                </c:pt>
                <c:pt idx="1913">
                  <c:v>9.7428999999999995E-10</c:v>
                </c:pt>
                <c:pt idx="1914">
                  <c:v>9.7741999999999992E-10</c:v>
                </c:pt>
                <c:pt idx="1915">
                  <c:v>9.8054000000000001E-10</c:v>
                </c:pt>
                <c:pt idx="1916">
                  <c:v>9.8366999999999997E-10</c:v>
                </c:pt>
                <c:pt idx="1917">
                  <c:v>9.8679000000000006E-10</c:v>
                </c:pt>
                <c:pt idx="1918">
                  <c:v>9.8992000000000003E-10</c:v>
                </c:pt>
                <c:pt idx="1919">
                  <c:v>9.9303999999999991E-10</c:v>
                </c:pt>
                <c:pt idx="1920">
                  <c:v>9.9617000000000009E-10</c:v>
                </c:pt>
                <c:pt idx="1921">
                  <c:v>9.9928999999999997E-10</c:v>
                </c:pt>
                <c:pt idx="1922">
                  <c:v>1.0024199999999999E-9</c:v>
                </c:pt>
                <c:pt idx="1923">
                  <c:v>1.00554E-9</c:v>
                </c:pt>
                <c:pt idx="1924">
                  <c:v>1.00867E-9</c:v>
                </c:pt>
                <c:pt idx="1925">
                  <c:v>1.0117900000000001E-9</c:v>
                </c:pt>
                <c:pt idx="1926">
                  <c:v>1.01492E-9</c:v>
                </c:pt>
                <c:pt idx="1927">
                  <c:v>1.0180399999999999E-9</c:v>
                </c:pt>
                <c:pt idx="1928">
                  <c:v>1.0211699999999999E-9</c:v>
                </c:pt>
                <c:pt idx="1929">
                  <c:v>1.02429E-9</c:v>
                </c:pt>
                <c:pt idx="1930">
                  <c:v>1.02742E-9</c:v>
                </c:pt>
                <c:pt idx="1931">
                  <c:v>1.03054E-9</c:v>
                </c:pt>
                <c:pt idx="1932">
                  <c:v>1.03367E-9</c:v>
                </c:pt>
                <c:pt idx="1933">
                  <c:v>1.0367900000000001E-9</c:v>
                </c:pt>
                <c:pt idx="1934">
                  <c:v>1.0399200000000001E-9</c:v>
                </c:pt>
                <c:pt idx="1935">
                  <c:v>1.0430399999999999E-9</c:v>
                </c:pt>
                <c:pt idx="1936">
                  <c:v>1.0461699999999999E-9</c:v>
                </c:pt>
                <c:pt idx="1937">
                  <c:v>1.04929E-9</c:v>
                </c:pt>
                <c:pt idx="1938">
                  <c:v>1.05242E-9</c:v>
                </c:pt>
                <c:pt idx="1939">
                  <c:v>1.0555400000000001E-9</c:v>
                </c:pt>
                <c:pt idx="1940">
                  <c:v>1.05867E-9</c:v>
                </c:pt>
                <c:pt idx="1941">
                  <c:v>1.0617899999999999E-9</c:v>
                </c:pt>
                <c:pt idx="1942">
                  <c:v>1.0649200000000001E-9</c:v>
                </c:pt>
                <c:pt idx="1943">
                  <c:v>1.06804E-9</c:v>
                </c:pt>
                <c:pt idx="1944">
                  <c:v>1.0711699999999999E-9</c:v>
                </c:pt>
                <c:pt idx="1945">
                  <c:v>1.07429E-9</c:v>
                </c:pt>
                <c:pt idx="1946">
                  <c:v>1.07742E-9</c:v>
                </c:pt>
                <c:pt idx="1947">
                  <c:v>1.0805400000000001E-9</c:v>
                </c:pt>
                <c:pt idx="1948">
                  <c:v>1.08367E-9</c:v>
                </c:pt>
                <c:pt idx="1949">
                  <c:v>1.0867899999999999E-9</c:v>
                </c:pt>
                <c:pt idx="1950">
                  <c:v>1.0899200000000001E-9</c:v>
                </c:pt>
                <c:pt idx="1951">
                  <c:v>1.09304E-9</c:v>
                </c:pt>
                <c:pt idx="1952">
                  <c:v>1.0961699999999999E-9</c:v>
                </c:pt>
                <c:pt idx="1953">
                  <c:v>1.09929E-9</c:v>
                </c:pt>
                <c:pt idx="1954">
                  <c:v>1.10242E-9</c:v>
                </c:pt>
                <c:pt idx="1955">
                  <c:v>1.1055400000000001E-9</c:v>
                </c:pt>
                <c:pt idx="1956">
                  <c:v>1.1086700000000001E-9</c:v>
                </c:pt>
                <c:pt idx="1957">
                  <c:v>1.1117899999999999E-9</c:v>
                </c:pt>
                <c:pt idx="1958">
                  <c:v>1.1149199999999999E-9</c:v>
                </c:pt>
                <c:pt idx="1959">
                  <c:v>1.11804E-9</c:v>
                </c:pt>
                <c:pt idx="1960">
                  <c:v>1.12117E-9</c:v>
                </c:pt>
                <c:pt idx="1961">
                  <c:v>1.1242900000000001E-9</c:v>
                </c:pt>
                <c:pt idx="1962">
                  <c:v>1.12742E-9</c:v>
                </c:pt>
                <c:pt idx="1963">
                  <c:v>1.1305399999999999E-9</c:v>
                </c:pt>
                <c:pt idx="1964">
                  <c:v>1.1336700000000001E-9</c:v>
                </c:pt>
                <c:pt idx="1965">
                  <c:v>1.13679E-9</c:v>
                </c:pt>
                <c:pt idx="1966">
                  <c:v>1.1399199999999999E-9</c:v>
                </c:pt>
                <c:pt idx="1967">
                  <c:v>1.14304E-9</c:v>
                </c:pt>
                <c:pt idx="1968">
                  <c:v>1.14617E-9</c:v>
                </c:pt>
                <c:pt idx="1969">
                  <c:v>1.1492900000000001E-9</c:v>
                </c:pt>
                <c:pt idx="1970">
                  <c:v>1.15242E-9</c:v>
                </c:pt>
                <c:pt idx="1971">
                  <c:v>1.1555399999999999E-9</c:v>
                </c:pt>
                <c:pt idx="1972">
                  <c:v>1.1586700000000001E-9</c:v>
                </c:pt>
                <c:pt idx="1973">
                  <c:v>1.16179E-9</c:v>
                </c:pt>
                <c:pt idx="1974">
                  <c:v>1.1649199999999999E-9</c:v>
                </c:pt>
                <c:pt idx="1975">
                  <c:v>1.16804E-9</c:v>
                </c:pt>
                <c:pt idx="1976">
                  <c:v>1.17117E-9</c:v>
                </c:pt>
                <c:pt idx="1977">
                  <c:v>1.1742900000000001E-9</c:v>
                </c:pt>
                <c:pt idx="1978">
                  <c:v>1.1774200000000001E-9</c:v>
                </c:pt>
                <c:pt idx="1979">
                  <c:v>1.1805399999999999E-9</c:v>
                </c:pt>
                <c:pt idx="1980">
                  <c:v>1.1836699999999999E-9</c:v>
                </c:pt>
                <c:pt idx="1981">
                  <c:v>1.18679E-9</c:v>
                </c:pt>
                <c:pt idx="1982">
                  <c:v>1.18992E-9</c:v>
                </c:pt>
                <c:pt idx="1983">
                  <c:v>1.19304E-9</c:v>
                </c:pt>
                <c:pt idx="1984">
                  <c:v>1.19617E-9</c:v>
                </c:pt>
                <c:pt idx="1985">
                  <c:v>1.1992899999999999E-9</c:v>
                </c:pt>
                <c:pt idx="1986">
                  <c:v>1.2024200000000001E-9</c:v>
                </c:pt>
                <c:pt idx="1987">
                  <c:v>1.20554E-9</c:v>
                </c:pt>
                <c:pt idx="1988">
                  <c:v>1.2086699999999999E-9</c:v>
                </c:pt>
                <c:pt idx="1989">
                  <c:v>1.21179E-9</c:v>
                </c:pt>
                <c:pt idx="1990">
                  <c:v>1.21492E-9</c:v>
                </c:pt>
                <c:pt idx="1991">
                  <c:v>1.2180400000000001E-9</c:v>
                </c:pt>
                <c:pt idx="1992">
                  <c:v>1.22117E-9</c:v>
                </c:pt>
                <c:pt idx="1993">
                  <c:v>1.2242899999999999E-9</c:v>
                </c:pt>
                <c:pt idx="1994">
                  <c:v>1.2274200000000001E-9</c:v>
                </c:pt>
                <c:pt idx="1995">
                  <c:v>1.23054E-9</c:v>
                </c:pt>
                <c:pt idx="1996">
                  <c:v>1.2336699999999999E-9</c:v>
                </c:pt>
                <c:pt idx="1997">
                  <c:v>1.23679E-9</c:v>
                </c:pt>
                <c:pt idx="1998">
                  <c:v>1.23992E-9</c:v>
                </c:pt>
                <c:pt idx="1999">
                  <c:v>1.2430400000000001E-9</c:v>
                </c:pt>
                <c:pt idx="2000">
                  <c:v>1.2461700000000001E-9</c:v>
                </c:pt>
                <c:pt idx="2001">
                  <c:v>1.2492899999999999E-9</c:v>
                </c:pt>
                <c:pt idx="2002">
                  <c:v>1.2524199999999999E-9</c:v>
                </c:pt>
                <c:pt idx="2003">
                  <c:v>1.25554E-9</c:v>
                </c:pt>
                <c:pt idx="2004">
                  <c:v>1.25867E-9</c:v>
                </c:pt>
                <c:pt idx="2005">
                  <c:v>1.26179E-9</c:v>
                </c:pt>
                <c:pt idx="2006">
                  <c:v>1.26492E-9</c:v>
                </c:pt>
                <c:pt idx="2007">
                  <c:v>1.2680400000000001E-9</c:v>
                </c:pt>
                <c:pt idx="2008">
                  <c:v>1.2711700000000001E-9</c:v>
                </c:pt>
                <c:pt idx="2009">
                  <c:v>1.2742899999999999E-9</c:v>
                </c:pt>
                <c:pt idx="2010">
                  <c:v>1.2774199999999999E-9</c:v>
                </c:pt>
                <c:pt idx="2011">
                  <c:v>1.28054E-9</c:v>
                </c:pt>
                <c:pt idx="2012">
                  <c:v>1.28367E-9</c:v>
                </c:pt>
                <c:pt idx="2013">
                  <c:v>1.2867900000000001E-9</c:v>
                </c:pt>
                <c:pt idx="2014">
                  <c:v>1.28992E-9</c:v>
                </c:pt>
                <c:pt idx="2015">
                  <c:v>1.2930399999999999E-9</c:v>
                </c:pt>
                <c:pt idx="2016">
                  <c:v>1.2961700000000001E-9</c:v>
                </c:pt>
                <c:pt idx="2017">
                  <c:v>1.29929E-9</c:v>
                </c:pt>
                <c:pt idx="2018">
                  <c:v>1.3024199999999999E-9</c:v>
                </c:pt>
                <c:pt idx="2019">
                  <c:v>1.30554E-9</c:v>
                </c:pt>
                <c:pt idx="2020">
                  <c:v>1.30867E-9</c:v>
                </c:pt>
                <c:pt idx="2021">
                  <c:v>1.3117900000000001E-9</c:v>
                </c:pt>
                <c:pt idx="2022">
                  <c:v>1.31492E-9</c:v>
                </c:pt>
                <c:pt idx="2023">
                  <c:v>1.3180399999999999E-9</c:v>
                </c:pt>
                <c:pt idx="2024">
                  <c:v>1.3211700000000001E-9</c:v>
                </c:pt>
                <c:pt idx="2025">
                  <c:v>1.32429E-9</c:v>
                </c:pt>
                <c:pt idx="2026">
                  <c:v>1.32742E-9</c:v>
                </c:pt>
                <c:pt idx="2027">
                  <c:v>1.33054E-9</c:v>
                </c:pt>
                <c:pt idx="2028">
                  <c:v>1.33367E-9</c:v>
                </c:pt>
                <c:pt idx="2029">
                  <c:v>1.3367900000000001E-9</c:v>
                </c:pt>
                <c:pt idx="2030">
                  <c:v>1.3399200000000001E-9</c:v>
                </c:pt>
                <c:pt idx="2031">
                  <c:v>1.3430399999999999E-9</c:v>
                </c:pt>
                <c:pt idx="2032">
                  <c:v>1.3461699999999999E-9</c:v>
                </c:pt>
                <c:pt idx="2033">
                  <c:v>1.34929E-9</c:v>
                </c:pt>
                <c:pt idx="2034">
                  <c:v>1.35242E-9</c:v>
                </c:pt>
                <c:pt idx="2035">
                  <c:v>1.3555400000000001E-9</c:v>
                </c:pt>
                <c:pt idx="2036">
                  <c:v>1.35867E-9</c:v>
                </c:pt>
                <c:pt idx="2037">
                  <c:v>1.3617899999999999E-9</c:v>
                </c:pt>
                <c:pt idx="2038">
                  <c:v>1.3649200000000001E-9</c:v>
                </c:pt>
                <c:pt idx="2039">
                  <c:v>1.36804E-9</c:v>
                </c:pt>
                <c:pt idx="2040">
                  <c:v>1.3711699999999999E-9</c:v>
                </c:pt>
                <c:pt idx="2041">
                  <c:v>1.37429E-9</c:v>
                </c:pt>
                <c:pt idx="2042">
                  <c:v>1.37742E-9</c:v>
                </c:pt>
                <c:pt idx="2043">
                  <c:v>1.3805400000000001E-9</c:v>
                </c:pt>
                <c:pt idx="2044">
                  <c:v>1.38367E-9</c:v>
                </c:pt>
                <c:pt idx="2045">
                  <c:v>1.3867899999999999E-9</c:v>
                </c:pt>
                <c:pt idx="2046">
                  <c:v>1.3899200000000001E-9</c:v>
                </c:pt>
                <c:pt idx="2047">
                  <c:v>1.39304E-9</c:v>
                </c:pt>
                <c:pt idx="2048">
                  <c:v>1.3961699999999999E-9</c:v>
                </c:pt>
                <c:pt idx="2049">
                  <c:v>1.39929E-9</c:v>
                </c:pt>
                <c:pt idx="2050">
                  <c:v>1.40242E-9</c:v>
                </c:pt>
                <c:pt idx="2051">
                  <c:v>1.4055400000000001E-9</c:v>
                </c:pt>
                <c:pt idx="2052">
                  <c:v>1.4086700000000001E-9</c:v>
                </c:pt>
                <c:pt idx="2053">
                  <c:v>1.4117899999999999E-9</c:v>
                </c:pt>
                <c:pt idx="2054">
                  <c:v>1.4149199999999999E-9</c:v>
                </c:pt>
                <c:pt idx="2055">
                  <c:v>1.41804E-9</c:v>
                </c:pt>
                <c:pt idx="2056">
                  <c:v>1.42117E-9</c:v>
                </c:pt>
                <c:pt idx="2057">
                  <c:v>1.4242900000000001E-9</c:v>
                </c:pt>
                <c:pt idx="2058">
                  <c:v>1.42742E-9</c:v>
                </c:pt>
                <c:pt idx="2059">
                  <c:v>1.4305399999999999E-9</c:v>
                </c:pt>
                <c:pt idx="2060">
                  <c:v>1.4336700000000001E-9</c:v>
                </c:pt>
                <c:pt idx="2061">
                  <c:v>1.43679E-9</c:v>
                </c:pt>
                <c:pt idx="2062">
                  <c:v>1.4399199999999999E-9</c:v>
                </c:pt>
                <c:pt idx="2063">
                  <c:v>1.44304E-9</c:v>
                </c:pt>
                <c:pt idx="2064">
                  <c:v>1.44617E-9</c:v>
                </c:pt>
                <c:pt idx="2065">
                  <c:v>1.4492900000000001E-9</c:v>
                </c:pt>
                <c:pt idx="2066">
                  <c:v>1.45242E-9</c:v>
                </c:pt>
                <c:pt idx="2067">
                  <c:v>1.4555399999999999E-9</c:v>
                </c:pt>
                <c:pt idx="2068">
                  <c:v>1.4586700000000001E-9</c:v>
                </c:pt>
                <c:pt idx="2069">
                  <c:v>1.46179E-9</c:v>
                </c:pt>
                <c:pt idx="2070">
                  <c:v>1.4649199999999999E-9</c:v>
                </c:pt>
                <c:pt idx="2071">
                  <c:v>1.46804E-9</c:v>
                </c:pt>
                <c:pt idx="2072">
                  <c:v>1.47117E-9</c:v>
                </c:pt>
                <c:pt idx="2073">
                  <c:v>1.4742900000000001E-9</c:v>
                </c:pt>
                <c:pt idx="2074">
                  <c:v>1.4774200000000001E-9</c:v>
                </c:pt>
                <c:pt idx="2075">
                  <c:v>1.4805399999999999E-9</c:v>
                </c:pt>
                <c:pt idx="2076">
                  <c:v>1.4836699999999999E-9</c:v>
                </c:pt>
                <c:pt idx="2077">
                  <c:v>1.48679E-9</c:v>
                </c:pt>
                <c:pt idx="2078">
                  <c:v>1.48992E-9</c:v>
                </c:pt>
                <c:pt idx="2079">
                  <c:v>1.49304E-9</c:v>
                </c:pt>
                <c:pt idx="2080">
                  <c:v>1.49617E-9</c:v>
                </c:pt>
                <c:pt idx="2081">
                  <c:v>1.4992900000000001E-9</c:v>
                </c:pt>
                <c:pt idx="2082">
                  <c:v>1.5024200000000001E-9</c:v>
                </c:pt>
                <c:pt idx="2083">
                  <c:v>1.50554E-9</c:v>
                </c:pt>
                <c:pt idx="2084">
                  <c:v>1.5086699999999999E-9</c:v>
                </c:pt>
                <c:pt idx="2085">
                  <c:v>1.51179E-9</c:v>
                </c:pt>
                <c:pt idx="2086">
                  <c:v>1.51492E-9</c:v>
                </c:pt>
                <c:pt idx="2087">
                  <c:v>1.5180400000000001E-9</c:v>
                </c:pt>
                <c:pt idx="2088">
                  <c:v>1.52117E-9</c:v>
                </c:pt>
                <c:pt idx="2089">
                  <c:v>1.5242899999999999E-9</c:v>
                </c:pt>
                <c:pt idx="2090">
                  <c:v>1.5274200000000001E-9</c:v>
                </c:pt>
                <c:pt idx="2091">
                  <c:v>1.53054E-9</c:v>
                </c:pt>
                <c:pt idx="2092">
                  <c:v>1.5336699999999999E-9</c:v>
                </c:pt>
                <c:pt idx="2093">
                  <c:v>1.53679E-9</c:v>
                </c:pt>
                <c:pt idx="2094">
                  <c:v>1.53992E-9</c:v>
                </c:pt>
                <c:pt idx="2095">
                  <c:v>1.5430400000000001E-9</c:v>
                </c:pt>
                <c:pt idx="2096">
                  <c:v>1.54617E-9</c:v>
                </c:pt>
                <c:pt idx="2097">
                  <c:v>1.5492899999999999E-9</c:v>
                </c:pt>
                <c:pt idx="2098">
                  <c:v>1.5524199999999999E-9</c:v>
                </c:pt>
                <c:pt idx="2099">
                  <c:v>1.55554E-9</c:v>
                </c:pt>
                <c:pt idx="2100">
                  <c:v>1.55867E-9</c:v>
                </c:pt>
                <c:pt idx="2101">
                  <c:v>1.56179E-9</c:v>
                </c:pt>
                <c:pt idx="2102">
                  <c:v>1.56492E-9</c:v>
                </c:pt>
                <c:pt idx="2103">
                  <c:v>1.5680400000000001E-9</c:v>
                </c:pt>
                <c:pt idx="2104">
                  <c:v>1.5711700000000001E-9</c:v>
                </c:pt>
                <c:pt idx="2105">
                  <c:v>1.5742899999999999E-9</c:v>
                </c:pt>
                <c:pt idx="2106">
                  <c:v>1.5774199999999999E-9</c:v>
                </c:pt>
                <c:pt idx="2107">
                  <c:v>1.58054E-9</c:v>
                </c:pt>
                <c:pt idx="2108">
                  <c:v>1.58367E-9</c:v>
                </c:pt>
                <c:pt idx="2109">
                  <c:v>1.5867900000000001E-9</c:v>
                </c:pt>
                <c:pt idx="2110">
                  <c:v>1.58992E-9</c:v>
                </c:pt>
                <c:pt idx="2111">
                  <c:v>1.5930399999999999E-9</c:v>
                </c:pt>
                <c:pt idx="2112">
                  <c:v>1.5961700000000001E-9</c:v>
                </c:pt>
                <c:pt idx="2113">
                  <c:v>1.59929E-9</c:v>
                </c:pt>
                <c:pt idx="2114">
                  <c:v>1.6024199999999999E-9</c:v>
                </c:pt>
                <c:pt idx="2115">
                  <c:v>1.60554E-9</c:v>
                </c:pt>
                <c:pt idx="2116">
                  <c:v>1.60867E-9</c:v>
                </c:pt>
                <c:pt idx="2117">
                  <c:v>1.6117900000000001E-9</c:v>
                </c:pt>
                <c:pt idx="2118">
                  <c:v>1.61492E-9</c:v>
                </c:pt>
                <c:pt idx="2119">
                  <c:v>1.6180399999999999E-9</c:v>
                </c:pt>
                <c:pt idx="2120">
                  <c:v>1.6211700000000001E-9</c:v>
                </c:pt>
                <c:pt idx="2121">
                  <c:v>1.62429E-9</c:v>
                </c:pt>
                <c:pt idx="2122">
                  <c:v>1.6274199999999999E-9</c:v>
                </c:pt>
                <c:pt idx="2123">
                  <c:v>1.63054E-9</c:v>
                </c:pt>
                <c:pt idx="2124">
                  <c:v>1.63367E-9</c:v>
                </c:pt>
                <c:pt idx="2125">
                  <c:v>1.6367900000000001E-9</c:v>
                </c:pt>
                <c:pt idx="2126">
                  <c:v>1.6399200000000001E-9</c:v>
                </c:pt>
                <c:pt idx="2127">
                  <c:v>1.6430399999999999E-9</c:v>
                </c:pt>
                <c:pt idx="2128">
                  <c:v>1.6461699999999999E-9</c:v>
                </c:pt>
                <c:pt idx="2129">
                  <c:v>1.64929E-9</c:v>
                </c:pt>
                <c:pt idx="2130">
                  <c:v>1.65242E-9</c:v>
                </c:pt>
                <c:pt idx="2131">
                  <c:v>1.6555400000000001E-9</c:v>
                </c:pt>
                <c:pt idx="2132">
                  <c:v>1.65867E-9</c:v>
                </c:pt>
                <c:pt idx="2133">
                  <c:v>1.6617899999999999E-9</c:v>
                </c:pt>
                <c:pt idx="2134">
                  <c:v>1.6649200000000001E-9</c:v>
                </c:pt>
                <c:pt idx="2135">
                  <c:v>1.66804E-9</c:v>
                </c:pt>
                <c:pt idx="2136">
                  <c:v>1.6711699999999999E-9</c:v>
                </c:pt>
                <c:pt idx="2137">
                  <c:v>1.67429E-9</c:v>
                </c:pt>
                <c:pt idx="2138">
                  <c:v>1.67742E-9</c:v>
                </c:pt>
                <c:pt idx="2139">
                  <c:v>1.6805400000000001E-9</c:v>
                </c:pt>
                <c:pt idx="2140">
                  <c:v>1.68367E-9</c:v>
                </c:pt>
                <c:pt idx="2141">
                  <c:v>1.6867899999999999E-9</c:v>
                </c:pt>
                <c:pt idx="2142">
                  <c:v>1.6899200000000001E-9</c:v>
                </c:pt>
                <c:pt idx="2143">
                  <c:v>1.69304E-9</c:v>
                </c:pt>
                <c:pt idx="2144">
                  <c:v>1.6961699999999999E-9</c:v>
                </c:pt>
                <c:pt idx="2145">
                  <c:v>1.69929E-9</c:v>
                </c:pt>
                <c:pt idx="2146">
                  <c:v>1.70242E-9</c:v>
                </c:pt>
                <c:pt idx="2147">
                  <c:v>1.7055400000000001E-9</c:v>
                </c:pt>
                <c:pt idx="2148">
                  <c:v>1.7086700000000001E-9</c:v>
                </c:pt>
                <c:pt idx="2149">
                  <c:v>1.7117899999999999E-9</c:v>
                </c:pt>
                <c:pt idx="2150">
                  <c:v>1.7149199999999999E-9</c:v>
                </c:pt>
                <c:pt idx="2151">
                  <c:v>1.71804E-9</c:v>
                </c:pt>
                <c:pt idx="2152">
                  <c:v>1.72117E-9</c:v>
                </c:pt>
                <c:pt idx="2153">
                  <c:v>1.72429E-9</c:v>
                </c:pt>
                <c:pt idx="2154">
                  <c:v>1.72742E-9</c:v>
                </c:pt>
                <c:pt idx="2155">
                  <c:v>1.7305399999999999E-9</c:v>
                </c:pt>
                <c:pt idx="2156">
                  <c:v>1.7336700000000001E-9</c:v>
                </c:pt>
                <c:pt idx="2157">
                  <c:v>1.73679E-9</c:v>
                </c:pt>
                <c:pt idx="2158">
                  <c:v>1.7399199999999999E-9</c:v>
                </c:pt>
                <c:pt idx="2159">
                  <c:v>1.74304E-9</c:v>
                </c:pt>
                <c:pt idx="2160">
                  <c:v>1.74617E-9</c:v>
                </c:pt>
                <c:pt idx="2161">
                  <c:v>1.7492900000000001E-9</c:v>
                </c:pt>
                <c:pt idx="2162">
                  <c:v>1.75242E-9</c:v>
                </c:pt>
                <c:pt idx="2163">
                  <c:v>1.7555399999999999E-9</c:v>
                </c:pt>
                <c:pt idx="2164">
                  <c:v>1.7586700000000001E-9</c:v>
                </c:pt>
                <c:pt idx="2165">
                  <c:v>1.76179E-9</c:v>
                </c:pt>
                <c:pt idx="2166">
                  <c:v>1.7649199999999999E-9</c:v>
                </c:pt>
                <c:pt idx="2167">
                  <c:v>1.76804E-9</c:v>
                </c:pt>
                <c:pt idx="2168">
                  <c:v>1.77117E-9</c:v>
                </c:pt>
                <c:pt idx="2169">
                  <c:v>1.7742900000000001E-9</c:v>
                </c:pt>
                <c:pt idx="2170">
                  <c:v>1.7774200000000001E-9</c:v>
                </c:pt>
                <c:pt idx="2171">
                  <c:v>1.7805399999999999E-9</c:v>
                </c:pt>
                <c:pt idx="2172">
                  <c:v>1.7836699999999999E-9</c:v>
                </c:pt>
                <c:pt idx="2173">
                  <c:v>1.78679E-9</c:v>
                </c:pt>
                <c:pt idx="2174">
                  <c:v>1.78992E-9</c:v>
                </c:pt>
                <c:pt idx="2175">
                  <c:v>1.79304E-9</c:v>
                </c:pt>
                <c:pt idx="2176">
                  <c:v>1.79617E-9</c:v>
                </c:pt>
                <c:pt idx="2177">
                  <c:v>1.7992900000000001E-9</c:v>
                </c:pt>
                <c:pt idx="2178">
                  <c:v>1.8024200000000001E-9</c:v>
                </c:pt>
                <c:pt idx="2179">
                  <c:v>1.80554E-9</c:v>
                </c:pt>
                <c:pt idx="2180">
                  <c:v>1.8086699999999999E-9</c:v>
                </c:pt>
                <c:pt idx="2181">
                  <c:v>1.81179E-9</c:v>
                </c:pt>
                <c:pt idx="2182">
                  <c:v>1.81492E-9</c:v>
                </c:pt>
                <c:pt idx="2183">
                  <c:v>1.8180400000000001E-9</c:v>
                </c:pt>
                <c:pt idx="2184">
                  <c:v>1.82117E-9</c:v>
                </c:pt>
                <c:pt idx="2185">
                  <c:v>1.8242899999999999E-9</c:v>
                </c:pt>
                <c:pt idx="2186">
                  <c:v>1.8274200000000001E-9</c:v>
                </c:pt>
                <c:pt idx="2187">
                  <c:v>1.83054E-9</c:v>
                </c:pt>
                <c:pt idx="2188">
                  <c:v>1.8336699999999999E-9</c:v>
                </c:pt>
                <c:pt idx="2189">
                  <c:v>1.83679E-9</c:v>
                </c:pt>
                <c:pt idx="2190">
                  <c:v>1.83992E-9</c:v>
                </c:pt>
                <c:pt idx="2191">
                  <c:v>1.8430400000000001E-9</c:v>
                </c:pt>
                <c:pt idx="2192">
                  <c:v>1.84617E-9</c:v>
                </c:pt>
                <c:pt idx="2193">
                  <c:v>1.8492899999999999E-9</c:v>
                </c:pt>
                <c:pt idx="2194">
                  <c:v>1.8524200000000001E-9</c:v>
                </c:pt>
                <c:pt idx="2195">
                  <c:v>1.85554E-9</c:v>
                </c:pt>
                <c:pt idx="2196">
                  <c:v>1.85867E-9</c:v>
                </c:pt>
                <c:pt idx="2197">
                  <c:v>1.86179E-9</c:v>
                </c:pt>
                <c:pt idx="2198">
                  <c:v>1.8649199999999998E-9</c:v>
                </c:pt>
                <c:pt idx="2199">
                  <c:v>1.8680400000000001E-9</c:v>
                </c:pt>
                <c:pt idx="2200">
                  <c:v>1.8711699999999999E-9</c:v>
                </c:pt>
                <c:pt idx="2201">
                  <c:v>1.8742900000000002E-9</c:v>
                </c:pt>
                <c:pt idx="2202">
                  <c:v>1.8774199999999999E-9</c:v>
                </c:pt>
                <c:pt idx="2203">
                  <c:v>1.8805399999999998E-9</c:v>
                </c:pt>
                <c:pt idx="2204">
                  <c:v>1.88367E-9</c:v>
                </c:pt>
                <c:pt idx="2205">
                  <c:v>1.8867899999999999E-9</c:v>
                </c:pt>
                <c:pt idx="2206">
                  <c:v>1.88992E-9</c:v>
                </c:pt>
                <c:pt idx="2207">
                  <c:v>1.8930399999999999E-9</c:v>
                </c:pt>
                <c:pt idx="2208">
                  <c:v>1.8961700000000001E-9</c:v>
                </c:pt>
                <c:pt idx="2209">
                  <c:v>1.89929E-9</c:v>
                </c:pt>
                <c:pt idx="2210">
                  <c:v>1.9024200000000001E-9</c:v>
                </c:pt>
                <c:pt idx="2211">
                  <c:v>1.90554E-9</c:v>
                </c:pt>
                <c:pt idx="2212">
                  <c:v>1.9086700000000002E-9</c:v>
                </c:pt>
                <c:pt idx="2213">
                  <c:v>1.9117900000000001E-9</c:v>
                </c:pt>
                <c:pt idx="2214">
                  <c:v>1.9149199999999998E-9</c:v>
                </c:pt>
                <c:pt idx="2215">
                  <c:v>1.9180400000000001E-9</c:v>
                </c:pt>
                <c:pt idx="2216">
                  <c:v>1.9211699999999999E-9</c:v>
                </c:pt>
                <c:pt idx="2217">
                  <c:v>1.9242900000000002E-9</c:v>
                </c:pt>
                <c:pt idx="2218">
                  <c:v>1.9274199999999999E-9</c:v>
                </c:pt>
                <c:pt idx="2219">
                  <c:v>1.9305399999999998E-9</c:v>
                </c:pt>
                <c:pt idx="2220">
                  <c:v>1.93367E-9</c:v>
                </c:pt>
                <c:pt idx="2221">
                  <c:v>1.9367899999999999E-9</c:v>
                </c:pt>
                <c:pt idx="2222">
                  <c:v>1.9399200000000001E-9</c:v>
                </c:pt>
                <c:pt idx="2223">
                  <c:v>1.9430399999999999E-9</c:v>
                </c:pt>
                <c:pt idx="2224">
                  <c:v>1.9461700000000001E-9</c:v>
                </c:pt>
                <c:pt idx="2225">
                  <c:v>1.94929E-9</c:v>
                </c:pt>
                <c:pt idx="2226">
                  <c:v>1.9524200000000002E-9</c:v>
                </c:pt>
                <c:pt idx="2227">
                  <c:v>1.9555400000000001E-9</c:v>
                </c:pt>
                <c:pt idx="2228">
                  <c:v>1.9586699999999998E-9</c:v>
                </c:pt>
                <c:pt idx="2229">
                  <c:v>1.9617900000000001E-9</c:v>
                </c:pt>
                <c:pt idx="2230">
                  <c:v>1.9649199999999999E-9</c:v>
                </c:pt>
                <c:pt idx="2231">
                  <c:v>1.9680400000000002E-9</c:v>
                </c:pt>
                <c:pt idx="2232">
                  <c:v>1.9711699999999999E-9</c:v>
                </c:pt>
                <c:pt idx="2233">
                  <c:v>1.9742899999999998E-9</c:v>
                </c:pt>
                <c:pt idx="2234">
                  <c:v>1.97742E-9</c:v>
                </c:pt>
                <c:pt idx="2235">
                  <c:v>1.9805399999999999E-9</c:v>
                </c:pt>
                <c:pt idx="2236">
                  <c:v>1.98367E-9</c:v>
                </c:pt>
                <c:pt idx="2237">
                  <c:v>1.9867899999999999E-9</c:v>
                </c:pt>
                <c:pt idx="2238">
                  <c:v>1.9899200000000001E-9</c:v>
                </c:pt>
                <c:pt idx="2239">
                  <c:v>1.99304E-9</c:v>
                </c:pt>
                <c:pt idx="2240">
                  <c:v>1.9961700000000001E-9</c:v>
                </c:pt>
                <c:pt idx="2241">
                  <c:v>1.99929E-9</c:v>
                </c:pt>
                <c:pt idx="2242">
                  <c:v>2.0024200000000002E-9</c:v>
                </c:pt>
                <c:pt idx="2243">
                  <c:v>2.0055400000000001E-9</c:v>
                </c:pt>
                <c:pt idx="2244">
                  <c:v>2.0086699999999998E-9</c:v>
                </c:pt>
                <c:pt idx="2245">
                  <c:v>2.0117900000000001E-9</c:v>
                </c:pt>
                <c:pt idx="2246">
                  <c:v>2.0149199999999999E-9</c:v>
                </c:pt>
                <c:pt idx="2247">
                  <c:v>2.0180400000000002E-9</c:v>
                </c:pt>
                <c:pt idx="2248">
                  <c:v>2.02117E-9</c:v>
                </c:pt>
                <c:pt idx="2249">
                  <c:v>2.0242899999999998E-9</c:v>
                </c:pt>
                <c:pt idx="2250">
                  <c:v>2.02742E-9</c:v>
                </c:pt>
                <c:pt idx="2251">
                  <c:v>2.0305399999999999E-9</c:v>
                </c:pt>
                <c:pt idx="2252">
                  <c:v>2.0336700000000001E-9</c:v>
                </c:pt>
                <c:pt idx="2253">
                  <c:v>2.03679E-9</c:v>
                </c:pt>
                <c:pt idx="2254">
                  <c:v>2.0399200000000001E-9</c:v>
                </c:pt>
                <c:pt idx="2255">
                  <c:v>2.04304E-9</c:v>
                </c:pt>
                <c:pt idx="2256">
                  <c:v>2.0461700000000002E-9</c:v>
                </c:pt>
                <c:pt idx="2257">
                  <c:v>2.0492900000000001E-9</c:v>
                </c:pt>
                <c:pt idx="2258">
                  <c:v>2.0524199999999998E-9</c:v>
                </c:pt>
                <c:pt idx="2259">
                  <c:v>2.0555400000000001E-9</c:v>
                </c:pt>
                <c:pt idx="2260">
                  <c:v>2.0586699999999999E-9</c:v>
                </c:pt>
                <c:pt idx="2261">
                  <c:v>2.0617900000000002E-9</c:v>
                </c:pt>
                <c:pt idx="2262">
                  <c:v>2.0649199999999999E-9</c:v>
                </c:pt>
                <c:pt idx="2263">
                  <c:v>2.0680399999999998E-9</c:v>
                </c:pt>
                <c:pt idx="2264">
                  <c:v>2.07117E-9</c:v>
                </c:pt>
                <c:pt idx="2265">
                  <c:v>2.0742899999999999E-9</c:v>
                </c:pt>
                <c:pt idx="2266">
                  <c:v>2.07742E-9</c:v>
                </c:pt>
                <c:pt idx="2267">
                  <c:v>2.0805399999999999E-9</c:v>
                </c:pt>
                <c:pt idx="2268">
                  <c:v>2.0836700000000001E-9</c:v>
                </c:pt>
                <c:pt idx="2269">
                  <c:v>2.08679E-9</c:v>
                </c:pt>
                <c:pt idx="2270">
                  <c:v>2.0899200000000002E-9</c:v>
                </c:pt>
                <c:pt idx="2271">
                  <c:v>2.09304E-9</c:v>
                </c:pt>
                <c:pt idx="2272">
                  <c:v>2.0961699999999998E-9</c:v>
                </c:pt>
                <c:pt idx="2273">
                  <c:v>2.0992900000000001E-9</c:v>
                </c:pt>
                <c:pt idx="2274">
                  <c:v>2.1024199999999999E-9</c:v>
                </c:pt>
                <c:pt idx="2275">
                  <c:v>2.1055400000000002E-9</c:v>
                </c:pt>
                <c:pt idx="2276">
                  <c:v>2.1086699999999999E-9</c:v>
                </c:pt>
                <c:pt idx="2277">
                  <c:v>2.1117899999999998E-9</c:v>
                </c:pt>
                <c:pt idx="2278">
                  <c:v>2.11492E-9</c:v>
                </c:pt>
                <c:pt idx="2279">
                  <c:v>2.1180399999999999E-9</c:v>
                </c:pt>
                <c:pt idx="2280">
                  <c:v>2.12117E-9</c:v>
                </c:pt>
                <c:pt idx="2281">
                  <c:v>2.1242899999999999E-9</c:v>
                </c:pt>
                <c:pt idx="2282">
                  <c:v>2.1274200000000001E-9</c:v>
                </c:pt>
                <c:pt idx="2283">
                  <c:v>2.13054E-9</c:v>
                </c:pt>
                <c:pt idx="2284">
                  <c:v>2.1336700000000001E-9</c:v>
                </c:pt>
                <c:pt idx="2285">
                  <c:v>2.13679E-9</c:v>
                </c:pt>
                <c:pt idx="2286">
                  <c:v>2.1399200000000002E-9</c:v>
                </c:pt>
                <c:pt idx="2287">
                  <c:v>2.1430400000000001E-9</c:v>
                </c:pt>
                <c:pt idx="2288">
                  <c:v>2.1461699999999998E-9</c:v>
                </c:pt>
                <c:pt idx="2289">
                  <c:v>2.1492900000000001E-9</c:v>
                </c:pt>
                <c:pt idx="2290">
                  <c:v>2.1524199999999999E-9</c:v>
                </c:pt>
                <c:pt idx="2291">
                  <c:v>2.1555400000000002E-9</c:v>
                </c:pt>
                <c:pt idx="2292">
                  <c:v>2.1586699999999999E-9</c:v>
                </c:pt>
                <c:pt idx="2293">
                  <c:v>2.1617899999999998E-9</c:v>
                </c:pt>
                <c:pt idx="2294">
                  <c:v>2.16492E-9</c:v>
                </c:pt>
                <c:pt idx="2295">
                  <c:v>2.1680399999999999E-9</c:v>
                </c:pt>
                <c:pt idx="2296">
                  <c:v>2.1711700000000001E-9</c:v>
                </c:pt>
                <c:pt idx="2297">
                  <c:v>2.1742899999999999E-9</c:v>
                </c:pt>
                <c:pt idx="2298">
                  <c:v>2.1774200000000001E-9</c:v>
                </c:pt>
                <c:pt idx="2299">
                  <c:v>2.18054E-9</c:v>
                </c:pt>
                <c:pt idx="2300">
                  <c:v>2.1836700000000002E-9</c:v>
                </c:pt>
                <c:pt idx="2301">
                  <c:v>2.1867900000000001E-9</c:v>
                </c:pt>
                <c:pt idx="2302">
                  <c:v>2.1899199999999998E-9</c:v>
                </c:pt>
                <c:pt idx="2303">
                  <c:v>2.1930400000000001E-9</c:v>
                </c:pt>
                <c:pt idx="2304">
                  <c:v>2.1961699999999999E-9</c:v>
                </c:pt>
                <c:pt idx="2305">
                  <c:v>2.1992900000000002E-9</c:v>
                </c:pt>
                <c:pt idx="2306">
                  <c:v>2.2024199999999999E-9</c:v>
                </c:pt>
                <c:pt idx="2307">
                  <c:v>2.2055399999999998E-9</c:v>
                </c:pt>
                <c:pt idx="2308">
                  <c:v>2.20867E-9</c:v>
                </c:pt>
                <c:pt idx="2309">
                  <c:v>2.2117899999999999E-9</c:v>
                </c:pt>
                <c:pt idx="2310">
                  <c:v>2.21492E-9</c:v>
                </c:pt>
                <c:pt idx="2311">
                  <c:v>2.2180399999999999E-9</c:v>
                </c:pt>
                <c:pt idx="2312">
                  <c:v>2.2211700000000001E-9</c:v>
                </c:pt>
                <c:pt idx="2313">
                  <c:v>2.22429E-9</c:v>
                </c:pt>
                <c:pt idx="2314">
                  <c:v>2.2274200000000002E-9</c:v>
                </c:pt>
                <c:pt idx="2315">
                  <c:v>2.23054E-9</c:v>
                </c:pt>
                <c:pt idx="2316">
                  <c:v>2.2336699999999998E-9</c:v>
                </c:pt>
                <c:pt idx="2317">
                  <c:v>2.2367900000000001E-9</c:v>
                </c:pt>
                <c:pt idx="2318">
                  <c:v>2.2399199999999999E-9</c:v>
                </c:pt>
                <c:pt idx="2319">
                  <c:v>2.2430400000000001E-9</c:v>
                </c:pt>
                <c:pt idx="2320">
                  <c:v>2.2461699999999999E-9</c:v>
                </c:pt>
                <c:pt idx="2321">
                  <c:v>2.2492900000000002E-9</c:v>
                </c:pt>
                <c:pt idx="2322">
                  <c:v>2.25242E-9</c:v>
                </c:pt>
                <c:pt idx="2323">
                  <c:v>2.2555399999999998E-9</c:v>
                </c:pt>
                <c:pt idx="2324">
                  <c:v>2.25867E-9</c:v>
                </c:pt>
                <c:pt idx="2325">
                  <c:v>2.2617899999999999E-9</c:v>
                </c:pt>
                <c:pt idx="2326">
                  <c:v>2.2649200000000001E-9</c:v>
                </c:pt>
                <c:pt idx="2327">
                  <c:v>2.26804E-9</c:v>
                </c:pt>
                <c:pt idx="2328">
                  <c:v>2.2711700000000001E-9</c:v>
                </c:pt>
                <c:pt idx="2329">
                  <c:v>2.27429E-9</c:v>
                </c:pt>
                <c:pt idx="2330">
                  <c:v>2.2774200000000002E-9</c:v>
                </c:pt>
                <c:pt idx="2331">
                  <c:v>2.2805400000000001E-9</c:v>
                </c:pt>
                <c:pt idx="2332">
                  <c:v>2.2836699999999998E-9</c:v>
                </c:pt>
                <c:pt idx="2333">
                  <c:v>2.2867900000000001E-9</c:v>
                </c:pt>
                <c:pt idx="2334">
                  <c:v>2.2899199999999999E-9</c:v>
                </c:pt>
                <c:pt idx="2335">
                  <c:v>2.2930400000000002E-9</c:v>
                </c:pt>
                <c:pt idx="2336">
                  <c:v>2.2961699999999999E-9</c:v>
                </c:pt>
                <c:pt idx="2337">
                  <c:v>2.2992899999999998E-9</c:v>
                </c:pt>
                <c:pt idx="2338">
                  <c:v>2.30242E-9</c:v>
                </c:pt>
                <c:pt idx="2339">
                  <c:v>2.3055399999999999E-9</c:v>
                </c:pt>
                <c:pt idx="2340">
                  <c:v>2.3086700000000001E-9</c:v>
                </c:pt>
                <c:pt idx="2341">
                  <c:v>2.3117899999999999E-9</c:v>
                </c:pt>
                <c:pt idx="2342">
                  <c:v>2.3149200000000001E-9</c:v>
                </c:pt>
                <c:pt idx="2343">
                  <c:v>2.31804E-9</c:v>
                </c:pt>
                <c:pt idx="2344">
                  <c:v>2.3211700000000002E-9</c:v>
                </c:pt>
                <c:pt idx="2345">
                  <c:v>2.32429E-9</c:v>
                </c:pt>
                <c:pt idx="2346">
                  <c:v>2.3274199999999998E-9</c:v>
                </c:pt>
                <c:pt idx="2347">
                  <c:v>2.3305400000000001E-9</c:v>
                </c:pt>
                <c:pt idx="2348">
                  <c:v>2.3336699999999999E-9</c:v>
                </c:pt>
                <c:pt idx="2349">
                  <c:v>2.3367900000000002E-9</c:v>
                </c:pt>
                <c:pt idx="2350">
                  <c:v>2.3399199999999999E-9</c:v>
                </c:pt>
                <c:pt idx="2351">
                  <c:v>2.3430399999999998E-9</c:v>
                </c:pt>
                <c:pt idx="2352">
                  <c:v>2.34617E-9</c:v>
                </c:pt>
                <c:pt idx="2353">
                  <c:v>2.3492899999999999E-9</c:v>
                </c:pt>
                <c:pt idx="2354">
                  <c:v>2.35242E-9</c:v>
                </c:pt>
                <c:pt idx="2355">
                  <c:v>2.3555399999999999E-9</c:v>
                </c:pt>
                <c:pt idx="2356">
                  <c:v>2.3586700000000001E-9</c:v>
                </c:pt>
                <c:pt idx="2357">
                  <c:v>2.36179E-9</c:v>
                </c:pt>
                <c:pt idx="2358">
                  <c:v>2.3649200000000001E-9</c:v>
                </c:pt>
                <c:pt idx="2359">
                  <c:v>2.36804E-9</c:v>
                </c:pt>
                <c:pt idx="2360">
                  <c:v>2.3711700000000002E-9</c:v>
                </c:pt>
                <c:pt idx="2361">
                  <c:v>2.3742900000000001E-9</c:v>
                </c:pt>
                <c:pt idx="2362">
                  <c:v>2.3774199999999998E-9</c:v>
                </c:pt>
                <c:pt idx="2363">
                  <c:v>2.3805400000000001E-9</c:v>
                </c:pt>
                <c:pt idx="2364">
                  <c:v>2.3836699999999999E-9</c:v>
                </c:pt>
                <c:pt idx="2365">
                  <c:v>2.3867900000000002E-9</c:v>
                </c:pt>
                <c:pt idx="2366">
                  <c:v>2.38992E-9</c:v>
                </c:pt>
                <c:pt idx="2367">
                  <c:v>2.3930399999999998E-9</c:v>
                </c:pt>
                <c:pt idx="2368">
                  <c:v>2.39617E-9</c:v>
                </c:pt>
                <c:pt idx="2369">
                  <c:v>2.3992899999999999E-9</c:v>
                </c:pt>
                <c:pt idx="2370">
                  <c:v>2.4024200000000001E-9</c:v>
                </c:pt>
                <c:pt idx="2371">
                  <c:v>2.4055399999999999E-9</c:v>
                </c:pt>
                <c:pt idx="2372">
                  <c:v>2.4086700000000001E-9</c:v>
                </c:pt>
                <c:pt idx="2373">
                  <c:v>2.41179E-9</c:v>
                </c:pt>
                <c:pt idx="2374">
                  <c:v>2.4149200000000002E-9</c:v>
                </c:pt>
                <c:pt idx="2375">
                  <c:v>2.4180400000000001E-9</c:v>
                </c:pt>
                <c:pt idx="2376">
                  <c:v>2.4211699999999998E-9</c:v>
                </c:pt>
                <c:pt idx="2377">
                  <c:v>2.4242900000000001E-9</c:v>
                </c:pt>
                <c:pt idx="2378">
                  <c:v>2.4274199999999999E-9</c:v>
                </c:pt>
                <c:pt idx="2379">
                  <c:v>2.4305400000000002E-9</c:v>
                </c:pt>
                <c:pt idx="2380">
                  <c:v>2.4336699999999999E-9</c:v>
                </c:pt>
                <c:pt idx="2381">
                  <c:v>2.4367899999999998E-9</c:v>
                </c:pt>
                <c:pt idx="2382">
                  <c:v>2.43992E-9</c:v>
                </c:pt>
                <c:pt idx="2383">
                  <c:v>2.4430399999999999E-9</c:v>
                </c:pt>
                <c:pt idx="2384">
                  <c:v>2.44617E-9</c:v>
                </c:pt>
                <c:pt idx="2385">
                  <c:v>2.4492899999999999E-9</c:v>
                </c:pt>
                <c:pt idx="2386">
                  <c:v>2.4524200000000001E-9</c:v>
                </c:pt>
                <c:pt idx="2387">
                  <c:v>2.45554E-9</c:v>
                </c:pt>
                <c:pt idx="2388">
                  <c:v>2.4586700000000002E-9</c:v>
                </c:pt>
                <c:pt idx="2389">
                  <c:v>2.46179E-9</c:v>
                </c:pt>
                <c:pt idx="2390">
                  <c:v>2.4649199999999998E-9</c:v>
                </c:pt>
                <c:pt idx="2391">
                  <c:v>2.4680400000000001E-9</c:v>
                </c:pt>
                <c:pt idx="2392">
                  <c:v>2.4711699999999999E-9</c:v>
                </c:pt>
                <c:pt idx="2393">
                  <c:v>2.4742900000000001E-9</c:v>
                </c:pt>
                <c:pt idx="2394">
                  <c:v>2.4774199999999999E-9</c:v>
                </c:pt>
                <c:pt idx="2395">
                  <c:v>2.4805400000000002E-9</c:v>
                </c:pt>
                <c:pt idx="2396">
                  <c:v>2.48367E-9</c:v>
                </c:pt>
                <c:pt idx="2397">
                  <c:v>2.4867899999999998E-9</c:v>
                </c:pt>
                <c:pt idx="2398">
                  <c:v>2.48992E-9</c:v>
                </c:pt>
                <c:pt idx="2399">
                  <c:v>2.4930399999999999E-9</c:v>
                </c:pt>
                <c:pt idx="2400">
                  <c:v>2.4961700000000001E-9</c:v>
                </c:pt>
                <c:pt idx="2401">
                  <c:v>2.49929E-9</c:v>
                </c:pt>
                <c:pt idx="2402">
                  <c:v>2.5024200000000001E-9</c:v>
                </c:pt>
                <c:pt idx="2403">
                  <c:v>2.50554E-9</c:v>
                </c:pt>
                <c:pt idx="2404">
                  <c:v>2.5086700000000002E-9</c:v>
                </c:pt>
                <c:pt idx="2405">
                  <c:v>2.5117900000000001E-9</c:v>
                </c:pt>
                <c:pt idx="2406">
                  <c:v>2.5149199999999998E-9</c:v>
                </c:pt>
                <c:pt idx="2407">
                  <c:v>2.5180400000000001E-9</c:v>
                </c:pt>
                <c:pt idx="2408">
                  <c:v>2.5211699999999999E-9</c:v>
                </c:pt>
                <c:pt idx="2409">
                  <c:v>2.5242900000000002E-9</c:v>
                </c:pt>
                <c:pt idx="2410">
                  <c:v>2.5274199999999999E-9</c:v>
                </c:pt>
                <c:pt idx="2411">
                  <c:v>2.5305399999999998E-9</c:v>
                </c:pt>
                <c:pt idx="2412">
                  <c:v>2.53367E-9</c:v>
                </c:pt>
                <c:pt idx="2413">
                  <c:v>2.5367899999999999E-9</c:v>
                </c:pt>
                <c:pt idx="2414">
                  <c:v>2.5399200000000001E-9</c:v>
                </c:pt>
                <c:pt idx="2415">
                  <c:v>2.5430399999999999E-9</c:v>
                </c:pt>
                <c:pt idx="2416">
                  <c:v>2.5461700000000001E-9</c:v>
                </c:pt>
                <c:pt idx="2417">
                  <c:v>2.54929E-9</c:v>
                </c:pt>
                <c:pt idx="2418">
                  <c:v>2.5524200000000002E-9</c:v>
                </c:pt>
                <c:pt idx="2419">
                  <c:v>2.55554E-9</c:v>
                </c:pt>
                <c:pt idx="2420">
                  <c:v>2.5586699999999998E-9</c:v>
                </c:pt>
                <c:pt idx="2421">
                  <c:v>2.5617900000000001E-9</c:v>
                </c:pt>
                <c:pt idx="2422">
                  <c:v>2.5649199999999999E-9</c:v>
                </c:pt>
                <c:pt idx="2423">
                  <c:v>2.5680400000000002E-9</c:v>
                </c:pt>
                <c:pt idx="2424">
                  <c:v>2.5711699999999999E-9</c:v>
                </c:pt>
                <c:pt idx="2425">
                  <c:v>2.5742899999999998E-9</c:v>
                </c:pt>
                <c:pt idx="2426">
                  <c:v>2.57742E-9</c:v>
                </c:pt>
                <c:pt idx="2427">
                  <c:v>2.5805399999999999E-9</c:v>
                </c:pt>
                <c:pt idx="2428">
                  <c:v>2.58367E-9</c:v>
                </c:pt>
                <c:pt idx="2429">
                  <c:v>2.5867899999999999E-9</c:v>
                </c:pt>
                <c:pt idx="2430">
                  <c:v>2.5899200000000001E-9</c:v>
                </c:pt>
                <c:pt idx="2431">
                  <c:v>2.59304E-9</c:v>
                </c:pt>
                <c:pt idx="2432">
                  <c:v>2.5961700000000001E-9</c:v>
                </c:pt>
                <c:pt idx="2433">
                  <c:v>2.59929E-9</c:v>
                </c:pt>
                <c:pt idx="2434">
                  <c:v>2.6024200000000002E-9</c:v>
                </c:pt>
                <c:pt idx="2435">
                  <c:v>2.6055400000000001E-9</c:v>
                </c:pt>
                <c:pt idx="2436">
                  <c:v>2.6086699999999998E-9</c:v>
                </c:pt>
                <c:pt idx="2437">
                  <c:v>2.6117900000000001E-9</c:v>
                </c:pt>
                <c:pt idx="2438">
                  <c:v>2.6149199999999999E-9</c:v>
                </c:pt>
                <c:pt idx="2439">
                  <c:v>2.6180400000000002E-9</c:v>
                </c:pt>
                <c:pt idx="2440">
                  <c:v>2.62117E-9</c:v>
                </c:pt>
                <c:pt idx="2441">
                  <c:v>2.6242899999999998E-9</c:v>
                </c:pt>
                <c:pt idx="2442">
                  <c:v>2.62742E-9</c:v>
                </c:pt>
                <c:pt idx="2443">
                  <c:v>2.6305399999999999E-9</c:v>
                </c:pt>
                <c:pt idx="2444">
                  <c:v>2.6336700000000001E-9</c:v>
                </c:pt>
                <c:pt idx="2445">
                  <c:v>2.6367899999999999E-9</c:v>
                </c:pt>
                <c:pt idx="2446">
                  <c:v>2.6399200000000001E-9</c:v>
                </c:pt>
                <c:pt idx="2447">
                  <c:v>2.64304E-9</c:v>
                </c:pt>
                <c:pt idx="2448">
                  <c:v>2.6461700000000002E-9</c:v>
                </c:pt>
                <c:pt idx="2449">
                  <c:v>2.6492900000000001E-9</c:v>
                </c:pt>
                <c:pt idx="2450">
                  <c:v>2.6524199999999998E-9</c:v>
                </c:pt>
                <c:pt idx="2451">
                  <c:v>2.6555400000000001E-9</c:v>
                </c:pt>
                <c:pt idx="2452">
                  <c:v>2.6586699999999999E-9</c:v>
                </c:pt>
                <c:pt idx="2453">
                  <c:v>2.6617900000000002E-9</c:v>
                </c:pt>
                <c:pt idx="2454">
                  <c:v>2.6649199999999999E-9</c:v>
                </c:pt>
                <c:pt idx="2455">
                  <c:v>2.6680399999999998E-9</c:v>
                </c:pt>
                <c:pt idx="2456">
                  <c:v>2.67117E-9</c:v>
                </c:pt>
                <c:pt idx="2457">
                  <c:v>2.6742899999999999E-9</c:v>
                </c:pt>
                <c:pt idx="2458">
                  <c:v>2.67742E-9</c:v>
                </c:pt>
                <c:pt idx="2459">
                  <c:v>2.6805399999999999E-9</c:v>
                </c:pt>
                <c:pt idx="2460">
                  <c:v>2.6836700000000001E-9</c:v>
                </c:pt>
                <c:pt idx="2461">
                  <c:v>2.68679E-9</c:v>
                </c:pt>
                <c:pt idx="2462">
                  <c:v>2.6899200000000002E-9</c:v>
                </c:pt>
                <c:pt idx="2463">
                  <c:v>2.69304E-9</c:v>
                </c:pt>
                <c:pt idx="2464">
                  <c:v>2.6961699999999998E-9</c:v>
                </c:pt>
                <c:pt idx="2465">
                  <c:v>2.6992900000000001E-9</c:v>
                </c:pt>
                <c:pt idx="2466">
                  <c:v>2.7024199999999999E-9</c:v>
                </c:pt>
                <c:pt idx="2467">
                  <c:v>2.7055400000000002E-9</c:v>
                </c:pt>
                <c:pt idx="2468">
                  <c:v>2.7086699999999999E-9</c:v>
                </c:pt>
                <c:pt idx="2469">
                  <c:v>2.7117899999999998E-9</c:v>
                </c:pt>
                <c:pt idx="2470">
                  <c:v>2.71492E-9</c:v>
                </c:pt>
                <c:pt idx="2471">
                  <c:v>2.7180399999999998E-9</c:v>
                </c:pt>
                <c:pt idx="2472">
                  <c:v>2.72117E-9</c:v>
                </c:pt>
                <c:pt idx="2473">
                  <c:v>2.7242899999999999E-9</c:v>
                </c:pt>
                <c:pt idx="2474">
                  <c:v>2.7274200000000001E-9</c:v>
                </c:pt>
                <c:pt idx="2475">
                  <c:v>2.73054E-9</c:v>
                </c:pt>
                <c:pt idx="2476">
                  <c:v>2.7336700000000001E-9</c:v>
                </c:pt>
                <c:pt idx="2477">
                  <c:v>2.73679E-9</c:v>
                </c:pt>
                <c:pt idx="2478">
                  <c:v>2.7399200000000002E-9</c:v>
                </c:pt>
                <c:pt idx="2479">
                  <c:v>2.7430400000000001E-9</c:v>
                </c:pt>
                <c:pt idx="2480">
                  <c:v>2.7461699999999998E-9</c:v>
                </c:pt>
                <c:pt idx="2481">
                  <c:v>2.7492900000000001E-9</c:v>
                </c:pt>
                <c:pt idx="2482">
                  <c:v>2.7524199999999999E-9</c:v>
                </c:pt>
                <c:pt idx="2483">
                  <c:v>2.7555400000000002E-9</c:v>
                </c:pt>
                <c:pt idx="2484">
                  <c:v>2.7586699999999999E-9</c:v>
                </c:pt>
                <c:pt idx="2485">
                  <c:v>2.7617899999999998E-9</c:v>
                </c:pt>
                <c:pt idx="2486">
                  <c:v>2.76492E-9</c:v>
                </c:pt>
                <c:pt idx="2487">
                  <c:v>2.7680399999999999E-9</c:v>
                </c:pt>
                <c:pt idx="2488">
                  <c:v>2.7711700000000001E-9</c:v>
                </c:pt>
                <c:pt idx="2489">
                  <c:v>2.7742899999999999E-9</c:v>
                </c:pt>
                <c:pt idx="2490">
                  <c:v>2.7774200000000001E-9</c:v>
                </c:pt>
                <c:pt idx="2491">
                  <c:v>2.78054E-9</c:v>
                </c:pt>
                <c:pt idx="2492">
                  <c:v>2.7836700000000002E-9</c:v>
                </c:pt>
                <c:pt idx="2493">
                  <c:v>2.7867900000000001E-9</c:v>
                </c:pt>
                <c:pt idx="2494">
                  <c:v>2.7899199999999998E-9</c:v>
                </c:pt>
                <c:pt idx="2495">
                  <c:v>2.7930400000000001E-9</c:v>
                </c:pt>
                <c:pt idx="2496">
                  <c:v>2.7961699999999999E-9</c:v>
                </c:pt>
                <c:pt idx="2497">
                  <c:v>2.7992900000000002E-9</c:v>
                </c:pt>
                <c:pt idx="2498">
                  <c:v>2.8024199999999999E-9</c:v>
                </c:pt>
                <c:pt idx="2499">
                  <c:v>2.8055399999999998E-9</c:v>
                </c:pt>
                <c:pt idx="2500">
                  <c:v>2.80867E-9</c:v>
                </c:pt>
                <c:pt idx="2501">
                  <c:v>2.8117899999999999E-9</c:v>
                </c:pt>
                <c:pt idx="2502">
                  <c:v>2.81492E-9</c:v>
                </c:pt>
                <c:pt idx="2503">
                  <c:v>2.8180399999999999E-9</c:v>
                </c:pt>
                <c:pt idx="2504">
                  <c:v>2.8211700000000001E-9</c:v>
                </c:pt>
                <c:pt idx="2505">
                  <c:v>2.82429E-9</c:v>
                </c:pt>
                <c:pt idx="2506">
                  <c:v>2.8274200000000001E-9</c:v>
                </c:pt>
                <c:pt idx="2507">
                  <c:v>2.83054E-9</c:v>
                </c:pt>
                <c:pt idx="2508">
                  <c:v>2.8336700000000002E-9</c:v>
                </c:pt>
                <c:pt idx="2509">
                  <c:v>2.8367900000000001E-9</c:v>
                </c:pt>
                <c:pt idx="2510">
                  <c:v>2.8399199999999998E-9</c:v>
                </c:pt>
                <c:pt idx="2511">
                  <c:v>2.8430400000000001E-9</c:v>
                </c:pt>
                <c:pt idx="2512">
                  <c:v>2.8461699999999999E-9</c:v>
                </c:pt>
                <c:pt idx="2513">
                  <c:v>2.8492900000000002E-9</c:v>
                </c:pt>
                <c:pt idx="2514">
                  <c:v>2.85242E-9</c:v>
                </c:pt>
                <c:pt idx="2515">
                  <c:v>2.8555399999999998E-9</c:v>
                </c:pt>
                <c:pt idx="2516">
                  <c:v>2.85867E-9</c:v>
                </c:pt>
                <c:pt idx="2517">
                  <c:v>2.8617899999999999E-9</c:v>
                </c:pt>
                <c:pt idx="2518">
                  <c:v>2.8649200000000001E-9</c:v>
                </c:pt>
                <c:pt idx="2519">
                  <c:v>2.86804E-9</c:v>
                </c:pt>
                <c:pt idx="2520">
                  <c:v>2.8711700000000001E-9</c:v>
                </c:pt>
                <c:pt idx="2521">
                  <c:v>2.87429E-9</c:v>
                </c:pt>
                <c:pt idx="2522">
                  <c:v>2.8774200000000002E-9</c:v>
                </c:pt>
                <c:pt idx="2523">
                  <c:v>2.8805400000000001E-9</c:v>
                </c:pt>
                <c:pt idx="2524">
                  <c:v>2.8836699999999998E-9</c:v>
                </c:pt>
                <c:pt idx="2525">
                  <c:v>2.8867900000000001E-9</c:v>
                </c:pt>
                <c:pt idx="2526">
                  <c:v>2.8899199999999999E-9</c:v>
                </c:pt>
                <c:pt idx="2527">
                  <c:v>2.8930400000000002E-9</c:v>
                </c:pt>
                <c:pt idx="2528">
                  <c:v>2.8961699999999999E-9</c:v>
                </c:pt>
                <c:pt idx="2529">
                  <c:v>2.8992899999999998E-9</c:v>
                </c:pt>
                <c:pt idx="2530">
                  <c:v>2.90242E-9</c:v>
                </c:pt>
                <c:pt idx="2531">
                  <c:v>2.9055399999999999E-9</c:v>
                </c:pt>
                <c:pt idx="2532">
                  <c:v>2.90867E-9</c:v>
                </c:pt>
                <c:pt idx="2533">
                  <c:v>2.9117899999999999E-9</c:v>
                </c:pt>
                <c:pt idx="2534">
                  <c:v>2.9149200000000001E-9</c:v>
                </c:pt>
                <c:pt idx="2535">
                  <c:v>2.91804E-9</c:v>
                </c:pt>
                <c:pt idx="2536">
                  <c:v>2.9211700000000002E-9</c:v>
                </c:pt>
                <c:pt idx="2537">
                  <c:v>2.92429E-9</c:v>
                </c:pt>
                <c:pt idx="2538">
                  <c:v>2.9274199999999998E-9</c:v>
                </c:pt>
                <c:pt idx="2539">
                  <c:v>2.9305400000000001E-9</c:v>
                </c:pt>
                <c:pt idx="2540">
                  <c:v>2.9336699999999999E-9</c:v>
                </c:pt>
                <c:pt idx="2541">
                  <c:v>2.9367900000000002E-9</c:v>
                </c:pt>
                <c:pt idx="2542">
                  <c:v>2.9399199999999999E-9</c:v>
                </c:pt>
                <c:pt idx="2543">
                  <c:v>2.9430399999999998E-9</c:v>
                </c:pt>
                <c:pt idx="2544">
                  <c:v>2.94617E-9</c:v>
                </c:pt>
                <c:pt idx="2545">
                  <c:v>2.9492899999999999E-9</c:v>
                </c:pt>
                <c:pt idx="2546">
                  <c:v>2.95242E-9</c:v>
                </c:pt>
                <c:pt idx="2547">
                  <c:v>2.9555399999999999E-9</c:v>
                </c:pt>
                <c:pt idx="2548">
                  <c:v>2.9586700000000001E-9</c:v>
                </c:pt>
                <c:pt idx="2549">
                  <c:v>2.96179E-9</c:v>
                </c:pt>
                <c:pt idx="2550">
                  <c:v>2.9649200000000001E-9</c:v>
                </c:pt>
                <c:pt idx="2551">
                  <c:v>2.96804E-9</c:v>
                </c:pt>
                <c:pt idx="2552">
                  <c:v>2.9711700000000002E-9</c:v>
                </c:pt>
                <c:pt idx="2553">
                  <c:v>2.9742900000000001E-9</c:v>
                </c:pt>
                <c:pt idx="2554">
                  <c:v>2.9774199999999998E-9</c:v>
                </c:pt>
                <c:pt idx="2555">
                  <c:v>2.9805400000000001E-9</c:v>
                </c:pt>
                <c:pt idx="2556">
                  <c:v>2.9836699999999999E-9</c:v>
                </c:pt>
                <c:pt idx="2557">
                  <c:v>2.9867900000000002E-9</c:v>
                </c:pt>
                <c:pt idx="2558">
                  <c:v>2.9899199999999999E-9</c:v>
                </c:pt>
                <c:pt idx="2559">
                  <c:v>2.9930399999999998E-9</c:v>
                </c:pt>
                <c:pt idx="2560">
                  <c:v>2.99617E-9</c:v>
                </c:pt>
                <c:pt idx="2561">
                  <c:v>2.9992899999999999E-9</c:v>
                </c:pt>
                <c:pt idx="2562">
                  <c:v>3.0024200000000001E-9</c:v>
                </c:pt>
                <c:pt idx="2563">
                  <c:v>3.0055399999999999E-9</c:v>
                </c:pt>
                <c:pt idx="2564">
                  <c:v>3.0086700000000001E-9</c:v>
                </c:pt>
                <c:pt idx="2565">
                  <c:v>3.01179E-9</c:v>
                </c:pt>
                <c:pt idx="2566">
                  <c:v>3.0149200000000002E-9</c:v>
                </c:pt>
                <c:pt idx="2567">
                  <c:v>3.0180400000000001E-9</c:v>
                </c:pt>
                <c:pt idx="2568">
                  <c:v>3.0211699999999998E-9</c:v>
                </c:pt>
                <c:pt idx="2569">
                  <c:v>3.0242900000000001E-9</c:v>
                </c:pt>
                <c:pt idx="2570">
                  <c:v>3.0274199999999999E-9</c:v>
                </c:pt>
                <c:pt idx="2571">
                  <c:v>3.0305400000000002E-9</c:v>
                </c:pt>
                <c:pt idx="2572">
                  <c:v>3.0336699999999999E-9</c:v>
                </c:pt>
                <c:pt idx="2573">
                  <c:v>3.0367899999999998E-9</c:v>
                </c:pt>
                <c:pt idx="2574">
                  <c:v>3.03992E-9</c:v>
                </c:pt>
                <c:pt idx="2575">
                  <c:v>3.0430399999999999E-9</c:v>
                </c:pt>
                <c:pt idx="2576">
                  <c:v>3.04617E-9</c:v>
                </c:pt>
                <c:pt idx="2577">
                  <c:v>3.0492899999999999E-9</c:v>
                </c:pt>
                <c:pt idx="2578">
                  <c:v>3.0524200000000001E-9</c:v>
                </c:pt>
                <c:pt idx="2579">
                  <c:v>3.05554E-9</c:v>
                </c:pt>
                <c:pt idx="2580">
                  <c:v>3.0586700000000002E-9</c:v>
                </c:pt>
                <c:pt idx="2581">
                  <c:v>3.06179E-9</c:v>
                </c:pt>
                <c:pt idx="2582">
                  <c:v>3.0649199999999998E-9</c:v>
                </c:pt>
                <c:pt idx="2583">
                  <c:v>3.0680400000000001E-9</c:v>
                </c:pt>
                <c:pt idx="2584">
                  <c:v>3.0711699999999998E-9</c:v>
                </c:pt>
                <c:pt idx="2585">
                  <c:v>3.0742900000000001E-9</c:v>
                </c:pt>
                <c:pt idx="2586">
                  <c:v>3.0774199999999999E-9</c:v>
                </c:pt>
                <c:pt idx="2587">
                  <c:v>3.0805400000000002E-9</c:v>
                </c:pt>
                <c:pt idx="2588">
                  <c:v>3.08367E-9</c:v>
                </c:pt>
                <c:pt idx="2589">
                  <c:v>3.0867899999999998E-9</c:v>
                </c:pt>
                <c:pt idx="2590">
                  <c:v>3.08992E-9</c:v>
                </c:pt>
                <c:pt idx="2591">
                  <c:v>3.0930399999999999E-9</c:v>
                </c:pt>
                <c:pt idx="2592">
                  <c:v>3.0961700000000001E-9</c:v>
                </c:pt>
                <c:pt idx="2593">
                  <c:v>3.09929E-9</c:v>
                </c:pt>
                <c:pt idx="2594">
                  <c:v>3.1024200000000001E-9</c:v>
                </c:pt>
                <c:pt idx="2595">
                  <c:v>3.10554E-9</c:v>
                </c:pt>
                <c:pt idx="2596">
                  <c:v>3.1086700000000002E-9</c:v>
                </c:pt>
                <c:pt idx="2597">
                  <c:v>3.1117900000000001E-9</c:v>
                </c:pt>
                <c:pt idx="2598">
                  <c:v>3.1149199999999998E-9</c:v>
                </c:pt>
                <c:pt idx="2599">
                  <c:v>3.1180400000000001E-9</c:v>
                </c:pt>
                <c:pt idx="2600">
                  <c:v>3.1211699999999999E-9</c:v>
                </c:pt>
                <c:pt idx="2601">
                  <c:v>3.1242900000000002E-9</c:v>
                </c:pt>
                <c:pt idx="2602">
                  <c:v>3.1274199999999999E-9</c:v>
                </c:pt>
                <c:pt idx="2603">
                  <c:v>3.1305399999999998E-9</c:v>
                </c:pt>
                <c:pt idx="2604">
                  <c:v>3.13367E-9</c:v>
                </c:pt>
                <c:pt idx="2605">
                  <c:v>3.1367899999999999E-9</c:v>
                </c:pt>
                <c:pt idx="2606">
                  <c:v>3.1399200000000001E-9</c:v>
                </c:pt>
                <c:pt idx="2607">
                  <c:v>3.1430399999999999E-9</c:v>
                </c:pt>
                <c:pt idx="2608">
                  <c:v>3.1461700000000001E-9</c:v>
                </c:pt>
                <c:pt idx="2609">
                  <c:v>3.14929E-9</c:v>
                </c:pt>
                <c:pt idx="2610">
                  <c:v>3.1524200000000002E-9</c:v>
                </c:pt>
                <c:pt idx="2611">
                  <c:v>3.15554E-9</c:v>
                </c:pt>
                <c:pt idx="2612">
                  <c:v>3.1586699999999998E-9</c:v>
                </c:pt>
                <c:pt idx="2613">
                  <c:v>3.1617900000000001E-9</c:v>
                </c:pt>
                <c:pt idx="2614">
                  <c:v>3.1649199999999999E-9</c:v>
                </c:pt>
                <c:pt idx="2615">
                  <c:v>3.1680400000000002E-9</c:v>
                </c:pt>
                <c:pt idx="2616">
                  <c:v>3.1711699999999999E-9</c:v>
                </c:pt>
                <c:pt idx="2617">
                  <c:v>3.1742899999999998E-9</c:v>
                </c:pt>
                <c:pt idx="2618">
                  <c:v>3.17742E-9</c:v>
                </c:pt>
                <c:pt idx="2619">
                  <c:v>3.1805399999999999E-9</c:v>
                </c:pt>
                <c:pt idx="2620">
                  <c:v>3.18367E-9</c:v>
                </c:pt>
                <c:pt idx="2621">
                  <c:v>3.1867899999999999E-9</c:v>
                </c:pt>
                <c:pt idx="2622">
                  <c:v>3.1899200000000001E-9</c:v>
                </c:pt>
                <c:pt idx="2623">
                  <c:v>3.19304E-9</c:v>
                </c:pt>
                <c:pt idx="2624">
                  <c:v>3.1961700000000001E-9</c:v>
                </c:pt>
                <c:pt idx="2625">
                  <c:v>3.19929E-9</c:v>
                </c:pt>
                <c:pt idx="2626">
                  <c:v>3.2024200000000002E-9</c:v>
                </c:pt>
                <c:pt idx="2627">
                  <c:v>3.2055400000000001E-9</c:v>
                </c:pt>
                <c:pt idx="2628">
                  <c:v>3.2086699999999998E-9</c:v>
                </c:pt>
                <c:pt idx="2629">
                  <c:v>3.2117900000000001E-9</c:v>
                </c:pt>
                <c:pt idx="2630">
                  <c:v>3.2149199999999999E-9</c:v>
                </c:pt>
                <c:pt idx="2631">
                  <c:v>3.2180400000000002E-9</c:v>
                </c:pt>
                <c:pt idx="2632">
                  <c:v>3.22117E-9</c:v>
                </c:pt>
                <c:pt idx="2633">
                  <c:v>3.2242899999999998E-9</c:v>
                </c:pt>
                <c:pt idx="2634">
                  <c:v>3.22742E-9</c:v>
                </c:pt>
                <c:pt idx="2635">
                  <c:v>3.2305399999999999E-9</c:v>
                </c:pt>
                <c:pt idx="2636">
                  <c:v>3.2336700000000001E-9</c:v>
                </c:pt>
                <c:pt idx="2637">
                  <c:v>3.2367899999999999E-9</c:v>
                </c:pt>
                <c:pt idx="2638">
                  <c:v>3.2399200000000001E-9</c:v>
                </c:pt>
                <c:pt idx="2639">
                  <c:v>3.24304E-9</c:v>
                </c:pt>
                <c:pt idx="2640">
                  <c:v>3.2461700000000002E-9</c:v>
                </c:pt>
                <c:pt idx="2641">
                  <c:v>3.2492900000000001E-9</c:v>
                </c:pt>
                <c:pt idx="2642">
                  <c:v>3.2524199999999998E-9</c:v>
                </c:pt>
                <c:pt idx="2643">
                  <c:v>3.2555400000000001E-9</c:v>
                </c:pt>
                <c:pt idx="2644">
                  <c:v>3.2586699999999999E-9</c:v>
                </c:pt>
                <c:pt idx="2645">
                  <c:v>3.2617900000000002E-9</c:v>
                </c:pt>
                <c:pt idx="2646">
                  <c:v>3.2649199999999999E-9</c:v>
                </c:pt>
                <c:pt idx="2647">
                  <c:v>3.2680399999999998E-9</c:v>
                </c:pt>
                <c:pt idx="2648">
                  <c:v>3.27117E-9</c:v>
                </c:pt>
                <c:pt idx="2649">
                  <c:v>3.2742899999999999E-9</c:v>
                </c:pt>
                <c:pt idx="2650">
                  <c:v>3.27742E-9</c:v>
                </c:pt>
                <c:pt idx="2651">
                  <c:v>3.2805399999999999E-9</c:v>
                </c:pt>
                <c:pt idx="2652">
                  <c:v>3.2836700000000001E-9</c:v>
                </c:pt>
                <c:pt idx="2653">
                  <c:v>3.28679E-9</c:v>
                </c:pt>
                <c:pt idx="2654">
                  <c:v>3.2899200000000002E-9</c:v>
                </c:pt>
                <c:pt idx="2655">
                  <c:v>3.29304E-9</c:v>
                </c:pt>
                <c:pt idx="2656">
                  <c:v>3.2961699999999998E-9</c:v>
                </c:pt>
                <c:pt idx="2657">
                  <c:v>3.2992900000000001E-9</c:v>
                </c:pt>
                <c:pt idx="2658">
                  <c:v>3.3024199999999999E-9</c:v>
                </c:pt>
                <c:pt idx="2659">
                  <c:v>3.3055400000000001E-9</c:v>
                </c:pt>
                <c:pt idx="2660">
                  <c:v>3.3086699999999999E-9</c:v>
                </c:pt>
                <c:pt idx="2661">
                  <c:v>3.3117900000000002E-9</c:v>
                </c:pt>
                <c:pt idx="2662">
                  <c:v>3.31492E-9</c:v>
                </c:pt>
                <c:pt idx="2663">
                  <c:v>3.3180399999999998E-9</c:v>
                </c:pt>
                <c:pt idx="2664">
                  <c:v>3.32117E-9</c:v>
                </c:pt>
                <c:pt idx="2665">
                  <c:v>3.3242899999999999E-9</c:v>
                </c:pt>
                <c:pt idx="2666">
                  <c:v>3.3274200000000001E-9</c:v>
                </c:pt>
                <c:pt idx="2667">
                  <c:v>3.33054E-9</c:v>
                </c:pt>
                <c:pt idx="2668">
                  <c:v>3.3336700000000001E-9</c:v>
                </c:pt>
                <c:pt idx="2669">
                  <c:v>3.33679E-9</c:v>
                </c:pt>
                <c:pt idx="2670">
                  <c:v>3.3399200000000002E-9</c:v>
                </c:pt>
                <c:pt idx="2671">
                  <c:v>3.3430400000000001E-9</c:v>
                </c:pt>
                <c:pt idx="2672">
                  <c:v>3.3461699999999998E-9</c:v>
                </c:pt>
                <c:pt idx="2673">
                  <c:v>3.3492900000000001E-9</c:v>
                </c:pt>
                <c:pt idx="2674">
                  <c:v>3.3524199999999999E-9</c:v>
                </c:pt>
                <c:pt idx="2675">
                  <c:v>3.3555400000000002E-9</c:v>
                </c:pt>
                <c:pt idx="2676">
                  <c:v>3.3586699999999999E-9</c:v>
                </c:pt>
                <c:pt idx="2677">
                  <c:v>3.3617899999999998E-9</c:v>
                </c:pt>
                <c:pt idx="2678">
                  <c:v>3.36492E-9</c:v>
                </c:pt>
                <c:pt idx="2679">
                  <c:v>3.3680399999999999E-9</c:v>
                </c:pt>
                <c:pt idx="2680">
                  <c:v>3.3711700000000001E-9</c:v>
                </c:pt>
                <c:pt idx="2681">
                  <c:v>3.3742899999999999E-9</c:v>
                </c:pt>
                <c:pt idx="2682">
                  <c:v>3.3774200000000001E-9</c:v>
                </c:pt>
                <c:pt idx="2683">
                  <c:v>3.38054E-9</c:v>
                </c:pt>
                <c:pt idx="2684">
                  <c:v>3.3836700000000002E-9</c:v>
                </c:pt>
                <c:pt idx="2685">
                  <c:v>3.38679E-9</c:v>
                </c:pt>
                <c:pt idx="2686">
                  <c:v>3.3899199999999998E-9</c:v>
                </c:pt>
                <c:pt idx="2687">
                  <c:v>3.3930400000000001E-9</c:v>
                </c:pt>
                <c:pt idx="2688">
                  <c:v>3.3961699999999999E-9</c:v>
                </c:pt>
                <c:pt idx="2689">
                  <c:v>3.3992900000000002E-9</c:v>
                </c:pt>
                <c:pt idx="2690">
                  <c:v>3.4024199999999999E-9</c:v>
                </c:pt>
                <c:pt idx="2691">
                  <c:v>3.4055399999999998E-9</c:v>
                </c:pt>
                <c:pt idx="2692">
                  <c:v>3.40867E-9</c:v>
                </c:pt>
                <c:pt idx="2693">
                  <c:v>3.4117899999999999E-9</c:v>
                </c:pt>
                <c:pt idx="2694">
                  <c:v>3.41492E-9</c:v>
                </c:pt>
                <c:pt idx="2695">
                  <c:v>3.4180399999999999E-9</c:v>
                </c:pt>
                <c:pt idx="2696">
                  <c:v>3.4211700000000001E-9</c:v>
                </c:pt>
                <c:pt idx="2697">
                  <c:v>3.42429E-9</c:v>
                </c:pt>
                <c:pt idx="2698">
                  <c:v>3.4274200000000001E-9</c:v>
                </c:pt>
                <c:pt idx="2699">
                  <c:v>3.43054E-9</c:v>
                </c:pt>
                <c:pt idx="2700">
                  <c:v>3.4336700000000002E-9</c:v>
                </c:pt>
                <c:pt idx="2701">
                  <c:v>3.4367900000000001E-9</c:v>
                </c:pt>
                <c:pt idx="2702">
                  <c:v>3.4399199999999998E-9</c:v>
                </c:pt>
                <c:pt idx="2703">
                  <c:v>3.4430400000000001E-9</c:v>
                </c:pt>
                <c:pt idx="2704">
                  <c:v>3.4461699999999999E-9</c:v>
                </c:pt>
                <c:pt idx="2705">
                  <c:v>3.4492900000000002E-9</c:v>
                </c:pt>
                <c:pt idx="2706">
                  <c:v>3.45242E-9</c:v>
                </c:pt>
                <c:pt idx="2707">
                  <c:v>3.4555399999999998E-9</c:v>
                </c:pt>
                <c:pt idx="2708">
                  <c:v>3.45867E-9</c:v>
                </c:pt>
                <c:pt idx="2709">
                  <c:v>3.4617899999999999E-9</c:v>
                </c:pt>
                <c:pt idx="2710">
                  <c:v>3.4649200000000001E-9</c:v>
                </c:pt>
                <c:pt idx="2711">
                  <c:v>3.4680399999999999E-9</c:v>
                </c:pt>
                <c:pt idx="2712">
                  <c:v>3.4711700000000001E-9</c:v>
                </c:pt>
                <c:pt idx="2713">
                  <c:v>3.47429E-9</c:v>
                </c:pt>
                <c:pt idx="2714">
                  <c:v>3.4774200000000002E-9</c:v>
                </c:pt>
                <c:pt idx="2715">
                  <c:v>3.4805400000000001E-9</c:v>
                </c:pt>
                <c:pt idx="2716">
                  <c:v>3.4836699999999998E-9</c:v>
                </c:pt>
                <c:pt idx="2717">
                  <c:v>3.4867900000000001E-9</c:v>
                </c:pt>
                <c:pt idx="2718">
                  <c:v>3.4899199999999999E-9</c:v>
                </c:pt>
                <c:pt idx="2719">
                  <c:v>3.4930400000000002E-9</c:v>
                </c:pt>
                <c:pt idx="2720">
                  <c:v>3.4961699999999999E-9</c:v>
                </c:pt>
                <c:pt idx="2721">
                  <c:v>3.4992899999999998E-9</c:v>
                </c:pt>
                <c:pt idx="2722">
                  <c:v>3.50242E-9</c:v>
                </c:pt>
                <c:pt idx="2723">
                  <c:v>3.5055399999999999E-9</c:v>
                </c:pt>
                <c:pt idx="2724">
                  <c:v>3.50867E-9</c:v>
                </c:pt>
                <c:pt idx="2725">
                  <c:v>3.5117899999999999E-9</c:v>
                </c:pt>
                <c:pt idx="2726">
                  <c:v>3.5149200000000001E-9</c:v>
                </c:pt>
                <c:pt idx="2727">
                  <c:v>3.51804E-9</c:v>
                </c:pt>
                <c:pt idx="2728">
                  <c:v>3.5211700000000002E-9</c:v>
                </c:pt>
                <c:pt idx="2729">
                  <c:v>3.52429E-9</c:v>
                </c:pt>
                <c:pt idx="2730">
                  <c:v>3.5274199999999998E-9</c:v>
                </c:pt>
                <c:pt idx="2731">
                  <c:v>3.5305400000000001E-9</c:v>
                </c:pt>
                <c:pt idx="2732">
                  <c:v>3.5336699999999999E-9</c:v>
                </c:pt>
                <c:pt idx="2733">
                  <c:v>3.5367900000000001E-9</c:v>
                </c:pt>
                <c:pt idx="2734">
                  <c:v>3.5399199999999999E-9</c:v>
                </c:pt>
                <c:pt idx="2735">
                  <c:v>3.5430400000000002E-9</c:v>
                </c:pt>
                <c:pt idx="2736">
                  <c:v>3.54617E-9</c:v>
                </c:pt>
                <c:pt idx="2737">
                  <c:v>3.5492899999999998E-9</c:v>
                </c:pt>
                <c:pt idx="2738">
                  <c:v>3.55242E-9</c:v>
                </c:pt>
                <c:pt idx="2739">
                  <c:v>3.5555399999999999E-9</c:v>
                </c:pt>
                <c:pt idx="2740">
                  <c:v>3.5586700000000001E-9</c:v>
                </c:pt>
                <c:pt idx="2741">
                  <c:v>3.56179E-9</c:v>
                </c:pt>
                <c:pt idx="2742">
                  <c:v>3.5649200000000001E-9</c:v>
                </c:pt>
                <c:pt idx="2743">
                  <c:v>3.56804E-9</c:v>
                </c:pt>
                <c:pt idx="2744">
                  <c:v>3.5711700000000002E-9</c:v>
                </c:pt>
                <c:pt idx="2745">
                  <c:v>3.5742900000000001E-9</c:v>
                </c:pt>
                <c:pt idx="2746">
                  <c:v>3.5774199999999998E-9</c:v>
                </c:pt>
                <c:pt idx="2747">
                  <c:v>3.5805400000000001E-9</c:v>
                </c:pt>
                <c:pt idx="2748">
                  <c:v>3.5836699999999999E-9</c:v>
                </c:pt>
                <c:pt idx="2749">
                  <c:v>3.5867900000000002E-9</c:v>
                </c:pt>
                <c:pt idx="2750">
                  <c:v>3.5899199999999999E-9</c:v>
                </c:pt>
                <c:pt idx="2751">
                  <c:v>3.5930399999999998E-9</c:v>
                </c:pt>
                <c:pt idx="2752">
                  <c:v>3.59617E-9</c:v>
                </c:pt>
                <c:pt idx="2753">
                  <c:v>3.5992899999999999E-9</c:v>
                </c:pt>
                <c:pt idx="2754">
                  <c:v>3.6024200000000001E-9</c:v>
                </c:pt>
                <c:pt idx="2755">
                  <c:v>3.6055399999999999E-9</c:v>
                </c:pt>
                <c:pt idx="2756">
                  <c:v>3.6086700000000001E-9</c:v>
                </c:pt>
                <c:pt idx="2757">
                  <c:v>3.61179E-9</c:v>
                </c:pt>
                <c:pt idx="2758">
                  <c:v>3.6149200000000002E-9</c:v>
                </c:pt>
                <c:pt idx="2759">
                  <c:v>3.6180400000000001E-9</c:v>
                </c:pt>
                <c:pt idx="2760">
                  <c:v>3.6211699999999998E-9</c:v>
                </c:pt>
                <c:pt idx="2761">
                  <c:v>3.6242900000000001E-9</c:v>
                </c:pt>
                <c:pt idx="2762">
                  <c:v>3.6274199999999999E-9</c:v>
                </c:pt>
                <c:pt idx="2763">
                  <c:v>3.6305400000000002E-9</c:v>
                </c:pt>
                <c:pt idx="2764">
                  <c:v>3.6336699999999999E-9</c:v>
                </c:pt>
                <c:pt idx="2765">
                  <c:v>3.6367899999999998E-9</c:v>
                </c:pt>
                <c:pt idx="2766">
                  <c:v>3.63992E-9</c:v>
                </c:pt>
                <c:pt idx="2767">
                  <c:v>3.6430399999999999E-9</c:v>
                </c:pt>
                <c:pt idx="2768">
                  <c:v>3.64617E-9</c:v>
                </c:pt>
                <c:pt idx="2769">
                  <c:v>3.6492899999999999E-9</c:v>
                </c:pt>
                <c:pt idx="2770">
                  <c:v>3.6524200000000001E-9</c:v>
                </c:pt>
                <c:pt idx="2771">
                  <c:v>3.65554E-9</c:v>
                </c:pt>
                <c:pt idx="2772">
                  <c:v>3.6586700000000001E-9</c:v>
                </c:pt>
                <c:pt idx="2773">
                  <c:v>3.66179E-9</c:v>
                </c:pt>
                <c:pt idx="2774">
                  <c:v>3.6649200000000002E-9</c:v>
                </c:pt>
                <c:pt idx="2775">
                  <c:v>3.6680400000000001E-9</c:v>
                </c:pt>
                <c:pt idx="2776">
                  <c:v>3.6711699999999998E-9</c:v>
                </c:pt>
                <c:pt idx="2777">
                  <c:v>3.6742900000000001E-9</c:v>
                </c:pt>
                <c:pt idx="2778">
                  <c:v>3.6774199999999999E-9</c:v>
                </c:pt>
                <c:pt idx="2779">
                  <c:v>3.6805400000000002E-9</c:v>
                </c:pt>
                <c:pt idx="2780">
                  <c:v>3.68367E-9</c:v>
                </c:pt>
                <c:pt idx="2781">
                  <c:v>3.6867899999999998E-9</c:v>
                </c:pt>
                <c:pt idx="2782">
                  <c:v>3.68992E-9</c:v>
                </c:pt>
                <c:pt idx="2783">
                  <c:v>3.6930399999999999E-9</c:v>
                </c:pt>
                <c:pt idx="2784">
                  <c:v>3.6961700000000001E-9</c:v>
                </c:pt>
                <c:pt idx="2785">
                  <c:v>3.69929E-9</c:v>
                </c:pt>
                <c:pt idx="2786">
                  <c:v>3.7024200000000001E-9</c:v>
                </c:pt>
                <c:pt idx="2787">
                  <c:v>3.70554E-9</c:v>
                </c:pt>
                <c:pt idx="2788">
                  <c:v>3.7086700000000002E-9</c:v>
                </c:pt>
                <c:pt idx="2789">
                  <c:v>3.7117900000000001E-9</c:v>
                </c:pt>
                <c:pt idx="2790">
                  <c:v>3.7149199999999998E-9</c:v>
                </c:pt>
                <c:pt idx="2791">
                  <c:v>3.7180400000000001E-9</c:v>
                </c:pt>
                <c:pt idx="2792">
                  <c:v>3.7211699999999999E-9</c:v>
                </c:pt>
                <c:pt idx="2793">
                  <c:v>3.7242900000000002E-9</c:v>
                </c:pt>
                <c:pt idx="2794">
                  <c:v>3.7274199999999999E-9</c:v>
                </c:pt>
                <c:pt idx="2795">
                  <c:v>3.7305400000000002E-9</c:v>
                </c:pt>
                <c:pt idx="2796">
                  <c:v>3.7336700000000004E-9</c:v>
                </c:pt>
                <c:pt idx="2797">
                  <c:v>3.7367899999999999E-9</c:v>
                </c:pt>
                <c:pt idx="2798">
                  <c:v>3.73992E-9</c:v>
                </c:pt>
                <c:pt idx="2799">
                  <c:v>3.7430400000000003E-9</c:v>
                </c:pt>
                <c:pt idx="2800">
                  <c:v>3.7461699999999997E-9</c:v>
                </c:pt>
                <c:pt idx="2801">
                  <c:v>3.74929E-9</c:v>
                </c:pt>
                <c:pt idx="2802">
                  <c:v>3.7524200000000002E-9</c:v>
                </c:pt>
                <c:pt idx="2803">
                  <c:v>3.7555399999999996E-9</c:v>
                </c:pt>
                <c:pt idx="2804">
                  <c:v>3.7586699999999998E-9</c:v>
                </c:pt>
                <c:pt idx="2805">
                  <c:v>3.7617900000000001E-9</c:v>
                </c:pt>
                <c:pt idx="2806">
                  <c:v>3.7649200000000003E-9</c:v>
                </c:pt>
                <c:pt idx="2807">
                  <c:v>3.7680399999999997E-9</c:v>
                </c:pt>
                <c:pt idx="2808">
                  <c:v>3.7711699999999999E-9</c:v>
                </c:pt>
                <c:pt idx="2809">
                  <c:v>3.7742900000000002E-9</c:v>
                </c:pt>
                <c:pt idx="2810">
                  <c:v>3.7774200000000004E-9</c:v>
                </c:pt>
                <c:pt idx="2811">
                  <c:v>3.7805399999999999E-9</c:v>
                </c:pt>
                <c:pt idx="2812">
                  <c:v>3.78367E-9</c:v>
                </c:pt>
                <c:pt idx="2813">
                  <c:v>3.7867900000000003E-9</c:v>
                </c:pt>
                <c:pt idx="2814">
                  <c:v>3.7899199999999997E-9</c:v>
                </c:pt>
                <c:pt idx="2815">
                  <c:v>3.79304E-9</c:v>
                </c:pt>
                <c:pt idx="2816">
                  <c:v>3.7961700000000001E-9</c:v>
                </c:pt>
                <c:pt idx="2817">
                  <c:v>3.7992899999999996E-9</c:v>
                </c:pt>
                <c:pt idx="2818">
                  <c:v>3.8024199999999998E-9</c:v>
                </c:pt>
                <c:pt idx="2819">
                  <c:v>3.8055400000000001E-9</c:v>
                </c:pt>
                <c:pt idx="2820">
                  <c:v>3.8086700000000002E-9</c:v>
                </c:pt>
                <c:pt idx="2821">
                  <c:v>3.8117899999999997E-9</c:v>
                </c:pt>
                <c:pt idx="2822">
                  <c:v>3.8149199999999999E-9</c:v>
                </c:pt>
                <c:pt idx="2823">
                  <c:v>3.8180400000000002E-9</c:v>
                </c:pt>
                <c:pt idx="2824">
                  <c:v>3.8211700000000004E-9</c:v>
                </c:pt>
                <c:pt idx="2825">
                  <c:v>3.8242899999999998E-9</c:v>
                </c:pt>
                <c:pt idx="2826">
                  <c:v>3.82742E-9</c:v>
                </c:pt>
                <c:pt idx="2827">
                  <c:v>3.8305400000000003E-9</c:v>
                </c:pt>
                <c:pt idx="2828">
                  <c:v>3.8336699999999996E-9</c:v>
                </c:pt>
                <c:pt idx="2829">
                  <c:v>3.8367899999999999E-9</c:v>
                </c:pt>
                <c:pt idx="2830">
                  <c:v>3.8399200000000001E-9</c:v>
                </c:pt>
                <c:pt idx="2831">
                  <c:v>3.8430400000000004E-9</c:v>
                </c:pt>
                <c:pt idx="2832">
                  <c:v>3.8461699999999998E-9</c:v>
                </c:pt>
                <c:pt idx="2833">
                  <c:v>3.8492900000000001E-9</c:v>
                </c:pt>
                <c:pt idx="2834">
                  <c:v>3.8524200000000002E-9</c:v>
                </c:pt>
                <c:pt idx="2835">
                  <c:v>3.8555399999999997E-9</c:v>
                </c:pt>
                <c:pt idx="2836">
                  <c:v>3.8586699999999999E-9</c:v>
                </c:pt>
                <c:pt idx="2837">
                  <c:v>3.8617900000000002E-9</c:v>
                </c:pt>
                <c:pt idx="2838">
                  <c:v>3.8649200000000003E-9</c:v>
                </c:pt>
                <c:pt idx="2839">
                  <c:v>3.8680399999999998E-9</c:v>
                </c:pt>
                <c:pt idx="2840">
                  <c:v>3.87117E-9</c:v>
                </c:pt>
                <c:pt idx="2841">
                  <c:v>3.8742900000000003E-9</c:v>
                </c:pt>
                <c:pt idx="2842">
                  <c:v>3.8774199999999996E-9</c:v>
                </c:pt>
                <c:pt idx="2843">
                  <c:v>3.8805399999999999E-9</c:v>
                </c:pt>
                <c:pt idx="2844">
                  <c:v>3.8836700000000001E-9</c:v>
                </c:pt>
                <c:pt idx="2845">
                  <c:v>3.8867900000000004E-9</c:v>
                </c:pt>
                <c:pt idx="2846">
                  <c:v>3.8899199999999997E-9</c:v>
                </c:pt>
                <c:pt idx="2847">
                  <c:v>3.89304E-9</c:v>
                </c:pt>
                <c:pt idx="2848">
                  <c:v>3.8961700000000002E-9</c:v>
                </c:pt>
                <c:pt idx="2849">
                  <c:v>3.8992899999999997E-9</c:v>
                </c:pt>
                <c:pt idx="2850">
                  <c:v>3.9024199999999998E-9</c:v>
                </c:pt>
                <c:pt idx="2851">
                  <c:v>3.9055400000000001E-9</c:v>
                </c:pt>
                <c:pt idx="2852">
                  <c:v>3.9086700000000003E-9</c:v>
                </c:pt>
                <c:pt idx="2853">
                  <c:v>3.9117899999999998E-9</c:v>
                </c:pt>
                <c:pt idx="2854">
                  <c:v>3.91492E-9</c:v>
                </c:pt>
                <c:pt idx="2855">
                  <c:v>3.9180400000000003E-9</c:v>
                </c:pt>
                <c:pt idx="2856">
                  <c:v>3.9211699999999996E-9</c:v>
                </c:pt>
                <c:pt idx="2857">
                  <c:v>3.9242899999999999E-9</c:v>
                </c:pt>
                <c:pt idx="2858">
                  <c:v>3.9274200000000001E-9</c:v>
                </c:pt>
                <c:pt idx="2859">
                  <c:v>3.9305400000000004E-9</c:v>
                </c:pt>
                <c:pt idx="2860">
                  <c:v>3.9336699999999997E-9</c:v>
                </c:pt>
                <c:pt idx="2861">
                  <c:v>3.93679E-9</c:v>
                </c:pt>
                <c:pt idx="2862">
                  <c:v>3.9399200000000002E-9</c:v>
                </c:pt>
                <c:pt idx="2863">
                  <c:v>3.9430399999999997E-9</c:v>
                </c:pt>
                <c:pt idx="2864">
                  <c:v>3.9461699999999998E-9</c:v>
                </c:pt>
                <c:pt idx="2865">
                  <c:v>3.9492900000000001E-9</c:v>
                </c:pt>
                <c:pt idx="2866">
                  <c:v>3.9524200000000003E-9</c:v>
                </c:pt>
                <c:pt idx="2867">
                  <c:v>3.9555399999999998E-9</c:v>
                </c:pt>
                <c:pt idx="2868">
                  <c:v>3.9586699999999999E-9</c:v>
                </c:pt>
                <c:pt idx="2869">
                  <c:v>3.9617900000000002E-9</c:v>
                </c:pt>
                <c:pt idx="2870">
                  <c:v>3.9649200000000004E-9</c:v>
                </c:pt>
                <c:pt idx="2871">
                  <c:v>3.9680399999999999E-9</c:v>
                </c:pt>
                <c:pt idx="2872">
                  <c:v>3.97117E-9</c:v>
                </c:pt>
                <c:pt idx="2873">
                  <c:v>3.9742900000000003E-9</c:v>
                </c:pt>
                <c:pt idx="2874">
                  <c:v>3.9774199999999997E-9</c:v>
                </c:pt>
                <c:pt idx="2875">
                  <c:v>3.98054E-9</c:v>
                </c:pt>
                <c:pt idx="2876">
                  <c:v>3.9836700000000002E-9</c:v>
                </c:pt>
                <c:pt idx="2877">
                  <c:v>3.9867899999999996E-9</c:v>
                </c:pt>
                <c:pt idx="2878">
                  <c:v>3.9899199999999998E-9</c:v>
                </c:pt>
                <c:pt idx="2879">
                  <c:v>3.9930400000000001E-9</c:v>
                </c:pt>
                <c:pt idx="2880">
                  <c:v>3.9961700000000003E-9</c:v>
                </c:pt>
                <c:pt idx="2881">
                  <c:v>3.9992899999999997E-9</c:v>
                </c:pt>
                <c:pt idx="2882">
                  <c:v>4.0024199999999999E-9</c:v>
                </c:pt>
                <c:pt idx="2883">
                  <c:v>4.0055400000000002E-9</c:v>
                </c:pt>
                <c:pt idx="2884">
                  <c:v>4.0086700000000004E-9</c:v>
                </c:pt>
                <c:pt idx="2885">
                  <c:v>4.0117899999999999E-9</c:v>
                </c:pt>
                <c:pt idx="2886">
                  <c:v>4.01492E-9</c:v>
                </c:pt>
                <c:pt idx="2887">
                  <c:v>4.0180400000000003E-9</c:v>
                </c:pt>
                <c:pt idx="2888">
                  <c:v>4.0211699999999997E-9</c:v>
                </c:pt>
                <c:pt idx="2889">
                  <c:v>4.02429E-9</c:v>
                </c:pt>
                <c:pt idx="2890">
                  <c:v>4.0274200000000001E-9</c:v>
                </c:pt>
                <c:pt idx="2891">
                  <c:v>4.0305399999999996E-9</c:v>
                </c:pt>
                <c:pt idx="2892">
                  <c:v>4.0336699999999998E-9</c:v>
                </c:pt>
                <c:pt idx="2893">
                  <c:v>4.0367900000000001E-9</c:v>
                </c:pt>
                <c:pt idx="2894">
                  <c:v>4.0399200000000003E-9</c:v>
                </c:pt>
                <c:pt idx="2895">
                  <c:v>4.0430399999999997E-9</c:v>
                </c:pt>
                <c:pt idx="2896">
                  <c:v>4.0461699999999999E-9</c:v>
                </c:pt>
                <c:pt idx="2897">
                  <c:v>4.0492900000000002E-9</c:v>
                </c:pt>
                <c:pt idx="2898">
                  <c:v>4.0524200000000004E-9</c:v>
                </c:pt>
                <c:pt idx="2899">
                  <c:v>4.0555399999999998E-9</c:v>
                </c:pt>
                <c:pt idx="2900">
                  <c:v>4.05867E-9</c:v>
                </c:pt>
                <c:pt idx="2901">
                  <c:v>4.0617900000000003E-9</c:v>
                </c:pt>
                <c:pt idx="2902">
                  <c:v>4.0649199999999996E-9</c:v>
                </c:pt>
                <c:pt idx="2903">
                  <c:v>4.0680399999999999E-9</c:v>
                </c:pt>
                <c:pt idx="2904">
                  <c:v>4.0711700000000001E-9</c:v>
                </c:pt>
                <c:pt idx="2905">
                  <c:v>4.0742900000000004E-9</c:v>
                </c:pt>
                <c:pt idx="2906">
                  <c:v>4.0774199999999998E-9</c:v>
                </c:pt>
                <c:pt idx="2907">
                  <c:v>4.0805400000000001E-9</c:v>
                </c:pt>
                <c:pt idx="2908">
                  <c:v>4.0836700000000002E-9</c:v>
                </c:pt>
                <c:pt idx="2909">
                  <c:v>4.0867899999999997E-9</c:v>
                </c:pt>
                <c:pt idx="2910">
                  <c:v>4.0899199999999999E-9</c:v>
                </c:pt>
                <c:pt idx="2911">
                  <c:v>4.0930400000000002E-9</c:v>
                </c:pt>
                <c:pt idx="2912">
                  <c:v>4.0961700000000003E-9</c:v>
                </c:pt>
                <c:pt idx="2913">
                  <c:v>4.0992899999999998E-9</c:v>
                </c:pt>
                <c:pt idx="2914">
                  <c:v>4.10242E-9</c:v>
                </c:pt>
                <c:pt idx="2915">
                  <c:v>4.1055400000000003E-9</c:v>
                </c:pt>
                <c:pt idx="2916">
                  <c:v>4.1086699999999996E-9</c:v>
                </c:pt>
                <c:pt idx="2917">
                  <c:v>4.1117899999999999E-9</c:v>
                </c:pt>
                <c:pt idx="2918">
                  <c:v>4.1149200000000001E-9</c:v>
                </c:pt>
                <c:pt idx="2919">
                  <c:v>4.1180400000000004E-9</c:v>
                </c:pt>
                <c:pt idx="2920">
                  <c:v>4.1211699999999997E-9</c:v>
                </c:pt>
                <c:pt idx="2921">
                  <c:v>4.12429E-9</c:v>
                </c:pt>
                <c:pt idx="2922">
                  <c:v>4.1274200000000002E-9</c:v>
                </c:pt>
                <c:pt idx="2923">
                  <c:v>4.1305399999999997E-9</c:v>
                </c:pt>
                <c:pt idx="2924">
                  <c:v>4.1336699999999999E-9</c:v>
                </c:pt>
                <c:pt idx="2925">
                  <c:v>4.1367900000000001E-9</c:v>
                </c:pt>
                <c:pt idx="2926">
                  <c:v>4.1399200000000003E-9</c:v>
                </c:pt>
                <c:pt idx="2927">
                  <c:v>4.1430399999999998E-9</c:v>
                </c:pt>
                <c:pt idx="2928">
                  <c:v>4.14617E-9</c:v>
                </c:pt>
                <c:pt idx="2929">
                  <c:v>4.1492900000000003E-9</c:v>
                </c:pt>
                <c:pt idx="2930">
                  <c:v>4.1524199999999996E-9</c:v>
                </c:pt>
                <c:pt idx="2931">
                  <c:v>4.1555399999999999E-9</c:v>
                </c:pt>
                <c:pt idx="2932">
                  <c:v>4.1586700000000001E-9</c:v>
                </c:pt>
                <c:pt idx="2933">
                  <c:v>4.1617900000000004E-9</c:v>
                </c:pt>
                <c:pt idx="2934">
                  <c:v>4.1649199999999997E-9</c:v>
                </c:pt>
                <c:pt idx="2935">
                  <c:v>4.16804E-9</c:v>
                </c:pt>
                <c:pt idx="2936">
                  <c:v>4.1711700000000002E-9</c:v>
                </c:pt>
                <c:pt idx="2937">
                  <c:v>4.1742899999999997E-9</c:v>
                </c:pt>
                <c:pt idx="2938">
                  <c:v>4.1774199999999998E-9</c:v>
                </c:pt>
                <c:pt idx="2939">
                  <c:v>4.1805400000000001E-9</c:v>
                </c:pt>
                <c:pt idx="2940">
                  <c:v>4.1836700000000003E-9</c:v>
                </c:pt>
                <c:pt idx="2941">
                  <c:v>4.1867899999999998E-9</c:v>
                </c:pt>
                <c:pt idx="2942">
                  <c:v>4.1899199999999999E-9</c:v>
                </c:pt>
                <c:pt idx="2943">
                  <c:v>4.1930400000000002E-9</c:v>
                </c:pt>
                <c:pt idx="2944">
                  <c:v>4.1961700000000004E-9</c:v>
                </c:pt>
                <c:pt idx="2945">
                  <c:v>4.1992899999999999E-9</c:v>
                </c:pt>
                <c:pt idx="2946">
                  <c:v>4.2024200000000001E-9</c:v>
                </c:pt>
                <c:pt idx="2947">
                  <c:v>4.2055400000000003E-9</c:v>
                </c:pt>
                <c:pt idx="2948">
                  <c:v>4.2086699999999997E-9</c:v>
                </c:pt>
                <c:pt idx="2949">
                  <c:v>4.21179E-9</c:v>
                </c:pt>
                <c:pt idx="2950">
                  <c:v>4.2149200000000002E-9</c:v>
                </c:pt>
                <c:pt idx="2951">
                  <c:v>4.2180399999999996E-9</c:v>
                </c:pt>
                <c:pt idx="2952">
                  <c:v>4.2211699999999998E-9</c:v>
                </c:pt>
                <c:pt idx="2953">
                  <c:v>4.2242900000000001E-9</c:v>
                </c:pt>
                <c:pt idx="2954">
                  <c:v>4.2274200000000003E-9</c:v>
                </c:pt>
                <c:pt idx="2955">
                  <c:v>4.2305399999999997E-9</c:v>
                </c:pt>
                <c:pt idx="2956">
                  <c:v>4.2336699999999999E-9</c:v>
                </c:pt>
                <c:pt idx="2957">
                  <c:v>4.2367900000000002E-9</c:v>
                </c:pt>
                <c:pt idx="2958">
                  <c:v>4.2399200000000004E-9</c:v>
                </c:pt>
                <c:pt idx="2959">
                  <c:v>4.2430399999999999E-9</c:v>
                </c:pt>
                <c:pt idx="2960">
                  <c:v>4.24617E-9</c:v>
                </c:pt>
                <c:pt idx="2961">
                  <c:v>4.2492900000000003E-9</c:v>
                </c:pt>
                <c:pt idx="2962">
                  <c:v>4.2524199999999997E-9</c:v>
                </c:pt>
                <c:pt idx="2963">
                  <c:v>4.25554E-9</c:v>
                </c:pt>
                <c:pt idx="2964">
                  <c:v>4.2586700000000001E-9</c:v>
                </c:pt>
                <c:pt idx="2965">
                  <c:v>4.2617899999999996E-9</c:v>
                </c:pt>
                <c:pt idx="2966">
                  <c:v>4.2649199999999998E-9</c:v>
                </c:pt>
                <c:pt idx="2967">
                  <c:v>4.2680400000000001E-9</c:v>
                </c:pt>
                <c:pt idx="2968">
                  <c:v>4.2711700000000003E-9</c:v>
                </c:pt>
                <c:pt idx="2969">
                  <c:v>4.2742899999999997E-9</c:v>
                </c:pt>
                <c:pt idx="2970">
                  <c:v>4.2774199999999999E-9</c:v>
                </c:pt>
                <c:pt idx="2971">
                  <c:v>4.2805400000000002E-9</c:v>
                </c:pt>
                <c:pt idx="2972">
                  <c:v>4.2836700000000004E-9</c:v>
                </c:pt>
                <c:pt idx="2973">
                  <c:v>4.2867899999999998E-9</c:v>
                </c:pt>
                <c:pt idx="2974">
                  <c:v>4.28992E-9</c:v>
                </c:pt>
                <c:pt idx="2975">
                  <c:v>4.2930400000000003E-9</c:v>
                </c:pt>
                <c:pt idx="2976">
                  <c:v>4.2961699999999997E-9</c:v>
                </c:pt>
                <c:pt idx="2977">
                  <c:v>4.2992899999999999E-9</c:v>
                </c:pt>
                <c:pt idx="2978">
                  <c:v>4.3024200000000001E-9</c:v>
                </c:pt>
                <c:pt idx="2979">
                  <c:v>4.3055399999999996E-9</c:v>
                </c:pt>
                <c:pt idx="2980">
                  <c:v>4.3086699999999998E-9</c:v>
                </c:pt>
                <c:pt idx="2981">
                  <c:v>4.3117900000000001E-9</c:v>
                </c:pt>
                <c:pt idx="2982">
                  <c:v>4.3149200000000002E-9</c:v>
                </c:pt>
                <c:pt idx="2983">
                  <c:v>4.3180399999999997E-9</c:v>
                </c:pt>
                <c:pt idx="2984">
                  <c:v>4.3211699999999999E-9</c:v>
                </c:pt>
                <c:pt idx="2985">
                  <c:v>4.3242900000000002E-9</c:v>
                </c:pt>
                <c:pt idx="2986">
                  <c:v>4.3274200000000003E-9</c:v>
                </c:pt>
                <c:pt idx="2987">
                  <c:v>4.3305399999999998E-9</c:v>
                </c:pt>
                <c:pt idx="2988">
                  <c:v>4.33367E-9</c:v>
                </c:pt>
                <c:pt idx="2989">
                  <c:v>4.3367900000000003E-9</c:v>
                </c:pt>
                <c:pt idx="2990">
                  <c:v>4.3399199999999996E-9</c:v>
                </c:pt>
                <c:pt idx="2991">
                  <c:v>4.3430399999999999E-9</c:v>
                </c:pt>
                <c:pt idx="2992">
                  <c:v>4.3461700000000001E-9</c:v>
                </c:pt>
                <c:pt idx="2993">
                  <c:v>4.3492900000000004E-9</c:v>
                </c:pt>
                <c:pt idx="2994">
                  <c:v>4.3524199999999997E-9</c:v>
                </c:pt>
                <c:pt idx="2995">
                  <c:v>4.35554E-9</c:v>
                </c:pt>
                <c:pt idx="2996">
                  <c:v>4.3586700000000002E-9</c:v>
                </c:pt>
                <c:pt idx="2997">
                  <c:v>4.3617899999999997E-9</c:v>
                </c:pt>
                <c:pt idx="2998">
                  <c:v>4.3649199999999999E-9</c:v>
                </c:pt>
                <c:pt idx="2999">
                  <c:v>4.3680400000000001E-9</c:v>
                </c:pt>
                <c:pt idx="3000">
                  <c:v>4.3711700000000003E-9</c:v>
                </c:pt>
                <c:pt idx="3001">
                  <c:v>4.3742899999999998E-9</c:v>
                </c:pt>
                <c:pt idx="3002">
                  <c:v>4.37742E-9</c:v>
                </c:pt>
                <c:pt idx="3003">
                  <c:v>4.3805400000000003E-9</c:v>
                </c:pt>
                <c:pt idx="3004">
                  <c:v>4.3836699999999996E-9</c:v>
                </c:pt>
                <c:pt idx="3005">
                  <c:v>4.3867899999999999E-9</c:v>
                </c:pt>
                <c:pt idx="3006">
                  <c:v>4.3899200000000001E-9</c:v>
                </c:pt>
                <c:pt idx="3007">
                  <c:v>4.3930400000000004E-9</c:v>
                </c:pt>
                <c:pt idx="3008">
                  <c:v>4.3961699999999997E-9</c:v>
                </c:pt>
                <c:pt idx="3009">
                  <c:v>4.39929E-9</c:v>
                </c:pt>
                <c:pt idx="3010">
                  <c:v>4.4024200000000002E-9</c:v>
                </c:pt>
                <c:pt idx="3011">
                  <c:v>4.4055399999999997E-9</c:v>
                </c:pt>
                <c:pt idx="3012">
                  <c:v>4.4086699999999998E-9</c:v>
                </c:pt>
                <c:pt idx="3013">
                  <c:v>4.4117900000000001E-9</c:v>
                </c:pt>
                <c:pt idx="3014">
                  <c:v>4.4149200000000003E-9</c:v>
                </c:pt>
                <c:pt idx="3015">
                  <c:v>4.4180399999999998E-9</c:v>
                </c:pt>
                <c:pt idx="3016">
                  <c:v>4.4211699999999999E-9</c:v>
                </c:pt>
                <c:pt idx="3017">
                  <c:v>4.4242900000000002E-9</c:v>
                </c:pt>
                <c:pt idx="3018">
                  <c:v>4.4274200000000004E-9</c:v>
                </c:pt>
                <c:pt idx="3019">
                  <c:v>4.4305399999999999E-9</c:v>
                </c:pt>
                <c:pt idx="3020">
                  <c:v>4.4336700000000001E-9</c:v>
                </c:pt>
                <c:pt idx="3021">
                  <c:v>4.4367900000000004E-9</c:v>
                </c:pt>
                <c:pt idx="3022">
                  <c:v>4.4399199999999997E-9</c:v>
                </c:pt>
                <c:pt idx="3023">
                  <c:v>4.44304E-9</c:v>
                </c:pt>
                <c:pt idx="3024">
                  <c:v>4.4461700000000002E-9</c:v>
                </c:pt>
                <c:pt idx="3025">
                  <c:v>4.4492899999999996E-9</c:v>
                </c:pt>
                <c:pt idx="3026">
                  <c:v>4.4524199999999998E-9</c:v>
                </c:pt>
                <c:pt idx="3027">
                  <c:v>4.4555400000000001E-9</c:v>
                </c:pt>
                <c:pt idx="3028">
                  <c:v>4.4586700000000003E-9</c:v>
                </c:pt>
                <c:pt idx="3029">
                  <c:v>4.4617899999999997E-9</c:v>
                </c:pt>
                <c:pt idx="3030">
                  <c:v>4.4649199999999999E-9</c:v>
                </c:pt>
                <c:pt idx="3031">
                  <c:v>4.4680400000000002E-9</c:v>
                </c:pt>
                <c:pt idx="3032">
                  <c:v>4.4711700000000004E-9</c:v>
                </c:pt>
                <c:pt idx="3033">
                  <c:v>4.4742899999999999E-9</c:v>
                </c:pt>
                <c:pt idx="3034">
                  <c:v>4.47742E-9</c:v>
                </c:pt>
                <c:pt idx="3035">
                  <c:v>4.4805400000000003E-9</c:v>
                </c:pt>
                <c:pt idx="3036">
                  <c:v>4.4836699999999997E-9</c:v>
                </c:pt>
                <c:pt idx="3037">
                  <c:v>4.48679E-9</c:v>
                </c:pt>
                <c:pt idx="3038">
                  <c:v>4.4899200000000001E-9</c:v>
                </c:pt>
                <c:pt idx="3039">
                  <c:v>4.4930399999999996E-9</c:v>
                </c:pt>
                <c:pt idx="3040">
                  <c:v>4.4961699999999998E-9</c:v>
                </c:pt>
                <c:pt idx="3041">
                  <c:v>4.4992900000000001E-9</c:v>
                </c:pt>
                <c:pt idx="3042">
                  <c:v>4.5024200000000003E-9</c:v>
                </c:pt>
                <c:pt idx="3043">
                  <c:v>4.5055399999999997E-9</c:v>
                </c:pt>
                <c:pt idx="3044">
                  <c:v>4.5086699999999999E-9</c:v>
                </c:pt>
                <c:pt idx="3045">
                  <c:v>4.5117900000000002E-9</c:v>
                </c:pt>
                <c:pt idx="3046">
                  <c:v>4.5149200000000004E-9</c:v>
                </c:pt>
                <c:pt idx="3047">
                  <c:v>4.5180399999999998E-9</c:v>
                </c:pt>
                <c:pt idx="3048">
                  <c:v>4.52117E-9</c:v>
                </c:pt>
                <c:pt idx="3049">
                  <c:v>4.5242900000000003E-9</c:v>
                </c:pt>
                <c:pt idx="3050">
                  <c:v>4.5274199999999997E-9</c:v>
                </c:pt>
                <c:pt idx="3051">
                  <c:v>4.5305399999999999E-9</c:v>
                </c:pt>
                <c:pt idx="3052">
                  <c:v>4.5336700000000001E-9</c:v>
                </c:pt>
                <c:pt idx="3053">
                  <c:v>4.5367899999999996E-9</c:v>
                </c:pt>
                <c:pt idx="3054">
                  <c:v>4.5399199999999998E-9</c:v>
                </c:pt>
                <c:pt idx="3055">
                  <c:v>4.5430400000000001E-9</c:v>
                </c:pt>
                <c:pt idx="3056">
                  <c:v>4.5461700000000002E-9</c:v>
                </c:pt>
                <c:pt idx="3057">
                  <c:v>4.5492899999999997E-9</c:v>
                </c:pt>
                <c:pt idx="3058">
                  <c:v>4.5524199999999999E-9</c:v>
                </c:pt>
                <c:pt idx="3059">
                  <c:v>4.5555400000000002E-9</c:v>
                </c:pt>
                <c:pt idx="3060">
                  <c:v>4.5586700000000003E-9</c:v>
                </c:pt>
                <c:pt idx="3061">
                  <c:v>4.5617899999999998E-9</c:v>
                </c:pt>
                <c:pt idx="3062">
                  <c:v>4.56492E-9</c:v>
                </c:pt>
                <c:pt idx="3063">
                  <c:v>4.5680400000000003E-9</c:v>
                </c:pt>
                <c:pt idx="3064">
                  <c:v>4.5711699999999996E-9</c:v>
                </c:pt>
                <c:pt idx="3065">
                  <c:v>4.5742899999999999E-9</c:v>
                </c:pt>
                <c:pt idx="3066">
                  <c:v>4.5774200000000001E-9</c:v>
                </c:pt>
                <c:pt idx="3067">
                  <c:v>4.5805400000000004E-9</c:v>
                </c:pt>
                <c:pt idx="3068">
                  <c:v>4.5836699999999997E-9</c:v>
                </c:pt>
                <c:pt idx="3069">
                  <c:v>4.58679E-9</c:v>
                </c:pt>
                <c:pt idx="3070">
                  <c:v>4.5899200000000002E-9</c:v>
                </c:pt>
                <c:pt idx="3071">
                  <c:v>4.5930399999999997E-9</c:v>
                </c:pt>
                <c:pt idx="3072">
                  <c:v>4.5961699999999999E-9</c:v>
                </c:pt>
                <c:pt idx="3073">
                  <c:v>4.5992900000000002E-9</c:v>
                </c:pt>
                <c:pt idx="3074">
                  <c:v>4.6024200000000003E-9</c:v>
                </c:pt>
                <c:pt idx="3075">
                  <c:v>4.6055399999999998E-9</c:v>
                </c:pt>
                <c:pt idx="3076">
                  <c:v>4.60867E-9</c:v>
                </c:pt>
                <c:pt idx="3077">
                  <c:v>4.6117900000000003E-9</c:v>
                </c:pt>
                <c:pt idx="3078">
                  <c:v>4.6149199999999996E-9</c:v>
                </c:pt>
                <c:pt idx="3079">
                  <c:v>4.6180399999999999E-9</c:v>
                </c:pt>
                <c:pt idx="3080">
                  <c:v>4.6211700000000001E-9</c:v>
                </c:pt>
                <c:pt idx="3081">
                  <c:v>4.6242900000000004E-9</c:v>
                </c:pt>
                <c:pt idx="3082">
                  <c:v>4.6274199999999997E-9</c:v>
                </c:pt>
                <c:pt idx="3083">
                  <c:v>4.63054E-9</c:v>
                </c:pt>
                <c:pt idx="3084">
                  <c:v>4.6336700000000002E-9</c:v>
                </c:pt>
                <c:pt idx="3085">
                  <c:v>4.6367899999999997E-9</c:v>
                </c:pt>
                <c:pt idx="3086">
                  <c:v>4.6399199999999998E-9</c:v>
                </c:pt>
                <c:pt idx="3087">
                  <c:v>4.6430400000000001E-9</c:v>
                </c:pt>
                <c:pt idx="3088">
                  <c:v>4.6461700000000003E-9</c:v>
                </c:pt>
                <c:pt idx="3089">
                  <c:v>4.6492899999999998E-9</c:v>
                </c:pt>
                <c:pt idx="3090">
                  <c:v>4.6524199999999999E-9</c:v>
                </c:pt>
                <c:pt idx="3091">
                  <c:v>4.6555400000000002E-9</c:v>
                </c:pt>
                <c:pt idx="3092">
                  <c:v>4.6586699999999996E-9</c:v>
                </c:pt>
                <c:pt idx="3093">
                  <c:v>4.6617899999999999E-9</c:v>
                </c:pt>
                <c:pt idx="3094">
                  <c:v>4.6649200000000001E-9</c:v>
                </c:pt>
                <c:pt idx="3095">
                  <c:v>4.6680400000000004E-9</c:v>
                </c:pt>
                <c:pt idx="3096">
                  <c:v>4.6711699999999997E-9</c:v>
                </c:pt>
                <c:pt idx="3097">
                  <c:v>4.67429E-9</c:v>
                </c:pt>
                <c:pt idx="3098">
                  <c:v>4.6774200000000002E-9</c:v>
                </c:pt>
                <c:pt idx="3099">
                  <c:v>4.6805399999999996E-9</c:v>
                </c:pt>
                <c:pt idx="3100">
                  <c:v>4.6836699999999998E-9</c:v>
                </c:pt>
                <c:pt idx="3101">
                  <c:v>4.6867900000000001E-9</c:v>
                </c:pt>
                <c:pt idx="3102">
                  <c:v>4.6899200000000003E-9</c:v>
                </c:pt>
                <c:pt idx="3103">
                  <c:v>4.6930399999999998E-9</c:v>
                </c:pt>
                <c:pt idx="3104">
                  <c:v>4.6961699999999999E-9</c:v>
                </c:pt>
                <c:pt idx="3105">
                  <c:v>4.6992900000000002E-9</c:v>
                </c:pt>
                <c:pt idx="3106">
                  <c:v>4.7024200000000004E-9</c:v>
                </c:pt>
                <c:pt idx="3107">
                  <c:v>4.7055399999999999E-9</c:v>
                </c:pt>
                <c:pt idx="3108">
                  <c:v>4.70867E-9</c:v>
                </c:pt>
                <c:pt idx="3109">
                  <c:v>4.7117900000000003E-9</c:v>
                </c:pt>
                <c:pt idx="3110">
                  <c:v>4.7149199999999997E-9</c:v>
                </c:pt>
                <c:pt idx="3111">
                  <c:v>4.71804E-9</c:v>
                </c:pt>
                <c:pt idx="3112">
                  <c:v>4.7211700000000001E-9</c:v>
                </c:pt>
                <c:pt idx="3113">
                  <c:v>4.7242899999999996E-9</c:v>
                </c:pt>
                <c:pt idx="3114">
                  <c:v>4.7274199999999998E-9</c:v>
                </c:pt>
                <c:pt idx="3115">
                  <c:v>4.7305400000000001E-9</c:v>
                </c:pt>
                <c:pt idx="3116">
                  <c:v>4.7336700000000003E-9</c:v>
                </c:pt>
                <c:pt idx="3117">
                  <c:v>4.7367899999999997E-9</c:v>
                </c:pt>
                <c:pt idx="3118">
                  <c:v>4.7399199999999999E-9</c:v>
                </c:pt>
                <c:pt idx="3119">
                  <c:v>4.7430400000000002E-9</c:v>
                </c:pt>
                <c:pt idx="3120">
                  <c:v>4.7461700000000004E-9</c:v>
                </c:pt>
                <c:pt idx="3121">
                  <c:v>4.7492899999999998E-9</c:v>
                </c:pt>
                <c:pt idx="3122">
                  <c:v>4.75242E-9</c:v>
                </c:pt>
                <c:pt idx="3123">
                  <c:v>4.7555400000000003E-9</c:v>
                </c:pt>
                <c:pt idx="3124">
                  <c:v>4.7586699999999997E-9</c:v>
                </c:pt>
                <c:pt idx="3125">
                  <c:v>4.76179E-9</c:v>
                </c:pt>
                <c:pt idx="3126">
                  <c:v>4.7649200000000001E-9</c:v>
                </c:pt>
                <c:pt idx="3127">
                  <c:v>4.7680399999999996E-9</c:v>
                </c:pt>
                <c:pt idx="3128">
                  <c:v>4.7711699999999998E-9</c:v>
                </c:pt>
                <c:pt idx="3129">
                  <c:v>4.7742900000000001E-9</c:v>
                </c:pt>
                <c:pt idx="3130">
                  <c:v>4.7774200000000002E-9</c:v>
                </c:pt>
                <c:pt idx="3131">
                  <c:v>4.7805399999999997E-9</c:v>
                </c:pt>
                <c:pt idx="3132">
                  <c:v>4.7836699999999999E-9</c:v>
                </c:pt>
                <c:pt idx="3133">
                  <c:v>4.7867900000000002E-9</c:v>
                </c:pt>
                <c:pt idx="3134">
                  <c:v>4.7899200000000004E-9</c:v>
                </c:pt>
                <c:pt idx="3135">
                  <c:v>4.7930399999999998E-9</c:v>
                </c:pt>
                <c:pt idx="3136">
                  <c:v>4.79617E-9</c:v>
                </c:pt>
                <c:pt idx="3137">
                  <c:v>4.7992900000000003E-9</c:v>
                </c:pt>
                <c:pt idx="3138">
                  <c:v>4.8024199999999996E-9</c:v>
                </c:pt>
                <c:pt idx="3139">
                  <c:v>4.8055399999999999E-9</c:v>
                </c:pt>
                <c:pt idx="3140">
                  <c:v>4.8086700000000001E-9</c:v>
                </c:pt>
                <c:pt idx="3141">
                  <c:v>4.8117900000000004E-9</c:v>
                </c:pt>
                <c:pt idx="3142">
                  <c:v>4.8149199999999997E-9</c:v>
                </c:pt>
                <c:pt idx="3143">
                  <c:v>4.81804E-9</c:v>
                </c:pt>
                <c:pt idx="3144">
                  <c:v>4.8211700000000002E-9</c:v>
                </c:pt>
                <c:pt idx="3145">
                  <c:v>4.8242899999999997E-9</c:v>
                </c:pt>
                <c:pt idx="3146">
                  <c:v>4.8274199999999999E-9</c:v>
                </c:pt>
                <c:pt idx="3147">
                  <c:v>4.8305400000000002E-9</c:v>
                </c:pt>
                <c:pt idx="3148">
                  <c:v>4.8336700000000003E-9</c:v>
                </c:pt>
                <c:pt idx="3149">
                  <c:v>4.8367899999999998E-9</c:v>
                </c:pt>
                <c:pt idx="3150">
                  <c:v>4.83992E-9</c:v>
                </c:pt>
                <c:pt idx="3151">
                  <c:v>4.8430400000000003E-9</c:v>
                </c:pt>
                <c:pt idx="3152">
                  <c:v>4.8461699999999996E-9</c:v>
                </c:pt>
                <c:pt idx="3153">
                  <c:v>4.8492899999999999E-9</c:v>
                </c:pt>
                <c:pt idx="3154">
                  <c:v>4.8524200000000001E-9</c:v>
                </c:pt>
                <c:pt idx="3155">
                  <c:v>4.8555400000000004E-9</c:v>
                </c:pt>
                <c:pt idx="3156">
                  <c:v>4.8586699999999997E-9</c:v>
                </c:pt>
                <c:pt idx="3157">
                  <c:v>4.86179E-9</c:v>
                </c:pt>
                <c:pt idx="3158">
                  <c:v>4.8649200000000002E-9</c:v>
                </c:pt>
                <c:pt idx="3159">
                  <c:v>4.8680399999999997E-9</c:v>
                </c:pt>
                <c:pt idx="3160">
                  <c:v>4.8711699999999998E-9</c:v>
                </c:pt>
                <c:pt idx="3161">
                  <c:v>4.8742900000000001E-9</c:v>
                </c:pt>
                <c:pt idx="3162">
                  <c:v>4.8774200000000003E-9</c:v>
                </c:pt>
                <c:pt idx="3163">
                  <c:v>4.8805399999999998E-9</c:v>
                </c:pt>
                <c:pt idx="3164">
                  <c:v>4.8836699999999999E-9</c:v>
                </c:pt>
                <c:pt idx="3165">
                  <c:v>4.8867900000000002E-9</c:v>
                </c:pt>
                <c:pt idx="3166">
                  <c:v>4.8899199999999996E-9</c:v>
                </c:pt>
                <c:pt idx="3167">
                  <c:v>4.8930399999999999E-9</c:v>
                </c:pt>
                <c:pt idx="3168">
                  <c:v>4.8961700000000001E-9</c:v>
                </c:pt>
                <c:pt idx="3169">
                  <c:v>4.8992900000000004E-9</c:v>
                </c:pt>
                <c:pt idx="3170">
                  <c:v>4.9024199999999997E-9</c:v>
                </c:pt>
                <c:pt idx="3171">
                  <c:v>4.90554E-9</c:v>
                </c:pt>
                <c:pt idx="3172">
                  <c:v>4.9086700000000002E-9</c:v>
                </c:pt>
                <c:pt idx="3173">
                  <c:v>4.9117899999999996E-9</c:v>
                </c:pt>
                <c:pt idx="3174">
                  <c:v>4.9149199999999998E-9</c:v>
                </c:pt>
                <c:pt idx="3175">
                  <c:v>4.9180400000000001E-9</c:v>
                </c:pt>
                <c:pt idx="3176">
                  <c:v>4.9211700000000003E-9</c:v>
                </c:pt>
                <c:pt idx="3177">
                  <c:v>4.9242899999999998E-9</c:v>
                </c:pt>
                <c:pt idx="3178">
                  <c:v>4.9274199999999999E-9</c:v>
                </c:pt>
                <c:pt idx="3179">
                  <c:v>4.9305400000000002E-9</c:v>
                </c:pt>
                <c:pt idx="3180">
                  <c:v>4.9336700000000004E-9</c:v>
                </c:pt>
                <c:pt idx="3181">
                  <c:v>4.9367899999999999E-9</c:v>
                </c:pt>
                <c:pt idx="3182">
                  <c:v>4.93992E-9</c:v>
                </c:pt>
                <c:pt idx="3183">
                  <c:v>4.9430400000000003E-9</c:v>
                </c:pt>
                <c:pt idx="3184">
                  <c:v>4.9461699999999997E-9</c:v>
                </c:pt>
                <c:pt idx="3185">
                  <c:v>4.94929E-9</c:v>
                </c:pt>
                <c:pt idx="3186">
                  <c:v>4.9524200000000002E-9</c:v>
                </c:pt>
                <c:pt idx="3187">
                  <c:v>4.9555399999999996E-9</c:v>
                </c:pt>
                <c:pt idx="3188">
                  <c:v>4.9586699999999998E-9</c:v>
                </c:pt>
                <c:pt idx="3189">
                  <c:v>4.9617900000000001E-9</c:v>
                </c:pt>
                <c:pt idx="3190">
                  <c:v>4.9649200000000003E-9</c:v>
                </c:pt>
                <c:pt idx="3191">
                  <c:v>4.9680399999999997E-9</c:v>
                </c:pt>
                <c:pt idx="3192">
                  <c:v>4.9711699999999999E-9</c:v>
                </c:pt>
                <c:pt idx="3193">
                  <c:v>4.9742900000000002E-9</c:v>
                </c:pt>
                <c:pt idx="3194">
                  <c:v>4.9774200000000004E-9</c:v>
                </c:pt>
                <c:pt idx="3195">
                  <c:v>4.9805399999999998E-9</c:v>
                </c:pt>
                <c:pt idx="3196">
                  <c:v>4.98367E-9</c:v>
                </c:pt>
                <c:pt idx="3197">
                  <c:v>4.9867900000000003E-9</c:v>
                </c:pt>
                <c:pt idx="3198">
                  <c:v>4.9899199999999997E-9</c:v>
                </c:pt>
                <c:pt idx="3199">
                  <c:v>4.99304E-9</c:v>
                </c:pt>
                <c:pt idx="3200">
                  <c:v>4.9961700000000001E-9</c:v>
                </c:pt>
                <c:pt idx="3201">
                  <c:v>4.9992899999999996E-9</c:v>
                </c:pt>
                <c:pt idx="3202">
                  <c:v>5.0024199999999998E-9</c:v>
                </c:pt>
                <c:pt idx="3203">
                  <c:v>5.0055400000000001E-9</c:v>
                </c:pt>
              </c:numCache>
            </c:numRef>
          </c:xVal>
          <c:yVal>
            <c:numRef>
              <c:f>waveform00001!$B$1:$B$3204</c:f>
              <c:numCache>
                <c:formatCode>0.00E+00</c:formatCode>
                <c:ptCount val="3204"/>
                <c:pt idx="0">
                  <c:v>7.9000000000000008E-3</c:v>
                </c:pt>
                <c:pt idx="1">
                  <c:v>1.1599999999999999E-2</c:v>
                </c:pt>
                <c:pt idx="2">
                  <c:v>1.4200000000000001E-2</c:v>
                </c:pt>
                <c:pt idx="3">
                  <c:v>1.6299999999999999E-2</c:v>
                </c:pt>
                <c:pt idx="4">
                  <c:v>1.6299999999999999E-2</c:v>
                </c:pt>
                <c:pt idx="5">
                  <c:v>1.6899999999999998E-2</c:v>
                </c:pt>
                <c:pt idx="6">
                  <c:v>1.6899999999999998E-2</c:v>
                </c:pt>
                <c:pt idx="7">
                  <c:v>1.6299999999999999E-2</c:v>
                </c:pt>
                <c:pt idx="8">
                  <c:v>1.4800000000000001E-2</c:v>
                </c:pt>
                <c:pt idx="9">
                  <c:v>1.21E-2</c:v>
                </c:pt>
                <c:pt idx="10">
                  <c:v>0.01</c:v>
                </c:pt>
                <c:pt idx="11">
                  <c:v>7.4000000000000003E-3</c:v>
                </c:pt>
                <c:pt idx="12">
                  <c:v>2.5999999999999999E-3</c:v>
                </c:pt>
                <c:pt idx="13">
                  <c:v>-1E-3</c:v>
                </c:pt>
                <c:pt idx="14">
                  <c:v>-5.3E-3</c:v>
                </c:pt>
                <c:pt idx="15">
                  <c:v>-1.11E-2</c:v>
                </c:pt>
                <c:pt idx="16">
                  <c:v>-1.5800000000000002E-2</c:v>
                </c:pt>
                <c:pt idx="17">
                  <c:v>-2.0500000000000001E-2</c:v>
                </c:pt>
                <c:pt idx="18">
                  <c:v>-2.7400000000000001E-2</c:v>
                </c:pt>
                <c:pt idx="19">
                  <c:v>-3.1600000000000003E-2</c:v>
                </c:pt>
                <c:pt idx="20">
                  <c:v>-3.6299999999999999E-2</c:v>
                </c:pt>
                <c:pt idx="21">
                  <c:v>-4.2700000000000002E-2</c:v>
                </c:pt>
                <c:pt idx="22">
                  <c:v>-4.7399999999999998E-2</c:v>
                </c:pt>
                <c:pt idx="23">
                  <c:v>-5.2699999999999997E-2</c:v>
                </c:pt>
                <c:pt idx="24">
                  <c:v>-5.6399999999999999E-2</c:v>
                </c:pt>
                <c:pt idx="25">
                  <c:v>-6.0600000000000001E-2</c:v>
                </c:pt>
                <c:pt idx="26">
                  <c:v>-6.2700000000000006E-2</c:v>
                </c:pt>
                <c:pt idx="27">
                  <c:v>-6.6900000000000001E-2</c:v>
                </c:pt>
                <c:pt idx="28">
                  <c:v>-6.8000000000000005E-2</c:v>
                </c:pt>
                <c:pt idx="29">
                  <c:v>-6.9500000000000006E-2</c:v>
                </c:pt>
                <c:pt idx="30">
                  <c:v>-7.0599999999999996E-2</c:v>
                </c:pt>
                <c:pt idx="31">
                  <c:v>-7.1099999999999997E-2</c:v>
                </c:pt>
                <c:pt idx="32">
                  <c:v>-7.0099999999999996E-2</c:v>
                </c:pt>
                <c:pt idx="33">
                  <c:v>-6.9500000000000006E-2</c:v>
                </c:pt>
                <c:pt idx="34">
                  <c:v>-6.9000000000000006E-2</c:v>
                </c:pt>
                <c:pt idx="35">
                  <c:v>-6.6900000000000001E-2</c:v>
                </c:pt>
                <c:pt idx="36">
                  <c:v>-6.4299999999999996E-2</c:v>
                </c:pt>
                <c:pt idx="37">
                  <c:v>-6.1100000000000002E-2</c:v>
                </c:pt>
                <c:pt idx="38">
                  <c:v>-5.8000000000000003E-2</c:v>
                </c:pt>
                <c:pt idx="39">
                  <c:v>-5.4300000000000001E-2</c:v>
                </c:pt>
                <c:pt idx="40">
                  <c:v>-5.0599999999999999E-2</c:v>
                </c:pt>
                <c:pt idx="41">
                  <c:v>-4.7399999999999998E-2</c:v>
                </c:pt>
                <c:pt idx="42">
                  <c:v>-4.3700000000000003E-2</c:v>
                </c:pt>
                <c:pt idx="43">
                  <c:v>-3.9E-2</c:v>
                </c:pt>
                <c:pt idx="44">
                  <c:v>-3.5799999999999998E-2</c:v>
                </c:pt>
                <c:pt idx="45">
                  <c:v>-3.0599999999999999E-2</c:v>
                </c:pt>
                <c:pt idx="46">
                  <c:v>-2.7400000000000001E-2</c:v>
                </c:pt>
                <c:pt idx="47">
                  <c:v>-2.2599999999999999E-2</c:v>
                </c:pt>
                <c:pt idx="48">
                  <c:v>-0.02</c:v>
                </c:pt>
                <c:pt idx="49">
                  <c:v>-1.6899999999999998E-2</c:v>
                </c:pt>
                <c:pt idx="50">
                  <c:v>-1.4200000000000001E-2</c:v>
                </c:pt>
                <c:pt idx="51">
                  <c:v>-1.26E-2</c:v>
                </c:pt>
                <c:pt idx="52">
                  <c:v>-9.4999999999999998E-3</c:v>
                </c:pt>
                <c:pt idx="53">
                  <c:v>-7.9000000000000008E-3</c:v>
                </c:pt>
                <c:pt idx="54">
                  <c:v>-6.3E-3</c:v>
                </c:pt>
                <c:pt idx="55">
                  <c:v>-6.3E-3</c:v>
                </c:pt>
                <c:pt idx="56">
                  <c:v>-5.3E-3</c:v>
                </c:pt>
                <c:pt idx="57">
                  <c:v>-5.7999999999999996E-3</c:v>
                </c:pt>
                <c:pt idx="58">
                  <c:v>-5.7999999999999996E-3</c:v>
                </c:pt>
                <c:pt idx="59">
                  <c:v>-6.3E-3</c:v>
                </c:pt>
                <c:pt idx="60">
                  <c:v>-7.4000000000000003E-3</c:v>
                </c:pt>
                <c:pt idx="61">
                  <c:v>-7.9000000000000008E-3</c:v>
                </c:pt>
                <c:pt idx="62">
                  <c:v>-0.01</c:v>
                </c:pt>
                <c:pt idx="63">
                  <c:v>-1.11E-2</c:v>
                </c:pt>
                <c:pt idx="64">
                  <c:v>-1.26E-2</c:v>
                </c:pt>
                <c:pt idx="65">
                  <c:v>-1.47E-2</c:v>
                </c:pt>
                <c:pt idx="66">
                  <c:v>-1.5800000000000002E-2</c:v>
                </c:pt>
                <c:pt idx="67">
                  <c:v>-1.6899999999999998E-2</c:v>
                </c:pt>
                <c:pt idx="68">
                  <c:v>-1.95E-2</c:v>
                </c:pt>
                <c:pt idx="69">
                  <c:v>-0.02</c:v>
                </c:pt>
                <c:pt idx="70">
                  <c:v>-2.0500000000000001E-2</c:v>
                </c:pt>
                <c:pt idx="71">
                  <c:v>-2.1600000000000001E-2</c:v>
                </c:pt>
                <c:pt idx="72">
                  <c:v>-2.1600000000000001E-2</c:v>
                </c:pt>
                <c:pt idx="73">
                  <c:v>-2.1600000000000001E-2</c:v>
                </c:pt>
                <c:pt idx="74">
                  <c:v>-2.1100000000000001E-2</c:v>
                </c:pt>
                <c:pt idx="75">
                  <c:v>-0.02</c:v>
                </c:pt>
                <c:pt idx="76">
                  <c:v>-1.9E-2</c:v>
                </c:pt>
                <c:pt idx="77">
                  <c:v>-1.7899999999999999E-2</c:v>
                </c:pt>
                <c:pt idx="78">
                  <c:v>-1.5800000000000002E-2</c:v>
                </c:pt>
                <c:pt idx="79">
                  <c:v>-1.37E-2</c:v>
                </c:pt>
                <c:pt idx="80">
                  <c:v>-0.01</c:v>
                </c:pt>
                <c:pt idx="81">
                  <c:v>-7.9000000000000008E-3</c:v>
                </c:pt>
                <c:pt idx="82">
                  <c:v>-4.7000000000000002E-3</c:v>
                </c:pt>
                <c:pt idx="83">
                  <c:v>-1E-3</c:v>
                </c:pt>
                <c:pt idx="84">
                  <c:v>3.2000000000000002E-3</c:v>
                </c:pt>
                <c:pt idx="85">
                  <c:v>6.8999999999999999E-3</c:v>
                </c:pt>
                <c:pt idx="86">
                  <c:v>1.0500000000000001E-2</c:v>
                </c:pt>
                <c:pt idx="87">
                  <c:v>1.4200000000000001E-2</c:v>
                </c:pt>
                <c:pt idx="88">
                  <c:v>1.7899999999999999E-2</c:v>
                </c:pt>
                <c:pt idx="89">
                  <c:v>2.2100000000000002E-2</c:v>
                </c:pt>
                <c:pt idx="90">
                  <c:v>2.53E-2</c:v>
                </c:pt>
                <c:pt idx="91">
                  <c:v>2.9000000000000001E-2</c:v>
                </c:pt>
                <c:pt idx="92">
                  <c:v>0.03</c:v>
                </c:pt>
                <c:pt idx="93">
                  <c:v>3.32E-2</c:v>
                </c:pt>
                <c:pt idx="94">
                  <c:v>3.5299999999999998E-2</c:v>
                </c:pt>
                <c:pt idx="95">
                  <c:v>3.6900000000000002E-2</c:v>
                </c:pt>
                <c:pt idx="96">
                  <c:v>3.85E-2</c:v>
                </c:pt>
                <c:pt idx="97">
                  <c:v>3.9E-2</c:v>
                </c:pt>
                <c:pt idx="98">
                  <c:v>3.9E-2</c:v>
                </c:pt>
                <c:pt idx="99">
                  <c:v>3.7400000000000003E-2</c:v>
                </c:pt>
                <c:pt idx="100">
                  <c:v>3.6900000000000002E-2</c:v>
                </c:pt>
                <c:pt idx="101">
                  <c:v>3.6400000000000002E-2</c:v>
                </c:pt>
                <c:pt idx="102">
                  <c:v>3.3700000000000001E-2</c:v>
                </c:pt>
                <c:pt idx="103">
                  <c:v>3.1099999999999999E-2</c:v>
                </c:pt>
                <c:pt idx="104">
                  <c:v>2.8500000000000001E-2</c:v>
                </c:pt>
                <c:pt idx="105">
                  <c:v>2.4199999999999999E-2</c:v>
                </c:pt>
                <c:pt idx="106">
                  <c:v>2.06E-2</c:v>
                </c:pt>
                <c:pt idx="107">
                  <c:v>1.6299999999999999E-2</c:v>
                </c:pt>
                <c:pt idx="108">
                  <c:v>1.1599999999999999E-2</c:v>
                </c:pt>
                <c:pt idx="109">
                  <c:v>6.3E-3</c:v>
                </c:pt>
                <c:pt idx="110">
                  <c:v>2.0999999999999999E-3</c:v>
                </c:pt>
                <c:pt idx="111">
                  <c:v>-3.7000000000000002E-3</c:v>
                </c:pt>
                <c:pt idx="112">
                  <c:v>-8.8999999999999999E-3</c:v>
                </c:pt>
                <c:pt idx="113">
                  <c:v>-1.4200000000000001E-2</c:v>
                </c:pt>
                <c:pt idx="114">
                  <c:v>-1.95E-2</c:v>
                </c:pt>
                <c:pt idx="115">
                  <c:v>-2.4199999999999999E-2</c:v>
                </c:pt>
                <c:pt idx="116">
                  <c:v>-2.8400000000000002E-2</c:v>
                </c:pt>
                <c:pt idx="117">
                  <c:v>-3.32E-2</c:v>
                </c:pt>
                <c:pt idx="118">
                  <c:v>-3.7400000000000003E-2</c:v>
                </c:pt>
                <c:pt idx="119">
                  <c:v>-4.1099999999999998E-2</c:v>
                </c:pt>
                <c:pt idx="120">
                  <c:v>-4.53E-2</c:v>
                </c:pt>
                <c:pt idx="121">
                  <c:v>-4.8500000000000001E-2</c:v>
                </c:pt>
                <c:pt idx="122">
                  <c:v>-5.0599999999999999E-2</c:v>
                </c:pt>
                <c:pt idx="123">
                  <c:v>-5.3199999999999997E-2</c:v>
                </c:pt>
                <c:pt idx="124">
                  <c:v>-5.5300000000000002E-2</c:v>
                </c:pt>
                <c:pt idx="125">
                  <c:v>-5.6399999999999999E-2</c:v>
                </c:pt>
                <c:pt idx="126">
                  <c:v>-5.74E-2</c:v>
                </c:pt>
                <c:pt idx="127">
                  <c:v>-5.8000000000000003E-2</c:v>
                </c:pt>
                <c:pt idx="128">
                  <c:v>-5.8999999999999997E-2</c:v>
                </c:pt>
                <c:pt idx="129">
                  <c:v>-5.8500000000000003E-2</c:v>
                </c:pt>
                <c:pt idx="130">
                  <c:v>-5.8500000000000003E-2</c:v>
                </c:pt>
                <c:pt idx="131">
                  <c:v>-5.74E-2</c:v>
                </c:pt>
                <c:pt idx="132">
                  <c:v>-5.6899999999999999E-2</c:v>
                </c:pt>
                <c:pt idx="133">
                  <c:v>-5.5800000000000002E-2</c:v>
                </c:pt>
                <c:pt idx="134">
                  <c:v>-5.4800000000000001E-2</c:v>
                </c:pt>
                <c:pt idx="135">
                  <c:v>-5.3699999999999998E-2</c:v>
                </c:pt>
                <c:pt idx="136">
                  <c:v>-5.2200000000000003E-2</c:v>
                </c:pt>
                <c:pt idx="137">
                  <c:v>-5.11E-2</c:v>
                </c:pt>
                <c:pt idx="138">
                  <c:v>-0.05</c:v>
                </c:pt>
                <c:pt idx="139">
                  <c:v>-4.9000000000000002E-2</c:v>
                </c:pt>
                <c:pt idx="140">
                  <c:v>-4.7399999999999998E-2</c:v>
                </c:pt>
                <c:pt idx="141">
                  <c:v>-4.58E-2</c:v>
                </c:pt>
                <c:pt idx="142">
                  <c:v>-4.48E-2</c:v>
                </c:pt>
                <c:pt idx="143">
                  <c:v>-4.3700000000000003E-2</c:v>
                </c:pt>
                <c:pt idx="144">
                  <c:v>-4.1599999999999998E-2</c:v>
                </c:pt>
                <c:pt idx="145">
                  <c:v>-4.1099999999999998E-2</c:v>
                </c:pt>
                <c:pt idx="146">
                  <c:v>-4.0599999999999997E-2</c:v>
                </c:pt>
                <c:pt idx="147">
                  <c:v>-3.9E-2</c:v>
                </c:pt>
                <c:pt idx="148">
                  <c:v>-3.85E-2</c:v>
                </c:pt>
                <c:pt idx="149">
                  <c:v>-3.6299999999999999E-2</c:v>
                </c:pt>
                <c:pt idx="150">
                  <c:v>-3.5299999999999998E-2</c:v>
                </c:pt>
                <c:pt idx="151">
                  <c:v>-3.4799999999999998E-2</c:v>
                </c:pt>
                <c:pt idx="152">
                  <c:v>-3.3700000000000001E-2</c:v>
                </c:pt>
                <c:pt idx="153">
                  <c:v>-3.2099999999999997E-2</c:v>
                </c:pt>
                <c:pt idx="154">
                  <c:v>-3.1099999999999999E-2</c:v>
                </c:pt>
                <c:pt idx="155">
                  <c:v>-0.03</c:v>
                </c:pt>
                <c:pt idx="156">
                  <c:v>-2.8400000000000002E-2</c:v>
                </c:pt>
                <c:pt idx="157">
                  <c:v>-2.69E-2</c:v>
                </c:pt>
                <c:pt idx="158">
                  <c:v>-2.4199999999999999E-2</c:v>
                </c:pt>
                <c:pt idx="159">
                  <c:v>-2.2100000000000002E-2</c:v>
                </c:pt>
                <c:pt idx="160">
                  <c:v>-1.95E-2</c:v>
                </c:pt>
                <c:pt idx="161">
                  <c:v>-1.7399999999999999E-2</c:v>
                </c:pt>
                <c:pt idx="162">
                  <c:v>-1.4200000000000001E-2</c:v>
                </c:pt>
                <c:pt idx="163">
                  <c:v>-1.21E-2</c:v>
                </c:pt>
                <c:pt idx="164">
                  <c:v>-9.4999999999999998E-3</c:v>
                </c:pt>
                <c:pt idx="165">
                  <c:v>-6.7999999999999996E-3</c:v>
                </c:pt>
                <c:pt idx="166">
                  <c:v>-4.1999999999999997E-3</c:v>
                </c:pt>
                <c:pt idx="167">
                  <c:v>-1E-3</c:v>
                </c:pt>
                <c:pt idx="168">
                  <c:v>1.1000000000000001E-3</c:v>
                </c:pt>
                <c:pt idx="169">
                  <c:v>4.7999999999999996E-3</c:v>
                </c:pt>
                <c:pt idx="170">
                  <c:v>6.8999999999999999E-3</c:v>
                </c:pt>
                <c:pt idx="171">
                  <c:v>8.9999999999999993E-3</c:v>
                </c:pt>
                <c:pt idx="172">
                  <c:v>1.1599999999999999E-2</c:v>
                </c:pt>
                <c:pt idx="173">
                  <c:v>1.2699999999999999E-2</c:v>
                </c:pt>
                <c:pt idx="174">
                  <c:v>1.5299999999999999E-2</c:v>
                </c:pt>
                <c:pt idx="175">
                  <c:v>1.6299999999999999E-2</c:v>
                </c:pt>
                <c:pt idx="176">
                  <c:v>1.7899999999999999E-2</c:v>
                </c:pt>
                <c:pt idx="177">
                  <c:v>1.95E-2</c:v>
                </c:pt>
                <c:pt idx="178">
                  <c:v>1.9E-2</c:v>
                </c:pt>
                <c:pt idx="179">
                  <c:v>0.02</c:v>
                </c:pt>
                <c:pt idx="180">
                  <c:v>0.02</c:v>
                </c:pt>
                <c:pt idx="181">
                  <c:v>1.95E-2</c:v>
                </c:pt>
                <c:pt idx="182">
                  <c:v>1.9E-2</c:v>
                </c:pt>
                <c:pt idx="183">
                  <c:v>1.9E-2</c:v>
                </c:pt>
                <c:pt idx="184">
                  <c:v>1.6899999999999998E-2</c:v>
                </c:pt>
                <c:pt idx="185">
                  <c:v>1.6299999999999999E-2</c:v>
                </c:pt>
                <c:pt idx="186">
                  <c:v>1.5299999999999999E-2</c:v>
                </c:pt>
                <c:pt idx="187">
                  <c:v>1.32E-2</c:v>
                </c:pt>
                <c:pt idx="188">
                  <c:v>1.21E-2</c:v>
                </c:pt>
                <c:pt idx="189">
                  <c:v>1.0500000000000001E-2</c:v>
                </c:pt>
                <c:pt idx="190">
                  <c:v>8.9999999999999993E-3</c:v>
                </c:pt>
                <c:pt idx="191">
                  <c:v>7.9000000000000008E-3</c:v>
                </c:pt>
                <c:pt idx="192">
                  <c:v>8.3999999999999995E-3</c:v>
                </c:pt>
                <c:pt idx="193">
                  <c:v>6.3E-3</c:v>
                </c:pt>
                <c:pt idx="194">
                  <c:v>6.3E-3</c:v>
                </c:pt>
                <c:pt idx="195">
                  <c:v>5.3E-3</c:v>
                </c:pt>
                <c:pt idx="196">
                  <c:v>5.3E-3</c:v>
                </c:pt>
                <c:pt idx="197">
                  <c:v>5.7999999999999996E-3</c:v>
                </c:pt>
                <c:pt idx="198">
                  <c:v>5.7999999999999996E-3</c:v>
                </c:pt>
                <c:pt idx="199">
                  <c:v>6.3E-3</c:v>
                </c:pt>
                <c:pt idx="200">
                  <c:v>7.4000000000000003E-3</c:v>
                </c:pt>
                <c:pt idx="201">
                  <c:v>7.9000000000000008E-3</c:v>
                </c:pt>
                <c:pt idx="202">
                  <c:v>0.01</c:v>
                </c:pt>
                <c:pt idx="203">
                  <c:v>1.21E-2</c:v>
                </c:pt>
                <c:pt idx="204">
                  <c:v>1.4200000000000001E-2</c:v>
                </c:pt>
                <c:pt idx="205">
                  <c:v>1.5800000000000002E-2</c:v>
                </c:pt>
                <c:pt idx="206">
                  <c:v>1.8499999999999999E-2</c:v>
                </c:pt>
                <c:pt idx="207">
                  <c:v>2.1600000000000001E-2</c:v>
                </c:pt>
                <c:pt idx="208">
                  <c:v>2.4199999999999999E-2</c:v>
                </c:pt>
                <c:pt idx="209">
                  <c:v>2.69E-2</c:v>
                </c:pt>
                <c:pt idx="210">
                  <c:v>0.03</c:v>
                </c:pt>
                <c:pt idx="211">
                  <c:v>3.32E-2</c:v>
                </c:pt>
                <c:pt idx="212">
                  <c:v>3.6400000000000002E-2</c:v>
                </c:pt>
                <c:pt idx="213">
                  <c:v>3.95E-2</c:v>
                </c:pt>
                <c:pt idx="214">
                  <c:v>4.2700000000000002E-2</c:v>
                </c:pt>
                <c:pt idx="215">
                  <c:v>4.48E-2</c:v>
                </c:pt>
                <c:pt idx="216">
                  <c:v>4.7399999999999998E-2</c:v>
                </c:pt>
                <c:pt idx="217">
                  <c:v>5.0099999999999999E-2</c:v>
                </c:pt>
                <c:pt idx="218">
                  <c:v>5.11E-2</c:v>
                </c:pt>
                <c:pt idx="219">
                  <c:v>5.2699999999999997E-2</c:v>
                </c:pt>
                <c:pt idx="220">
                  <c:v>5.3800000000000001E-2</c:v>
                </c:pt>
                <c:pt idx="221">
                  <c:v>5.6399999999999999E-2</c:v>
                </c:pt>
                <c:pt idx="222">
                  <c:v>5.6399999999999999E-2</c:v>
                </c:pt>
                <c:pt idx="223">
                  <c:v>5.5899999999999998E-2</c:v>
                </c:pt>
                <c:pt idx="224">
                  <c:v>5.6399999999999999E-2</c:v>
                </c:pt>
                <c:pt idx="225">
                  <c:v>5.4800000000000001E-2</c:v>
                </c:pt>
                <c:pt idx="226">
                  <c:v>5.4300000000000001E-2</c:v>
                </c:pt>
                <c:pt idx="227">
                  <c:v>5.2699999999999997E-2</c:v>
                </c:pt>
                <c:pt idx="228">
                  <c:v>5.11E-2</c:v>
                </c:pt>
                <c:pt idx="229">
                  <c:v>4.9500000000000002E-2</c:v>
                </c:pt>
                <c:pt idx="230">
                  <c:v>4.6899999999999997E-2</c:v>
                </c:pt>
                <c:pt idx="231">
                  <c:v>4.48E-2</c:v>
                </c:pt>
                <c:pt idx="232">
                  <c:v>4.1599999999999998E-2</c:v>
                </c:pt>
                <c:pt idx="233">
                  <c:v>3.7900000000000003E-2</c:v>
                </c:pt>
                <c:pt idx="234">
                  <c:v>3.4299999999999997E-2</c:v>
                </c:pt>
                <c:pt idx="235">
                  <c:v>3.1600000000000003E-2</c:v>
                </c:pt>
                <c:pt idx="236">
                  <c:v>2.7900000000000001E-2</c:v>
                </c:pt>
                <c:pt idx="237">
                  <c:v>2.4199999999999999E-2</c:v>
                </c:pt>
                <c:pt idx="238">
                  <c:v>1.95E-2</c:v>
                </c:pt>
                <c:pt idx="239">
                  <c:v>1.5800000000000002E-2</c:v>
                </c:pt>
                <c:pt idx="240">
                  <c:v>1.1599999999999999E-2</c:v>
                </c:pt>
                <c:pt idx="241">
                  <c:v>7.9000000000000008E-3</c:v>
                </c:pt>
                <c:pt idx="242">
                  <c:v>4.1999999999999997E-3</c:v>
                </c:pt>
                <c:pt idx="243">
                  <c:v>1.1000000000000001E-3</c:v>
                </c:pt>
                <c:pt idx="244">
                  <c:v>-2.0999999999999999E-3</c:v>
                </c:pt>
                <c:pt idx="245">
                  <c:v>-5.3E-3</c:v>
                </c:pt>
                <c:pt idx="246">
                  <c:v>-9.4999999999999998E-3</c:v>
                </c:pt>
                <c:pt idx="247">
                  <c:v>-1.1599999999999999E-2</c:v>
                </c:pt>
                <c:pt idx="248">
                  <c:v>-1.32E-2</c:v>
                </c:pt>
                <c:pt idx="249">
                  <c:v>-1.5299999999999999E-2</c:v>
                </c:pt>
                <c:pt idx="250">
                  <c:v>-1.7399999999999999E-2</c:v>
                </c:pt>
                <c:pt idx="251">
                  <c:v>-1.84E-2</c:v>
                </c:pt>
                <c:pt idx="252">
                  <c:v>-1.95E-2</c:v>
                </c:pt>
                <c:pt idx="253">
                  <c:v>-2.0500000000000001E-2</c:v>
                </c:pt>
                <c:pt idx="254">
                  <c:v>-0.02</c:v>
                </c:pt>
                <c:pt idx="255">
                  <c:v>-0.02</c:v>
                </c:pt>
                <c:pt idx="256">
                  <c:v>-1.9E-2</c:v>
                </c:pt>
                <c:pt idx="257">
                  <c:v>-1.84E-2</c:v>
                </c:pt>
                <c:pt idx="258">
                  <c:v>-1.7399999999999999E-2</c:v>
                </c:pt>
                <c:pt idx="259">
                  <c:v>-1.5800000000000002E-2</c:v>
                </c:pt>
                <c:pt idx="260">
                  <c:v>-1.37E-2</c:v>
                </c:pt>
                <c:pt idx="261">
                  <c:v>-1.11E-2</c:v>
                </c:pt>
                <c:pt idx="262">
                  <c:v>-8.3999999999999995E-3</c:v>
                </c:pt>
                <c:pt idx="263">
                  <c:v>-6.3E-3</c:v>
                </c:pt>
                <c:pt idx="264">
                  <c:v>-4.7000000000000002E-3</c:v>
                </c:pt>
                <c:pt idx="265">
                  <c:v>-2.0999999999999999E-3</c:v>
                </c:pt>
                <c:pt idx="266">
                  <c:v>0</c:v>
                </c:pt>
                <c:pt idx="267">
                  <c:v>2.5999999999999999E-3</c:v>
                </c:pt>
                <c:pt idx="268">
                  <c:v>4.7999999999999996E-3</c:v>
                </c:pt>
                <c:pt idx="269">
                  <c:v>7.9000000000000008E-3</c:v>
                </c:pt>
                <c:pt idx="270">
                  <c:v>9.4999999999999998E-3</c:v>
                </c:pt>
                <c:pt idx="271">
                  <c:v>1.11E-2</c:v>
                </c:pt>
                <c:pt idx="272">
                  <c:v>1.2699999999999999E-2</c:v>
                </c:pt>
                <c:pt idx="273">
                  <c:v>1.4200000000000001E-2</c:v>
                </c:pt>
                <c:pt idx="274">
                  <c:v>1.5800000000000002E-2</c:v>
                </c:pt>
                <c:pt idx="275">
                  <c:v>1.5800000000000002E-2</c:v>
                </c:pt>
                <c:pt idx="276">
                  <c:v>1.6899999999999998E-2</c:v>
                </c:pt>
                <c:pt idx="277">
                  <c:v>1.6299999999999999E-2</c:v>
                </c:pt>
                <c:pt idx="278">
                  <c:v>1.4800000000000001E-2</c:v>
                </c:pt>
                <c:pt idx="279">
                  <c:v>1.4800000000000001E-2</c:v>
                </c:pt>
                <c:pt idx="280">
                  <c:v>1.21E-2</c:v>
                </c:pt>
                <c:pt idx="281">
                  <c:v>1.11E-2</c:v>
                </c:pt>
                <c:pt idx="282">
                  <c:v>9.4999999999999998E-3</c:v>
                </c:pt>
                <c:pt idx="283">
                  <c:v>6.3E-3</c:v>
                </c:pt>
                <c:pt idx="284">
                  <c:v>3.2000000000000002E-3</c:v>
                </c:pt>
                <c:pt idx="285">
                  <c:v>5.0000000000000001E-4</c:v>
                </c:pt>
                <c:pt idx="286">
                  <c:v>-2.0999999999999999E-3</c:v>
                </c:pt>
                <c:pt idx="287">
                  <c:v>-5.3E-3</c:v>
                </c:pt>
                <c:pt idx="288">
                  <c:v>-8.3999999999999995E-3</c:v>
                </c:pt>
                <c:pt idx="289">
                  <c:v>-1.21E-2</c:v>
                </c:pt>
                <c:pt idx="290">
                  <c:v>-1.5299999999999999E-2</c:v>
                </c:pt>
                <c:pt idx="291">
                  <c:v>-1.7399999999999999E-2</c:v>
                </c:pt>
                <c:pt idx="292">
                  <c:v>-2.0500000000000001E-2</c:v>
                </c:pt>
                <c:pt idx="293">
                  <c:v>-2.3199999999999998E-2</c:v>
                </c:pt>
                <c:pt idx="294">
                  <c:v>-2.58E-2</c:v>
                </c:pt>
                <c:pt idx="295">
                  <c:v>-2.7400000000000001E-2</c:v>
                </c:pt>
                <c:pt idx="296">
                  <c:v>-2.9499999999999998E-2</c:v>
                </c:pt>
                <c:pt idx="297">
                  <c:v>-0.03</c:v>
                </c:pt>
                <c:pt idx="298">
                  <c:v>-3.0599999999999999E-2</c:v>
                </c:pt>
                <c:pt idx="299">
                  <c:v>-3.1600000000000003E-2</c:v>
                </c:pt>
                <c:pt idx="300">
                  <c:v>-3.1600000000000003E-2</c:v>
                </c:pt>
                <c:pt idx="301">
                  <c:v>-0.03</c:v>
                </c:pt>
                <c:pt idx="302">
                  <c:v>-2.9000000000000001E-2</c:v>
                </c:pt>
                <c:pt idx="303">
                  <c:v>-2.7400000000000001E-2</c:v>
                </c:pt>
                <c:pt idx="304">
                  <c:v>-2.53E-2</c:v>
                </c:pt>
                <c:pt idx="305">
                  <c:v>-2.2599999999999999E-2</c:v>
                </c:pt>
                <c:pt idx="306">
                  <c:v>-2.0500000000000001E-2</c:v>
                </c:pt>
                <c:pt idx="307">
                  <c:v>-1.7399999999999999E-2</c:v>
                </c:pt>
                <c:pt idx="308">
                  <c:v>-1.32E-2</c:v>
                </c:pt>
                <c:pt idx="309">
                  <c:v>-1.0500000000000001E-2</c:v>
                </c:pt>
                <c:pt idx="310">
                  <c:v>-7.4000000000000003E-3</c:v>
                </c:pt>
                <c:pt idx="311">
                  <c:v>-2.5999999999999999E-3</c:v>
                </c:pt>
                <c:pt idx="312">
                  <c:v>5.0000000000000001E-4</c:v>
                </c:pt>
                <c:pt idx="313">
                  <c:v>4.7999999999999996E-3</c:v>
                </c:pt>
                <c:pt idx="314">
                  <c:v>7.4000000000000003E-3</c:v>
                </c:pt>
                <c:pt idx="315">
                  <c:v>1.1599999999999999E-2</c:v>
                </c:pt>
                <c:pt idx="316">
                  <c:v>1.4800000000000001E-2</c:v>
                </c:pt>
                <c:pt idx="317">
                  <c:v>1.8499999999999999E-2</c:v>
                </c:pt>
                <c:pt idx="318">
                  <c:v>2.1600000000000001E-2</c:v>
                </c:pt>
                <c:pt idx="319">
                  <c:v>2.4199999999999999E-2</c:v>
                </c:pt>
                <c:pt idx="320">
                  <c:v>2.64E-2</c:v>
                </c:pt>
                <c:pt idx="321">
                  <c:v>2.8500000000000001E-2</c:v>
                </c:pt>
                <c:pt idx="322">
                  <c:v>3.0599999999999999E-2</c:v>
                </c:pt>
                <c:pt idx="323">
                  <c:v>3.2199999999999999E-2</c:v>
                </c:pt>
                <c:pt idx="324">
                  <c:v>3.32E-2</c:v>
                </c:pt>
                <c:pt idx="325">
                  <c:v>3.3700000000000001E-2</c:v>
                </c:pt>
                <c:pt idx="326">
                  <c:v>3.5299999999999998E-2</c:v>
                </c:pt>
                <c:pt idx="327">
                  <c:v>3.4799999999999998E-2</c:v>
                </c:pt>
                <c:pt idx="328">
                  <c:v>3.5799999999999998E-2</c:v>
                </c:pt>
                <c:pt idx="329">
                  <c:v>3.4799999999999998E-2</c:v>
                </c:pt>
                <c:pt idx="330">
                  <c:v>3.4299999999999997E-2</c:v>
                </c:pt>
                <c:pt idx="331">
                  <c:v>3.4299999999999997E-2</c:v>
                </c:pt>
                <c:pt idx="332">
                  <c:v>3.32E-2</c:v>
                </c:pt>
                <c:pt idx="333">
                  <c:v>3.1600000000000003E-2</c:v>
                </c:pt>
                <c:pt idx="334">
                  <c:v>0.03</c:v>
                </c:pt>
                <c:pt idx="335">
                  <c:v>2.9000000000000001E-2</c:v>
                </c:pt>
                <c:pt idx="336">
                  <c:v>2.7900000000000001E-2</c:v>
                </c:pt>
                <c:pt idx="337">
                  <c:v>2.64E-2</c:v>
                </c:pt>
                <c:pt idx="338">
                  <c:v>2.53E-2</c:v>
                </c:pt>
                <c:pt idx="339">
                  <c:v>2.2700000000000001E-2</c:v>
                </c:pt>
                <c:pt idx="340">
                  <c:v>2.1600000000000001E-2</c:v>
                </c:pt>
                <c:pt idx="341">
                  <c:v>0.02</c:v>
                </c:pt>
                <c:pt idx="342">
                  <c:v>1.8499999999999999E-2</c:v>
                </c:pt>
                <c:pt idx="343">
                  <c:v>1.6899999999999998E-2</c:v>
                </c:pt>
                <c:pt idx="344">
                  <c:v>1.5299999999999999E-2</c:v>
                </c:pt>
                <c:pt idx="345">
                  <c:v>1.37E-2</c:v>
                </c:pt>
                <c:pt idx="346">
                  <c:v>1.21E-2</c:v>
                </c:pt>
                <c:pt idx="347">
                  <c:v>1.11E-2</c:v>
                </c:pt>
                <c:pt idx="348">
                  <c:v>9.4999999999999998E-3</c:v>
                </c:pt>
                <c:pt idx="349">
                  <c:v>7.4000000000000003E-3</c:v>
                </c:pt>
                <c:pt idx="350">
                  <c:v>5.3E-3</c:v>
                </c:pt>
                <c:pt idx="351">
                  <c:v>3.2000000000000002E-3</c:v>
                </c:pt>
                <c:pt idx="352">
                  <c:v>1.6000000000000001E-3</c:v>
                </c:pt>
                <c:pt idx="353">
                  <c:v>-1E-3</c:v>
                </c:pt>
                <c:pt idx="354">
                  <c:v>-2.0999999999999999E-3</c:v>
                </c:pt>
                <c:pt idx="355">
                  <c:v>-4.7000000000000002E-3</c:v>
                </c:pt>
                <c:pt idx="356">
                  <c:v>-8.3999999999999995E-3</c:v>
                </c:pt>
                <c:pt idx="357">
                  <c:v>-1.0500000000000001E-2</c:v>
                </c:pt>
                <c:pt idx="358">
                  <c:v>-1.32E-2</c:v>
                </c:pt>
                <c:pt idx="359">
                  <c:v>-1.6299999999999999E-2</c:v>
                </c:pt>
                <c:pt idx="360">
                  <c:v>-1.84E-2</c:v>
                </c:pt>
                <c:pt idx="361">
                  <c:v>-2.0500000000000001E-2</c:v>
                </c:pt>
                <c:pt idx="362">
                  <c:v>-2.3699999999999999E-2</c:v>
                </c:pt>
                <c:pt idx="363">
                  <c:v>-2.69E-2</c:v>
                </c:pt>
                <c:pt idx="364">
                  <c:v>-2.8400000000000002E-2</c:v>
                </c:pt>
                <c:pt idx="365">
                  <c:v>-3.1600000000000003E-2</c:v>
                </c:pt>
                <c:pt idx="366">
                  <c:v>-3.32E-2</c:v>
                </c:pt>
                <c:pt idx="367">
                  <c:v>-3.4200000000000001E-2</c:v>
                </c:pt>
                <c:pt idx="368">
                  <c:v>-3.5299999999999998E-2</c:v>
                </c:pt>
                <c:pt idx="369">
                  <c:v>-3.6900000000000002E-2</c:v>
                </c:pt>
                <c:pt idx="370">
                  <c:v>-3.7400000000000003E-2</c:v>
                </c:pt>
                <c:pt idx="371">
                  <c:v>-3.7900000000000003E-2</c:v>
                </c:pt>
                <c:pt idx="372">
                  <c:v>-3.7900000000000003E-2</c:v>
                </c:pt>
                <c:pt idx="373">
                  <c:v>-3.7400000000000003E-2</c:v>
                </c:pt>
                <c:pt idx="374">
                  <c:v>-3.6299999999999999E-2</c:v>
                </c:pt>
                <c:pt idx="375">
                  <c:v>-3.5299999999999998E-2</c:v>
                </c:pt>
                <c:pt idx="376">
                  <c:v>-3.4799999999999998E-2</c:v>
                </c:pt>
                <c:pt idx="377">
                  <c:v>-3.32E-2</c:v>
                </c:pt>
                <c:pt idx="378">
                  <c:v>-3.0599999999999999E-2</c:v>
                </c:pt>
                <c:pt idx="379">
                  <c:v>-2.9000000000000001E-2</c:v>
                </c:pt>
                <c:pt idx="380">
                  <c:v>-2.63E-2</c:v>
                </c:pt>
                <c:pt idx="381">
                  <c:v>-2.3699999999999999E-2</c:v>
                </c:pt>
                <c:pt idx="382">
                  <c:v>-2.1100000000000001E-2</c:v>
                </c:pt>
                <c:pt idx="383">
                  <c:v>-1.7899999999999999E-2</c:v>
                </c:pt>
                <c:pt idx="384">
                  <c:v>-1.47E-2</c:v>
                </c:pt>
                <c:pt idx="385">
                  <c:v>-1.21E-2</c:v>
                </c:pt>
                <c:pt idx="386">
                  <c:v>-9.4999999999999998E-3</c:v>
                </c:pt>
                <c:pt idx="387">
                  <c:v>-5.7999999999999996E-3</c:v>
                </c:pt>
                <c:pt idx="388">
                  <c:v>-3.7000000000000002E-3</c:v>
                </c:pt>
                <c:pt idx="389">
                  <c:v>-2.5999999999999999E-3</c:v>
                </c:pt>
                <c:pt idx="390">
                  <c:v>0</c:v>
                </c:pt>
                <c:pt idx="391">
                  <c:v>0</c:v>
                </c:pt>
                <c:pt idx="392">
                  <c:v>2.0999999999999999E-3</c:v>
                </c:pt>
                <c:pt idx="393">
                  <c:v>2.0999999999999999E-3</c:v>
                </c:pt>
                <c:pt idx="394">
                  <c:v>3.2000000000000002E-3</c:v>
                </c:pt>
                <c:pt idx="395">
                  <c:v>2.0999999999999999E-3</c:v>
                </c:pt>
                <c:pt idx="396">
                  <c:v>2.0999999999999999E-3</c:v>
                </c:pt>
                <c:pt idx="397">
                  <c:v>5.0000000000000001E-4</c:v>
                </c:pt>
                <c:pt idx="398">
                  <c:v>-5.0000000000000001E-4</c:v>
                </c:pt>
                <c:pt idx="399">
                  <c:v>-2.5999999999999999E-3</c:v>
                </c:pt>
                <c:pt idx="400">
                  <c:v>-5.3E-3</c:v>
                </c:pt>
                <c:pt idx="401">
                  <c:v>-6.7999999999999996E-3</c:v>
                </c:pt>
                <c:pt idx="402">
                  <c:v>-0.01</c:v>
                </c:pt>
                <c:pt idx="403">
                  <c:v>-1.26E-2</c:v>
                </c:pt>
                <c:pt idx="404">
                  <c:v>-1.5800000000000002E-2</c:v>
                </c:pt>
                <c:pt idx="405">
                  <c:v>-1.7899999999999999E-2</c:v>
                </c:pt>
                <c:pt idx="406">
                  <c:v>-0.02</c:v>
                </c:pt>
                <c:pt idx="407">
                  <c:v>-2.4799999999999999E-2</c:v>
                </c:pt>
                <c:pt idx="408">
                  <c:v>-2.69E-2</c:v>
                </c:pt>
                <c:pt idx="409">
                  <c:v>-2.9000000000000001E-2</c:v>
                </c:pt>
                <c:pt idx="410">
                  <c:v>-3.2099999999999997E-2</c:v>
                </c:pt>
                <c:pt idx="411">
                  <c:v>-3.3700000000000001E-2</c:v>
                </c:pt>
                <c:pt idx="412">
                  <c:v>-3.4799999999999998E-2</c:v>
                </c:pt>
                <c:pt idx="413">
                  <c:v>-3.5799999999999998E-2</c:v>
                </c:pt>
                <c:pt idx="414">
                  <c:v>-3.6900000000000002E-2</c:v>
                </c:pt>
                <c:pt idx="415">
                  <c:v>-3.7400000000000003E-2</c:v>
                </c:pt>
                <c:pt idx="416">
                  <c:v>-3.6900000000000002E-2</c:v>
                </c:pt>
                <c:pt idx="417">
                  <c:v>-3.5799999999999998E-2</c:v>
                </c:pt>
                <c:pt idx="418">
                  <c:v>-3.5299999999999998E-2</c:v>
                </c:pt>
                <c:pt idx="419">
                  <c:v>-3.4799999999999998E-2</c:v>
                </c:pt>
                <c:pt idx="420">
                  <c:v>-3.27E-2</c:v>
                </c:pt>
                <c:pt idx="421">
                  <c:v>-3.0599999999999999E-2</c:v>
                </c:pt>
                <c:pt idx="422">
                  <c:v>-2.8400000000000002E-2</c:v>
                </c:pt>
                <c:pt idx="423">
                  <c:v>-2.53E-2</c:v>
                </c:pt>
                <c:pt idx="424">
                  <c:v>-2.1600000000000001E-2</c:v>
                </c:pt>
                <c:pt idx="425">
                  <c:v>-1.9E-2</c:v>
                </c:pt>
                <c:pt idx="426">
                  <c:v>-1.5299999999999999E-2</c:v>
                </c:pt>
                <c:pt idx="427">
                  <c:v>-1.26E-2</c:v>
                </c:pt>
                <c:pt idx="428">
                  <c:v>-8.8999999999999999E-3</c:v>
                </c:pt>
                <c:pt idx="429">
                  <c:v>-5.7999999999999996E-3</c:v>
                </c:pt>
                <c:pt idx="430">
                  <c:v>-2.0999999999999999E-3</c:v>
                </c:pt>
                <c:pt idx="431">
                  <c:v>1.6000000000000001E-3</c:v>
                </c:pt>
                <c:pt idx="432">
                  <c:v>3.2000000000000002E-3</c:v>
                </c:pt>
                <c:pt idx="433">
                  <c:v>6.3E-3</c:v>
                </c:pt>
                <c:pt idx="434">
                  <c:v>7.9000000000000008E-3</c:v>
                </c:pt>
                <c:pt idx="435">
                  <c:v>1.0500000000000001E-2</c:v>
                </c:pt>
                <c:pt idx="436">
                  <c:v>1.2699999999999999E-2</c:v>
                </c:pt>
                <c:pt idx="437">
                  <c:v>1.2699999999999999E-2</c:v>
                </c:pt>
                <c:pt idx="438">
                  <c:v>1.2699999999999999E-2</c:v>
                </c:pt>
                <c:pt idx="439">
                  <c:v>1.2699999999999999E-2</c:v>
                </c:pt>
                <c:pt idx="440">
                  <c:v>1.32E-2</c:v>
                </c:pt>
                <c:pt idx="441">
                  <c:v>1.21E-2</c:v>
                </c:pt>
                <c:pt idx="442">
                  <c:v>0.01</c:v>
                </c:pt>
                <c:pt idx="443">
                  <c:v>7.4000000000000003E-3</c:v>
                </c:pt>
                <c:pt idx="444">
                  <c:v>6.3E-3</c:v>
                </c:pt>
                <c:pt idx="445">
                  <c:v>3.2000000000000002E-3</c:v>
                </c:pt>
                <c:pt idx="446">
                  <c:v>5.0000000000000001E-4</c:v>
                </c:pt>
                <c:pt idx="447">
                  <c:v>-3.2000000000000002E-3</c:v>
                </c:pt>
                <c:pt idx="448">
                  <c:v>-7.4000000000000003E-3</c:v>
                </c:pt>
                <c:pt idx="449">
                  <c:v>-1.11E-2</c:v>
                </c:pt>
                <c:pt idx="450">
                  <c:v>-1.6899999999999998E-2</c:v>
                </c:pt>
                <c:pt idx="451">
                  <c:v>-2.0500000000000001E-2</c:v>
                </c:pt>
                <c:pt idx="452">
                  <c:v>-2.63E-2</c:v>
                </c:pt>
                <c:pt idx="453">
                  <c:v>-3.1099999999999999E-2</c:v>
                </c:pt>
                <c:pt idx="454">
                  <c:v>-3.5799999999999998E-2</c:v>
                </c:pt>
                <c:pt idx="455">
                  <c:v>-4.0599999999999997E-2</c:v>
                </c:pt>
                <c:pt idx="456">
                  <c:v>-4.58E-2</c:v>
                </c:pt>
                <c:pt idx="457">
                  <c:v>-5.16E-2</c:v>
                </c:pt>
                <c:pt idx="458">
                  <c:v>-5.6899999999999999E-2</c:v>
                </c:pt>
                <c:pt idx="459">
                  <c:v>-6.1600000000000002E-2</c:v>
                </c:pt>
                <c:pt idx="460">
                  <c:v>-6.59E-2</c:v>
                </c:pt>
                <c:pt idx="461">
                  <c:v>-7.0099999999999996E-2</c:v>
                </c:pt>
                <c:pt idx="462">
                  <c:v>-7.4300000000000005E-2</c:v>
                </c:pt>
                <c:pt idx="463">
                  <c:v>-7.9000000000000001E-2</c:v>
                </c:pt>
                <c:pt idx="464">
                  <c:v>-8.3199999999999996E-2</c:v>
                </c:pt>
                <c:pt idx="465">
                  <c:v>-8.48E-2</c:v>
                </c:pt>
                <c:pt idx="466">
                  <c:v>-8.7499999999999994E-2</c:v>
                </c:pt>
                <c:pt idx="467">
                  <c:v>-9.01E-2</c:v>
                </c:pt>
                <c:pt idx="468">
                  <c:v>-9.2700000000000005E-2</c:v>
                </c:pt>
                <c:pt idx="469">
                  <c:v>-9.4799999999999995E-2</c:v>
                </c:pt>
                <c:pt idx="470">
                  <c:v>-9.5399999999999999E-2</c:v>
                </c:pt>
                <c:pt idx="471">
                  <c:v>-9.5899999999999999E-2</c:v>
                </c:pt>
                <c:pt idx="472">
                  <c:v>-9.5899999999999999E-2</c:v>
                </c:pt>
                <c:pt idx="473">
                  <c:v>-9.5899999999999999E-2</c:v>
                </c:pt>
                <c:pt idx="474">
                  <c:v>-9.4299999999999995E-2</c:v>
                </c:pt>
                <c:pt idx="475">
                  <c:v>-9.3799999999999994E-2</c:v>
                </c:pt>
                <c:pt idx="476">
                  <c:v>-9.1700000000000004E-2</c:v>
                </c:pt>
                <c:pt idx="477">
                  <c:v>-8.9599999999999999E-2</c:v>
                </c:pt>
                <c:pt idx="478">
                  <c:v>-8.7999999999999995E-2</c:v>
                </c:pt>
                <c:pt idx="479">
                  <c:v>-8.48E-2</c:v>
                </c:pt>
                <c:pt idx="480">
                  <c:v>-8.2699999999999996E-2</c:v>
                </c:pt>
                <c:pt idx="481">
                  <c:v>-7.85E-2</c:v>
                </c:pt>
                <c:pt idx="482">
                  <c:v>-7.5300000000000006E-2</c:v>
                </c:pt>
                <c:pt idx="483">
                  <c:v>-7.17E-2</c:v>
                </c:pt>
                <c:pt idx="484">
                  <c:v>-6.8500000000000005E-2</c:v>
                </c:pt>
                <c:pt idx="485">
                  <c:v>-6.4799999999999996E-2</c:v>
                </c:pt>
                <c:pt idx="486">
                  <c:v>-6.0100000000000001E-2</c:v>
                </c:pt>
                <c:pt idx="487">
                  <c:v>-5.6399999999999999E-2</c:v>
                </c:pt>
                <c:pt idx="488">
                  <c:v>-5.16E-2</c:v>
                </c:pt>
                <c:pt idx="489">
                  <c:v>-4.7399999999999998E-2</c:v>
                </c:pt>
                <c:pt idx="490">
                  <c:v>-4.3700000000000003E-2</c:v>
                </c:pt>
                <c:pt idx="491">
                  <c:v>-0.04</c:v>
                </c:pt>
                <c:pt idx="492">
                  <c:v>-3.5299999999999998E-2</c:v>
                </c:pt>
                <c:pt idx="493">
                  <c:v>-3.2099999999999997E-2</c:v>
                </c:pt>
                <c:pt idx="494">
                  <c:v>-2.9000000000000001E-2</c:v>
                </c:pt>
                <c:pt idx="495">
                  <c:v>-2.4799999999999999E-2</c:v>
                </c:pt>
                <c:pt idx="496">
                  <c:v>-2.1600000000000001E-2</c:v>
                </c:pt>
                <c:pt idx="497">
                  <c:v>-1.7899999999999999E-2</c:v>
                </c:pt>
                <c:pt idx="498">
                  <c:v>-1.4200000000000001E-2</c:v>
                </c:pt>
                <c:pt idx="499">
                  <c:v>-1.1599999999999999E-2</c:v>
                </c:pt>
                <c:pt idx="500">
                  <c:v>-8.8999999999999999E-3</c:v>
                </c:pt>
                <c:pt idx="501">
                  <c:v>-6.7999999999999996E-3</c:v>
                </c:pt>
                <c:pt idx="502">
                  <c:v>-4.1999999999999997E-3</c:v>
                </c:pt>
                <c:pt idx="503">
                  <c:v>-2.0999999999999999E-3</c:v>
                </c:pt>
                <c:pt idx="504">
                  <c:v>0</c:v>
                </c:pt>
                <c:pt idx="505">
                  <c:v>1.1000000000000001E-3</c:v>
                </c:pt>
                <c:pt idx="506">
                  <c:v>2.5999999999999999E-3</c:v>
                </c:pt>
                <c:pt idx="507">
                  <c:v>4.1999999999999997E-3</c:v>
                </c:pt>
                <c:pt idx="508">
                  <c:v>5.3E-3</c:v>
                </c:pt>
                <c:pt idx="509">
                  <c:v>5.7999999999999996E-3</c:v>
                </c:pt>
                <c:pt idx="510">
                  <c:v>6.3E-3</c:v>
                </c:pt>
                <c:pt idx="511">
                  <c:v>6.8999999999999999E-3</c:v>
                </c:pt>
                <c:pt idx="512">
                  <c:v>5.7999999999999996E-3</c:v>
                </c:pt>
                <c:pt idx="513">
                  <c:v>5.7999999999999996E-3</c:v>
                </c:pt>
                <c:pt idx="514">
                  <c:v>5.3E-3</c:v>
                </c:pt>
                <c:pt idx="515">
                  <c:v>4.7999999999999996E-3</c:v>
                </c:pt>
                <c:pt idx="516">
                  <c:v>3.2000000000000002E-3</c:v>
                </c:pt>
                <c:pt idx="517">
                  <c:v>1.6000000000000001E-3</c:v>
                </c:pt>
                <c:pt idx="518">
                  <c:v>0</c:v>
                </c:pt>
                <c:pt idx="519">
                  <c:v>-1.6000000000000001E-3</c:v>
                </c:pt>
                <c:pt idx="520">
                  <c:v>-3.2000000000000002E-3</c:v>
                </c:pt>
                <c:pt idx="521">
                  <c:v>-5.7999999999999996E-3</c:v>
                </c:pt>
                <c:pt idx="522">
                  <c:v>-7.4000000000000003E-3</c:v>
                </c:pt>
                <c:pt idx="523">
                  <c:v>-0.01</c:v>
                </c:pt>
                <c:pt idx="524">
                  <c:v>-1.32E-2</c:v>
                </c:pt>
                <c:pt idx="525">
                  <c:v>-1.5800000000000002E-2</c:v>
                </c:pt>
                <c:pt idx="526">
                  <c:v>-1.7399999999999999E-2</c:v>
                </c:pt>
                <c:pt idx="527">
                  <c:v>-0.02</c:v>
                </c:pt>
                <c:pt idx="528">
                  <c:v>-2.2100000000000002E-2</c:v>
                </c:pt>
                <c:pt idx="529">
                  <c:v>-2.53E-2</c:v>
                </c:pt>
                <c:pt idx="530">
                  <c:v>-2.63E-2</c:v>
                </c:pt>
                <c:pt idx="531">
                  <c:v>-2.9000000000000001E-2</c:v>
                </c:pt>
                <c:pt idx="532">
                  <c:v>-3.1600000000000003E-2</c:v>
                </c:pt>
                <c:pt idx="533">
                  <c:v>-3.2099999999999997E-2</c:v>
                </c:pt>
                <c:pt idx="534">
                  <c:v>-3.4200000000000001E-2</c:v>
                </c:pt>
                <c:pt idx="535">
                  <c:v>-3.5799999999999998E-2</c:v>
                </c:pt>
                <c:pt idx="536">
                  <c:v>-3.6900000000000002E-2</c:v>
                </c:pt>
                <c:pt idx="537">
                  <c:v>-3.6900000000000002E-2</c:v>
                </c:pt>
                <c:pt idx="538">
                  <c:v>-3.7900000000000003E-2</c:v>
                </c:pt>
                <c:pt idx="539">
                  <c:v>-3.7400000000000003E-2</c:v>
                </c:pt>
                <c:pt idx="540">
                  <c:v>-3.7400000000000003E-2</c:v>
                </c:pt>
                <c:pt idx="541">
                  <c:v>-3.6900000000000002E-2</c:v>
                </c:pt>
                <c:pt idx="542">
                  <c:v>-3.6299999999999999E-2</c:v>
                </c:pt>
                <c:pt idx="543">
                  <c:v>-3.5299999999999998E-2</c:v>
                </c:pt>
                <c:pt idx="544">
                  <c:v>-3.3700000000000001E-2</c:v>
                </c:pt>
                <c:pt idx="545">
                  <c:v>-3.2099999999999997E-2</c:v>
                </c:pt>
                <c:pt idx="546">
                  <c:v>-3.1099999999999999E-2</c:v>
                </c:pt>
                <c:pt idx="547">
                  <c:v>-2.8400000000000002E-2</c:v>
                </c:pt>
                <c:pt idx="548">
                  <c:v>-2.69E-2</c:v>
                </c:pt>
                <c:pt idx="549">
                  <c:v>-2.4199999999999999E-2</c:v>
                </c:pt>
                <c:pt idx="550">
                  <c:v>-2.2599999999999999E-2</c:v>
                </c:pt>
                <c:pt idx="551">
                  <c:v>-0.02</c:v>
                </c:pt>
                <c:pt idx="552">
                  <c:v>-1.84E-2</c:v>
                </c:pt>
                <c:pt idx="553">
                  <c:v>-1.5299999999999999E-2</c:v>
                </c:pt>
                <c:pt idx="554">
                  <c:v>-1.32E-2</c:v>
                </c:pt>
                <c:pt idx="555">
                  <c:v>-1.1599999999999999E-2</c:v>
                </c:pt>
                <c:pt idx="556">
                  <c:v>-8.8999999999999999E-3</c:v>
                </c:pt>
                <c:pt idx="557">
                  <c:v>-6.3E-3</c:v>
                </c:pt>
                <c:pt idx="558">
                  <c:v>-4.1999999999999997E-3</c:v>
                </c:pt>
                <c:pt idx="559">
                  <c:v>-1.6000000000000001E-3</c:v>
                </c:pt>
                <c:pt idx="560">
                  <c:v>1.1000000000000001E-3</c:v>
                </c:pt>
                <c:pt idx="561">
                  <c:v>2.0999999999999999E-3</c:v>
                </c:pt>
                <c:pt idx="562">
                  <c:v>4.1999999999999997E-3</c:v>
                </c:pt>
                <c:pt idx="563">
                  <c:v>6.3E-3</c:v>
                </c:pt>
                <c:pt idx="564">
                  <c:v>8.9999999999999993E-3</c:v>
                </c:pt>
                <c:pt idx="565">
                  <c:v>0.01</c:v>
                </c:pt>
                <c:pt idx="566">
                  <c:v>1.2699999999999999E-2</c:v>
                </c:pt>
                <c:pt idx="567">
                  <c:v>1.5299999999999999E-2</c:v>
                </c:pt>
                <c:pt idx="568">
                  <c:v>1.6899999999999998E-2</c:v>
                </c:pt>
                <c:pt idx="569">
                  <c:v>1.95E-2</c:v>
                </c:pt>
                <c:pt idx="570">
                  <c:v>2.2100000000000002E-2</c:v>
                </c:pt>
                <c:pt idx="571">
                  <c:v>2.4199999999999999E-2</c:v>
                </c:pt>
                <c:pt idx="572">
                  <c:v>2.69E-2</c:v>
                </c:pt>
                <c:pt idx="573">
                  <c:v>2.9499999999999998E-2</c:v>
                </c:pt>
                <c:pt idx="574">
                  <c:v>3.1600000000000003E-2</c:v>
                </c:pt>
                <c:pt idx="575">
                  <c:v>3.4799999999999998E-2</c:v>
                </c:pt>
                <c:pt idx="576">
                  <c:v>3.7900000000000003E-2</c:v>
                </c:pt>
                <c:pt idx="577">
                  <c:v>4.0099999999999997E-2</c:v>
                </c:pt>
                <c:pt idx="578">
                  <c:v>4.3700000000000003E-2</c:v>
                </c:pt>
                <c:pt idx="579">
                  <c:v>4.6899999999999997E-2</c:v>
                </c:pt>
                <c:pt idx="580">
                  <c:v>5.0099999999999999E-2</c:v>
                </c:pt>
                <c:pt idx="581">
                  <c:v>5.2200000000000003E-2</c:v>
                </c:pt>
                <c:pt idx="582">
                  <c:v>5.4800000000000001E-2</c:v>
                </c:pt>
                <c:pt idx="583">
                  <c:v>5.74E-2</c:v>
                </c:pt>
                <c:pt idx="584">
                  <c:v>5.96E-2</c:v>
                </c:pt>
                <c:pt idx="585">
                  <c:v>6.0600000000000001E-2</c:v>
                </c:pt>
                <c:pt idx="586">
                  <c:v>6.1699999999999998E-2</c:v>
                </c:pt>
                <c:pt idx="587">
                  <c:v>6.4299999999999996E-2</c:v>
                </c:pt>
                <c:pt idx="588">
                  <c:v>6.4799999999999996E-2</c:v>
                </c:pt>
                <c:pt idx="589">
                  <c:v>6.4799999999999996E-2</c:v>
                </c:pt>
                <c:pt idx="590">
                  <c:v>6.4299999999999996E-2</c:v>
                </c:pt>
                <c:pt idx="591">
                  <c:v>6.3799999999999996E-2</c:v>
                </c:pt>
                <c:pt idx="592">
                  <c:v>6.2700000000000006E-2</c:v>
                </c:pt>
                <c:pt idx="593">
                  <c:v>6.1699999999999998E-2</c:v>
                </c:pt>
                <c:pt idx="594">
                  <c:v>5.8500000000000003E-2</c:v>
                </c:pt>
                <c:pt idx="595">
                  <c:v>5.5300000000000002E-2</c:v>
                </c:pt>
                <c:pt idx="596">
                  <c:v>5.2699999999999997E-2</c:v>
                </c:pt>
                <c:pt idx="597">
                  <c:v>4.9000000000000002E-2</c:v>
                </c:pt>
                <c:pt idx="598">
                  <c:v>4.48E-2</c:v>
                </c:pt>
                <c:pt idx="599">
                  <c:v>4.1099999999999998E-2</c:v>
                </c:pt>
                <c:pt idx="600">
                  <c:v>3.6400000000000002E-2</c:v>
                </c:pt>
                <c:pt idx="601">
                  <c:v>3.1600000000000003E-2</c:v>
                </c:pt>
                <c:pt idx="602">
                  <c:v>2.58E-2</c:v>
                </c:pt>
                <c:pt idx="603">
                  <c:v>2.06E-2</c:v>
                </c:pt>
                <c:pt idx="604">
                  <c:v>1.4200000000000001E-2</c:v>
                </c:pt>
                <c:pt idx="605">
                  <c:v>8.9999999999999993E-3</c:v>
                </c:pt>
                <c:pt idx="606">
                  <c:v>3.7000000000000002E-3</c:v>
                </c:pt>
                <c:pt idx="607">
                  <c:v>-2.0999999999999999E-3</c:v>
                </c:pt>
                <c:pt idx="608">
                  <c:v>-6.7999999999999996E-3</c:v>
                </c:pt>
                <c:pt idx="609">
                  <c:v>-1.21E-2</c:v>
                </c:pt>
                <c:pt idx="610">
                  <c:v>-1.6299999999999999E-2</c:v>
                </c:pt>
                <c:pt idx="611">
                  <c:v>-1.9E-2</c:v>
                </c:pt>
                <c:pt idx="612">
                  <c:v>-2.2599999999999999E-2</c:v>
                </c:pt>
                <c:pt idx="613">
                  <c:v>-2.58E-2</c:v>
                </c:pt>
                <c:pt idx="614">
                  <c:v>-2.7900000000000001E-2</c:v>
                </c:pt>
                <c:pt idx="615">
                  <c:v>-0.03</c:v>
                </c:pt>
                <c:pt idx="616">
                  <c:v>-3.1600000000000003E-2</c:v>
                </c:pt>
                <c:pt idx="617">
                  <c:v>-3.27E-2</c:v>
                </c:pt>
                <c:pt idx="618">
                  <c:v>-3.2099999999999997E-2</c:v>
                </c:pt>
                <c:pt idx="619">
                  <c:v>-3.2099999999999997E-2</c:v>
                </c:pt>
                <c:pt idx="620">
                  <c:v>-3.1099999999999999E-2</c:v>
                </c:pt>
                <c:pt idx="621">
                  <c:v>-2.9000000000000001E-2</c:v>
                </c:pt>
                <c:pt idx="622">
                  <c:v>-2.7400000000000001E-2</c:v>
                </c:pt>
                <c:pt idx="623">
                  <c:v>-2.63E-2</c:v>
                </c:pt>
                <c:pt idx="624">
                  <c:v>-2.3199999999999998E-2</c:v>
                </c:pt>
                <c:pt idx="625">
                  <c:v>-0.02</c:v>
                </c:pt>
                <c:pt idx="626">
                  <c:v>-1.84E-2</c:v>
                </c:pt>
                <c:pt idx="627">
                  <c:v>-1.5299999999999999E-2</c:v>
                </c:pt>
                <c:pt idx="628">
                  <c:v>-1.26E-2</c:v>
                </c:pt>
                <c:pt idx="629">
                  <c:v>-8.3999999999999995E-3</c:v>
                </c:pt>
                <c:pt idx="630">
                  <c:v>-5.7999999999999996E-3</c:v>
                </c:pt>
                <c:pt idx="631">
                  <c:v>-2.5999999999999999E-3</c:v>
                </c:pt>
                <c:pt idx="632">
                  <c:v>-5.0000000000000001E-4</c:v>
                </c:pt>
                <c:pt idx="633">
                  <c:v>2.0999999999999999E-3</c:v>
                </c:pt>
                <c:pt idx="634">
                  <c:v>4.7999999999999996E-3</c:v>
                </c:pt>
                <c:pt idx="635">
                  <c:v>7.4000000000000003E-3</c:v>
                </c:pt>
                <c:pt idx="636">
                  <c:v>7.9000000000000008E-3</c:v>
                </c:pt>
                <c:pt idx="637">
                  <c:v>0.01</c:v>
                </c:pt>
                <c:pt idx="638">
                  <c:v>1.0500000000000001E-2</c:v>
                </c:pt>
                <c:pt idx="639">
                  <c:v>1.0500000000000001E-2</c:v>
                </c:pt>
                <c:pt idx="640">
                  <c:v>1.1599999999999999E-2</c:v>
                </c:pt>
                <c:pt idx="641">
                  <c:v>1.11E-2</c:v>
                </c:pt>
                <c:pt idx="642">
                  <c:v>1.11E-2</c:v>
                </c:pt>
                <c:pt idx="643">
                  <c:v>1.0500000000000001E-2</c:v>
                </c:pt>
                <c:pt idx="644">
                  <c:v>8.9999999999999993E-3</c:v>
                </c:pt>
                <c:pt idx="645">
                  <c:v>6.8999999999999999E-3</c:v>
                </c:pt>
                <c:pt idx="646">
                  <c:v>5.7999999999999996E-3</c:v>
                </c:pt>
                <c:pt idx="647">
                  <c:v>4.1999999999999997E-3</c:v>
                </c:pt>
                <c:pt idx="648">
                  <c:v>2.0999999999999999E-3</c:v>
                </c:pt>
                <c:pt idx="649">
                  <c:v>0</c:v>
                </c:pt>
                <c:pt idx="650">
                  <c:v>-1E-3</c:v>
                </c:pt>
                <c:pt idx="651">
                  <c:v>-3.7000000000000002E-3</c:v>
                </c:pt>
                <c:pt idx="652">
                  <c:v>-5.7999999999999996E-3</c:v>
                </c:pt>
                <c:pt idx="653">
                  <c:v>-8.3999999999999995E-3</c:v>
                </c:pt>
                <c:pt idx="654">
                  <c:v>-1.0500000000000001E-2</c:v>
                </c:pt>
                <c:pt idx="655">
                  <c:v>-1.26E-2</c:v>
                </c:pt>
                <c:pt idx="656">
                  <c:v>-1.5800000000000002E-2</c:v>
                </c:pt>
                <c:pt idx="657">
                  <c:v>-1.84E-2</c:v>
                </c:pt>
                <c:pt idx="658">
                  <c:v>-0.02</c:v>
                </c:pt>
                <c:pt idx="659">
                  <c:v>-2.1600000000000001E-2</c:v>
                </c:pt>
                <c:pt idx="660">
                  <c:v>-2.3699999999999999E-2</c:v>
                </c:pt>
                <c:pt idx="661">
                  <c:v>-2.58E-2</c:v>
                </c:pt>
                <c:pt idx="662">
                  <c:v>-2.7900000000000001E-2</c:v>
                </c:pt>
                <c:pt idx="663">
                  <c:v>-2.9499999999999998E-2</c:v>
                </c:pt>
                <c:pt idx="664">
                  <c:v>-3.2099999999999997E-2</c:v>
                </c:pt>
                <c:pt idx="665">
                  <c:v>-3.3700000000000001E-2</c:v>
                </c:pt>
                <c:pt idx="666">
                  <c:v>-3.6299999999999999E-2</c:v>
                </c:pt>
                <c:pt idx="667">
                  <c:v>-3.7900000000000003E-2</c:v>
                </c:pt>
                <c:pt idx="668">
                  <c:v>-3.9E-2</c:v>
                </c:pt>
                <c:pt idx="669">
                  <c:v>-4.0599999999999997E-2</c:v>
                </c:pt>
                <c:pt idx="670">
                  <c:v>-4.2700000000000002E-2</c:v>
                </c:pt>
                <c:pt idx="671">
                  <c:v>-4.4299999999999999E-2</c:v>
                </c:pt>
                <c:pt idx="672">
                  <c:v>-4.58E-2</c:v>
                </c:pt>
                <c:pt idx="673">
                  <c:v>-4.7899999999999998E-2</c:v>
                </c:pt>
                <c:pt idx="674">
                  <c:v>-4.9000000000000002E-2</c:v>
                </c:pt>
                <c:pt idx="675">
                  <c:v>-0.05</c:v>
                </c:pt>
                <c:pt idx="676">
                  <c:v>-5.11E-2</c:v>
                </c:pt>
                <c:pt idx="677">
                  <c:v>-5.2699999999999997E-2</c:v>
                </c:pt>
                <c:pt idx="678">
                  <c:v>-5.2699999999999997E-2</c:v>
                </c:pt>
                <c:pt idx="679">
                  <c:v>-5.2699999999999997E-2</c:v>
                </c:pt>
                <c:pt idx="680">
                  <c:v>-5.2699999999999997E-2</c:v>
                </c:pt>
                <c:pt idx="681">
                  <c:v>-5.3699999999999998E-2</c:v>
                </c:pt>
                <c:pt idx="682">
                  <c:v>-5.3199999999999997E-2</c:v>
                </c:pt>
                <c:pt idx="683">
                  <c:v>-5.3699999999999998E-2</c:v>
                </c:pt>
                <c:pt idx="684">
                  <c:v>-5.2699999999999997E-2</c:v>
                </c:pt>
                <c:pt idx="685">
                  <c:v>-5.0599999999999999E-2</c:v>
                </c:pt>
                <c:pt idx="686">
                  <c:v>-0.05</c:v>
                </c:pt>
                <c:pt idx="687">
                  <c:v>-4.9500000000000002E-2</c:v>
                </c:pt>
                <c:pt idx="688">
                  <c:v>-4.7899999999999998E-2</c:v>
                </c:pt>
                <c:pt idx="689">
                  <c:v>-4.6899999999999997E-2</c:v>
                </c:pt>
                <c:pt idx="690">
                  <c:v>-4.48E-2</c:v>
                </c:pt>
                <c:pt idx="691">
                  <c:v>-4.2700000000000002E-2</c:v>
                </c:pt>
                <c:pt idx="692">
                  <c:v>-4.1099999999999998E-2</c:v>
                </c:pt>
                <c:pt idx="693">
                  <c:v>-4.0599999999999997E-2</c:v>
                </c:pt>
                <c:pt idx="694">
                  <c:v>-3.7900000000000003E-2</c:v>
                </c:pt>
                <c:pt idx="695">
                  <c:v>-3.6299999999999999E-2</c:v>
                </c:pt>
                <c:pt idx="696">
                  <c:v>-3.5299999999999998E-2</c:v>
                </c:pt>
                <c:pt idx="697">
                  <c:v>-3.4200000000000001E-2</c:v>
                </c:pt>
                <c:pt idx="698">
                  <c:v>-3.27E-2</c:v>
                </c:pt>
                <c:pt idx="699">
                  <c:v>-3.2099999999999997E-2</c:v>
                </c:pt>
                <c:pt idx="700">
                  <c:v>-3.1600000000000003E-2</c:v>
                </c:pt>
                <c:pt idx="701">
                  <c:v>-3.1600000000000003E-2</c:v>
                </c:pt>
                <c:pt idx="702">
                  <c:v>-3.1099999999999999E-2</c:v>
                </c:pt>
                <c:pt idx="703">
                  <c:v>-3.1600000000000003E-2</c:v>
                </c:pt>
                <c:pt idx="704">
                  <c:v>-3.27E-2</c:v>
                </c:pt>
                <c:pt idx="705">
                  <c:v>-3.27E-2</c:v>
                </c:pt>
                <c:pt idx="706">
                  <c:v>-3.4200000000000001E-2</c:v>
                </c:pt>
                <c:pt idx="707">
                  <c:v>-3.5799999999999998E-2</c:v>
                </c:pt>
                <c:pt idx="708">
                  <c:v>-3.5799999999999998E-2</c:v>
                </c:pt>
                <c:pt idx="709">
                  <c:v>-3.7900000000000003E-2</c:v>
                </c:pt>
                <c:pt idx="710">
                  <c:v>-3.9E-2</c:v>
                </c:pt>
                <c:pt idx="711">
                  <c:v>-0.04</c:v>
                </c:pt>
                <c:pt idx="712">
                  <c:v>-4.1099999999999998E-2</c:v>
                </c:pt>
                <c:pt idx="713">
                  <c:v>-4.2099999999999999E-2</c:v>
                </c:pt>
                <c:pt idx="714">
                  <c:v>-4.2700000000000002E-2</c:v>
                </c:pt>
                <c:pt idx="715">
                  <c:v>-4.3200000000000002E-2</c:v>
                </c:pt>
                <c:pt idx="716">
                  <c:v>-4.2700000000000002E-2</c:v>
                </c:pt>
                <c:pt idx="717">
                  <c:v>-4.2099999999999999E-2</c:v>
                </c:pt>
                <c:pt idx="718">
                  <c:v>-4.1599999999999998E-2</c:v>
                </c:pt>
                <c:pt idx="719">
                  <c:v>-3.95E-2</c:v>
                </c:pt>
                <c:pt idx="720">
                  <c:v>-3.7900000000000003E-2</c:v>
                </c:pt>
                <c:pt idx="721">
                  <c:v>-3.5299999999999998E-2</c:v>
                </c:pt>
                <c:pt idx="722">
                  <c:v>-3.1600000000000003E-2</c:v>
                </c:pt>
                <c:pt idx="723">
                  <c:v>-2.7900000000000001E-2</c:v>
                </c:pt>
                <c:pt idx="724">
                  <c:v>-2.2599999999999999E-2</c:v>
                </c:pt>
                <c:pt idx="725">
                  <c:v>-1.7399999999999999E-2</c:v>
                </c:pt>
                <c:pt idx="726">
                  <c:v>-1.1599999999999999E-2</c:v>
                </c:pt>
                <c:pt idx="727">
                  <c:v>-5.7999999999999996E-3</c:v>
                </c:pt>
                <c:pt idx="728">
                  <c:v>1.6000000000000001E-3</c:v>
                </c:pt>
                <c:pt idx="729">
                  <c:v>8.3999999999999995E-3</c:v>
                </c:pt>
                <c:pt idx="730">
                  <c:v>1.5800000000000002E-2</c:v>
                </c:pt>
                <c:pt idx="731">
                  <c:v>2.3699999999999999E-2</c:v>
                </c:pt>
                <c:pt idx="732">
                  <c:v>3.0599999999999999E-2</c:v>
                </c:pt>
                <c:pt idx="733">
                  <c:v>3.7400000000000003E-2</c:v>
                </c:pt>
                <c:pt idx="734">
                  <c:v>4.3700000000000003E-2</c:v>
                </c:pt>
                <c:pt idx="735">
                  <c:v>5.0599999999999999E-2</c:v>
                </c:pt>
                <c:pt idx="736">
                  <c:v>5.8000000000000003E-2</c:v>
                </c:pt>
                <c:pt idx="737">
                  <c:v>6.1699999999999998E-2</c:v>
                </c:pt>
                <c:pt idx="738">
                  <c:v>6.8000000000000005E-2</c:v>
                </c:pt>
                <c:pt idx="739">
                  <c:v>7.22E-2</c:v>
                </c:pt>
                <c:pt idx="740">
                  <c:v>7.5399999999999995E-2</c:v>
                </c:pt>
                <c:pt idx="741">
                  <c:v>7.85E-2</c:v>
                </c:pt>
                <c:pt idx="742">
                  <c:v>7.9000000000000001E-2</c:v>
                </c:pt>
                <c:pt idx="743">
                  <c:v>7.9000000000000001E-2</c:v>
                </c:pt>
                <c:pt idx="744">
                  <c:v>7.85E-2</c:v>
                </c:pt>
                <c:pt idx="745">
                  <c:v>7.6399999999999996E-2</c:v>
                </c:pt>
                <c:pt idx="746">
                  <c:v>7.4300000000000005E-2</c:v>
                </c:pt>
                <c:pt idx="747">
                  <c:v>7.0099999999999996E-2</c:v>
                </c:pt>
                <c:pt idx="748">
                  <c:v>6.4799999999999996E-2</c:v>
                </c:pt>
                <c:pt idx="749">
                  <c:v>6.0100000000000001E-2</c:v>
                </c:pt>
                <c:pt idx="750">
                  <c:v>5.3800000000000001E-2</c:v>
                </c:pt>
                <c:pt idx="751">
                  <c:v>4.7399999999999998E-2</c:v>
                </c:pt>
                <c:pt idx="752">
                  <c:v>3.9E-2</c:v>
                </c:pt>
                <c:pt idx="753">
                  <c:v>3.1600000000000003E-2</c:v>
                </c:pt>
                <c:pt idx="754">
                  <c:v>2.3199999999999998E-2</c:v>
                </c:pt>
                <c:pt idx="755">
                  <c:v>1.5299999999999999E-2</c:v>
                </c:pt>
                <c:pt idx="756">
                  <c:v>6.3E-3</c:v>
                </c:pt>
                <c:pt idx="757">
                  <c:v>-3.2000000000000002E-3</c:v>
                </c:pt>
                <c:pt idx="758">
                  <c:v>-1.11E-2</c:v>
                </c:pt>
                <c:pt idx="759">
                  <c:v>-1.84E-2</c:v>
                </c:pt>
                <c:pt idx="760">
                  <c:v>-2.53E-2</c:v>
                </c:pt>
                <c:pt idx="761">
                  <c:v>-3.2099999999999997E-2</c:v>
                </c:pt>
                <c:pt idx="762">
                  <c:v>-3.85E-2</c:v>
                </c:pt>
                <c:pt idx="763">
                  <c:v>-4.3700000000000003E-2</c:v>
                </c:pt>
                <c:pt idx="764">
                  <c:v>-4.6899999999999997E-2</c:v>
                </c:pt>
                <c:pt idx="765">
                  <c:v>-5.11E-2</c:v>
                </c:pt>
                <c:pt idx="766">
                  <c:v>-5.3699999999999998E-2</c:v>
                </c:pt>
                <c:pt idx="767">
                  <c:v>-5.5300000000000002E-2</c:v>
                </c:pt>
                <c:pt idx="768">
                  <c:v>-5.5800000000000002E-2</c:v>
                </c:pt>
                <c:pt idx="769">
                  <c:v>-5.4800000000000001E-2</c:v>
                </c:pt>
                <c:pt idx="770">
                  <c:v>-5.5300000000000002E-2</c:v>
                </c:pt>
                <c:pt idx="771">
                  <c:v>-5.2699999999999997E-2</c:v>
                </c:pt>
                <c:pt idx="772">
                  <c:v>-5.0599999999999999E-2</c:v>
                </c:pt>
                <c:pt idx="773">
                  <c:v>-4.7399999999999998E-2</c:v>
                </c:pt>
                <c:pt idx="774">
                  <c:v>-4.3700000000000003E-2</c:v>
                </c:pt>
                <c:pt idx="775">
                  <c:v>-4.0599999999999997E-2</c:v>
                </c:pt>
                <c:pt idx="776">
                  <c:v>-3.5799999999999998E-2</c:v>
                </c:pt>
                <c:pt idx="777">
                  <c:v>-3.1600000000000003E-2</c:v>
                </c:pt>
                <c:pt idx="778">
                  <c:v>-2.63E-2</c:v>
                </c:pt>
                <c:pt idx="779">
                  <c:v>-2.1600000000000001E-2</c:v>
                </c:pt>
                <c:pt idx="780">
                  <c:v>-1.7399999999999999E-2</c:v>
                </c:pt>
                <c:pt idx="781">
                  <c:v>-1.32E-2</c:v>
                </c:pt>
                <c:pt idx="782">
                  <c:v>-8.8999999999999999E-3</c:v>
                </c:pt>
                <c:pt idx="783">
                  <c:v>-6.3E-3</c:v>
                </c:pt>
                <c:pt idx="784">
                  <c:v>-4.1999999999999997E-3</c:v>
                </c:pt>
                <c:pt idx="785">
                  <c:v>-5.0000000000000001E-4</c:v>
                </c:pt>
                <c:pt idx="786">
                  <c:v>5.0000000000000001E-4</c:v>
                </c:pt>
                <c:pt idx="787">
                  <c:v>1.1000000000000001E-3</c:v>
                </c:pt>
                <c:pt idx="788">
                  <c:v>1.1000000000000001E-3</c:v>
                </c:pt>
                <c:pt idx="789">
                  <c:v>1.1000000000000001E-3</c:v>
                </c:pt>
                <c:pt idx="790">
                  <c:v>-5.0000000000000001E-4</c:v>
                </c:pt>
                <c:pt idx="791">
                  <c:v>-1.6000000000000001E-3</c:v>
                </c:pt>
                <c:pt idx="792">
                  <c:v>-4.1999999999999997E-3</c:v>
                </c:pt>
                <c:pt idx="793">
                  <c:v>-7.9000000000000008E-3</c:v>
                </c:pt>
                <c:pt idx="794">
                  <c:v>-1.21E-2</c:v>
                </c:pt>
                <c:pt idx="795">
                  <c:v>-1.5800000000000002E-2</c:v>
                </c:pt>
                <c:pt idx="796">
                  <c:v>-0.02</c:v>
                </c:pt>
                <c:pt idx="797">
                  <c:v>-2.4799999999999999E-2</c:v>
                </c:pt>
                <c:pt idx="798">
                  <c:v>-2.9499999999999998E-2</c:v>
                </c:pt>
                <c:pt idx="799">
                  <c:v>-3.4799999999999998E-2</c:v>
                </c:pt>
                <c:pt idx="800">
                  <c:v>-3.95E-2</c:v>
                </c:pt>
                <c:pt idx="801">
                  <c:v>-4.3700000000000003E-2</c:v>
                </c:pt>
                <c:pt idx="802">
                  <c:v>-4.9000000000000002E-2</c:v>
                </c:pt>
                <c:pt idx="803">
                  <c:v>-5.3699999999999998E-2</c:v>
                </c:pt>
                <c:pt idx="804">
                  <c:v>-5.8000000000000003E-2</c:v>
                </c:pt>
                <c:pt idx="805">
                  <c:v>-6.0100000000000001E-2</c:v>
                </c:pt>
                <c:pt idx="806">
                  <c:v>-6.3799999999999996E-2</c:v>
                </c:pt>
                <c:pt idx="807">
                  <c:v>-6.6900000000000001E-2</c:v>
                </c:pt>
                <c:pt idx="808">
                  <c:v>-6.7400000000000002E-2</c:v>
                </c:pt>
                <c:pt idx="809">
                  <c:v>-6.9000000000000006E-2</c:v>
                </c:pt>
                <c:pt idx="810">
                  <c:v>-6.9500000000000006E-2</c:v>
                </c:pt>
                <c:pt idx="811">
                  <c:v>-6.9500000000000006E-2</c:v>
                </c:pt>
                <c:pt idx="812">
                  <c:v>-7.0099999999999996E-2</c:v>
                </c:pt>
                <c:pt idx="813">
                  <c:v>-6.7400000000000002E-2</c:v>
                </c:pt>
                <c:pt idx="814">
                  <c:v>-6.6400000000000001E-2</c:v>
                </c:pt>
                <c:pt idx="815">
                  <c:v>-6.3200000000000006E-2</c:v>
                </c:pt>
                <c:pt idx="816">
                  <c:v>-5.9499999999999997E-2</c:v>
                </c:pt>
                <c:pt idx="817">
                  <c:v>-5.5800000000000002E-2</c:v>
                </c:pt>
                <c:pt idx="818">
                  <c:v>-5.11E-2</c:v>
                </c:pt>
                <c:pt idx="819">
                  <c:v>-4.53E-2</c:v>
                </c:pt>
                <c:pt idx="820">
                  <c:v>-4.0599999999999997E-2</c:v>
                </c:pt>
                <c:pt idx="821">
                  <c:v>-3.4799999999999998E-2</c:v>
                </c:pt>
                <c:pt idx="822">
                  <c:v>-2.8400000000000002E-2</c:v>
                </c:pt>
                <c:pt idx="823">
                  <c:v>-2.2100000000000002E-2</c:v>
                </c:pt>
                <c:pt idx="824">
                  <c:v>-1.6299999999999999E-2</c:v>
                </c:pt>
                <c:pt idx="825">
                  <c:v>-9.4999999999999998E-3</c:v>
                </c:pt>
                <c:pt idx="826">
                  <c:v>-3.2000000000000002E-3</c:v>
                </c:pt>
                <c:pt idx="827">
                  <c:v>2.5999999999999999E-3</c:v>
                </c:pt>
                <c:pt idx="828">
                  <c:v>1.0500000000000001E-2</c:v>
                </c:pt>
                <c:pt idx="829">
                  <c:v>1.6299999999999999E-2</c:v>
                </c:pt>
                <c:pt idx="830">
                  <c:v>2.2700000000000001E-2</c:v>
                </c:pt>
                <c:pt idx="831">
                  <c:v>0.03</c:v>
                </c:pt>
                <c:pt idx="832">
                  <c:v>3.5299999999999998E-2</c:v>
                </c:pt>
                <c:pt idx="833">
                  <c:v>4.0099999999999997E-2</c:v>
                </c:pt>
                <c:pt idx="834">
                  <c:v>4.6399999999999997E-2</c:v>
                </c:pt>
                <c:pt idx="835">
                  <c:v>5.11E-2</c:v>
                </c:pt>
                <c:pt idx="836">
                  <c:v>5.5899999999999998E-2</c:v>
                </c:pt>
                <c:pt idx="837">
                  <c:v>5.96E-2</c:v>
                </c:pt>
                <c:pt idx="838">
                  <c:v>6.2700000000000006E-2</c:v>
                </c:pt>
                <c:pt idx="839">
                  <c:v>6.6400000000000001E-2</c:v>
                </c:pt>
                <c:pt idx="840">
                  <c:v>6.8500000000000005E-2</c:v>
                </c:pt>
                <c:pt idx="841">
                  <c:v>6.9599999999999995E-2</c:v>
                </c:pt>
                <c:pt idx="842">
                  <c:v>7.17E-2</c:v>
                </c:pt>
                <c:pt idx="843">
                  <c:v>7.17E-2</c:v>
                </c:pt>
                <c:pt idx="844">
                  <c:v>7.2700000000000001E-2</c:v>
                </c:pt>
                <c:pt idx="845">
                  <c:v>7.1099999999999997E-2</c:v>
                </c:pt>
                <c:pt idx="846">
                  <c:v>7.0599999999999996E-2</c:v>
                </c:pt>
                <c:pt idx="847">
                  <c:v>6.8500000000000005E-2</c:v>
                </c:pt>
                <c:pt idx="848">
                  <c:v>6.5299999999999997E-2</c:v>
                </c:pt>
                <c:pt idx="849">
                  <c:v>6.1699999999999998E-2</c:v>
                </c:pt>
                <c:pt idx="850">
                  <c:v>5.8000000000000003E-2</c:v>
                </c:pt>
                <c:pt idx="851">
                  <c:v>5.3199999999999997E-2</c:v>
                </c:pt>
                <c:pt idx="852">
                  <c:v>4.7399999999999998E-2</c:v>
                </c:pt>
                <c:pt idx="853">
                  <c:v>4.2700000000000002E-2</c:v>
                </c:pt>
                <c:pt idx="854">
                  <c:v>3.6900000000000002E-2</c:v>
                </c:pt>
                <c:pt idx="855">
                  <c:v>2.9000000000000001E-2</c:v>
                </c:pt>
                <c:pt idx="856">
                  <c:v>2.3199999999999998E-2</c:v>
                </c:pt>
                <c:pt idx="857">
                  <c:v>1.5299999999999999E-2</c:v>
                </c:pt>
                <c:pt idx="858">
                  <c:v>8.3999999999999995E-3</c:v>
                </c:pt>
                <c:pt idx="859">
                  <c:v>1.6000000000000001E-3</c:v>
                </c:pt>
                <c:pt idx="860">
                  <c:v>-5.7999999999999996E-3</c:v>
                </c:pt>
                <c:pt idx="861">
                  <c:v>-1.26E-2</c:v>
                </c:pt>
                <c:pt idx="862">
                  <c:v>-1.84E-2</c:v>
                </c:pt>
                <c:pt idx="863">
                  <c:v>-2.53E-2</c:v>
                </c:pt>
                <c:pt idx="864">
                  <c:v>-3.27E-2</c:v>
                </c:pt>
                <c:pt idx="865">
                  <c:v>-3.7400000000000003E-2</c:v>
                </c:pt>
                <c:pt idx="866">
                  <c:v>-4.2700000000000002E-2</c:v>
                </c:pt>
                <c:pt idx="867">
                  <c:v>-4.6399999999999997E-2</c:v>
                </c:pt>
                <c:pt idx="868">
                  <c:v>-0.05</c:v>
                </c:pt>
                <c:pt idx="869">
                  <c:v>-5.2699999999999997E-2</c:v>
                </c:pt>
                <c:pt idx="870">
                  <c:v>-5.4800000000000001E-2</c:v>
                </c:pt>
                <c:pt idx="871">
                  <c:v>-5.5800000000000002E-2</c:v>
                </c:pt>
                <c:pt idx="872">
                  <c:v>-5.6399999999999999E-2</c:v>
                </c:pt>
                <c:pt idx="873">
                  <c:v>-5.5300000000000002E-2</c:v>
                </c:pt>
                <c:pt idx="874">
                  <c:v>-5.4800000000000001E-2</c:v>
                </c:pt>
                <c:pt idx="875">
                  <c:v>-5.2699999999999997E-2</c:v>
                </c:pt>
                <c:pt idx="876">
                  <c:v>-4.9500000000000002E-2</c:v>
                </c:pt>
                <c:pt idx="877">
                  <c:v>-4.6899999999999997E-2</c:v>
                </c:pt>
                <c:pt idx="878">
                  <c:v>-4.2700000000000002E-2</c:v>
                </c:pt>
                <c:pt idx="879">
                  <c:v>-3.7400000000000003E-2</c:v>
                </c:pt>
                <c:pt idx="880">
                  <c:v>-3.27E-2</c:v>
                </c:pt>
                <c:pt idx="881">
                  <c:v>-2.7900000000000001E-2</c:v>
                </c:pt>
                <c:pt idx="882">
                  <c:v>-2.2599999999999999E-2</c:v>
                </c:pt>
                <c:pt idx="883">
                  <c:v>-1.7399999999999999E-2</c:v>
                </c:pt>
                <c:pt idx="884">
                  <c:v>-1.1599999999999999E-2</c:v>
                </c:pt>
                <c:pt idx="885">
                  <c:v>-7.4000000000000003E-3</c:v>
                </c:pt>
                <c:pt idx="886">
                  <c:v>-2.5999999999999999E-3</c:v>
                </c:pt>
                <c:pt idx="887">
                  <c:v>2.0999999999999999E-3</c:v>
                </c:pt>
                <c:pt idx="888">
                  <c:v>5.7999999999999996E-3</c:v>
                </c:pt>
                <c:pt idx="889">
                  <c:v>0.01</c:v>
                </c:pt>
                <c:pt idx="890">
                  <c:v>1.32E-2</c:v>
                </c:pt>
                <c:pt idx="891">
                  <c:v>1.5299999999999999E-2</c:v>
                </c:pt>
                <c:pt idx="892">
                  <c:v>1.6299999999999999E-2</c:v>
                </c:pt>
                <c:pt idx="893">
                  <c:v>1.6899999999999998E-2</c:v>
                </c:pt>
                <c:pt idx="894">
                  <c:v>1.8499999999999999E-2</c:v>
                </c:pt>
                <c:pt idx="895">
                  <c:v>1.8499999999999999E-2</c:v>
                </c:pt>
                <c:pt idx="896">
                  <c:v>1.7399999999999999E-2</c:v>
                </c:pt>
                <c:pt idx="897">
                  <c:v>1.6299999999999999E-2</c:v>
                </c:pt>
                <c:pt idx="898">
                  <c:v>1.37E-2</c:v>
                </c:pt>
                <c:pt idx="899">
                  <c:v>1.11E-2</c:v>
                </c:pt>
                <c:pt idx="900">
                  <c:v>8.3999999999999995E-3</c:v>
                </c:pt>
                <c:pt idx="901">
                  <c:v>5.7999999999999996E-3</c:v>
                </c:pt>
                <c:pt idx="902">
                  <c:v>3.2000000000000002E-3</c:v>
                </c:pt>
                <c:pt idx="903">
                  <c:v>-5.0000000000000001E-4</c:v>
                </c:pt>
                <c:pt idx="904">
                  <c:v>-4.1999999999999997E-3</c:v>
                </c:pt>
                <c:pt idx="905">
                  <c:v>-6.3E-3</c:v>
                </c:pt>
                <c:pt idx="906">
                  <c:v>-9.4999999999999998E-3</c:v>
                </c:pt>
                <c:pt idx="907">
                  <c:v>-1.21E-2</c:v>
                </c:pt>
                <c:pt idx="908">
                  <c:v>-1.4200000000000001E-2</c:v>
                </c:pt>
                <c:pt idx="909">
                  <c:v>-1.6899999999999998E-2</c:v>
                </c:pt>
                <c:pt idx="910">
                  <c:v>-1.84E-2</c:v>
                </c:pt>
                <c:pt idx="911">
                  <c:v>-0.02</c:v>
                </c:pt>
                <c:pt idx="912">
                  <c:v>-2.1100000000000001E-2</c:v>
                </c:pt>
                <c:pt idx="913">
                  <c:v>-2.0500000000000001E-2</c:v>
                </c:pt>
                <c:pt idx="914">
                  <c:v>-2.0500000000000001E-2</c:v>
                </c:pt>
                <c:pt idx="915">
                  <c:v>-1.95E-2</c:v>
                </c:pt>
                <c:pt idx="916">
                  <c:v>-1.95E-2</c:v>
                </c:pt>
                <c:pt idx="917">
                  <c:v>-1.7399999999999999E-2</c:v>
                </c:pt>
                <c:pt idx="918">
                  <c:v>-1.6299999999999999E-2</c:v>
                </c:pt>
                <c:pt idx="919">
                  <c:v>-1.5299999999999999E-2</c:v>
                </c:pt>
                <c:pt idx="920">
                  <c:v>-1.32E-2</c:v>
                </c:pt>
                <c:pt idx="921">
                  <c:v>-1.1599999999999999E-2</c:v>
                </c:pt>
                <c:pt idx="922">
                  <c:v>-9.4999999999999998E-3</c:v>
                </c:pt>
                <c:pt idx="923">
                  <c:v>-8.3999999999999995E-3</c:v>
                </c:pt>
                <c:pt idx="924">
                  <c:v>-5.7999999999999996E-3</c:v>
                </c:pt>
                <c:pt idx="925">
                  <c:v>-4.7000000000000002E-3</c:v>
                </c:pt>
                <c:pt idx="926">
                  <c:v>-3.7000000000000002E-3</c:v>
                </c:pt>
                <c:pt idx="927">
                  <c:v>-3.2000000000000002E-3</c:v>
                </c:pt>
                <c:pt idx="928">
                  <c:v>-3.7000000000000002E-3</c:v>
                </c:pt>
                <c:pt idx="929">
                  <c:v>-4.1999999999999997E-3</c:v>
                </c:pt>
                <c:pt idx="930">
                  <c:v>-5.3E-3</c:v>
                </c:pt>
                <c:pt idx="931">
                  <c:v>-6.3E-3</c:v>
                </c:pt>
                <c:pt idx="932">
                  <c:v>-8.3999999999999995E-3</c:v>
                </c:pt>
                <c:pt idx="933">
                  <c:v>-1.0500000000000001E-2</c:v>
                </c:pt>
                <c:pt idx="934">
                  <c:v>-1.26E-2</c:v>
                </c:pt>
                <c:pt idx="935">
                  <c:v>-1.5800000000000002E-2</c:v>
                </c:pt>
                <c:pt idx="936">
                  <c:v>-1.95E-2</c:v>
                </c:pt>
                <c:pt idx="937">
                  <c:v>-2.4199999999999999E-2</c:v>
                </c:pt>
                <c:pt idx="938">
                  <c:v>-2.7900000000000001E-2</c:v>
                </c:pt>
                <c:pt idx="939">
                  <c:v>-3.2099999999999997E-2</c:v>
                </c:pt>
                <c:pt idx="940">
                  <c:v>-3.5299999999999998E-2</c:v>
                </c:pt>
                <c:pt idx="941">
                  <c:v>-3.95E-2</c:v>
                </c:pt>
                <c:pt idx="942">
                  <c:v>-4.3700000000000003E-2</c:v>
                </c:pt>
                <c:pt idx="943">
                  <c:v>-4.7399999999999998E-2</c:v>
                </c:pt>
                <c:pt idx="944">
                  <c:v>-0.05</c:v>
                </c:pt>
                <c:pt idx="945">
                  <c:v>-5.3199999999999997E-2</c:v>
                </c:pt>
                <c:pt idx="946">
                  <c:v>-5.4800000000000001E-2</c:v>
                </c:pt>
                <c:pt idx="947">
                  <c:v>-5.6899999999999999E-2</c:v>
                </c:pt>
                <c:pt idx="948">
                  <c:v>-5.8000000000000003E-2</c:v>
                </c:pt>
                <c:pt idx="949">
                  <c:v>-5.8999999999999997E-2</c:v>
                </c:pt>
                <c:pt idx="950">
                  <c:v>-5.74E-2</c:v>
                </c:pt>
                <c:pt idx="951">
                  <c:v>-5.74E-2</c:v>
                </c:pt>
                <c:pt idx="952">
                  <c:v>-5.5300000000000002E-2</c:v>
                </c:pt>
                <c:pt idx="953">
                  <c:v>-5.3199999999999997E-2</c:v>
                </c:pt>
                <c:pt idx="954">
                  <c:v>-5.0599999999999999E-2</c:v>
                </c:pt>
                <c:pt idx="955">
                  <c:v>-4.6899999999999997E-2</c:v>
                </c:pt>
                <c:pt idx="956">
                  <c:v>-4.2700000000000002E-2</c:v>
                </c:pt>
                <c:pt idx="957">
                  <c:v>-3.7900000000000003E-2</c:v>
                </c:pt>
                <c:pt idx="958">
                  <c:v>-3.3700000000000001E-2</c:v>
                </c:pt>
                <c:pt idx="959">
                  <c:v>-2.9000000000000001E-2</c:v>
                </c:pt>
                <c:pt idx="960">
                  <c:v>-2.3199999999999998E-2</c:v>
                </c:pt>
                <c:pt idx="961">
                  <c:v>-1.7899999999999999E-2</c:v>
                </c:pt>
                <c:pt idx="962">
                  <c:v>-1.21E-2</c:v>
                </c:pt>
                <c:pt idx="963">
                  <c:v>-6.7999999999999996E-3</c:v>
                </c:pt>
                <c:pt idx="964">
                  <c:v>-1.6000000000000001E-3</c:v>
                </c:pt>
                <c:pt idx="965">
                  <c:v>3.2000000000000002E-3</c:v>
                </c:pt>
                <c:pt idx="966">
                  <c:v>7.9000000000000008E-3</c:v>
                </c:pt>
                <c:pt idx="967">
                  <c:v>1.21E-2</c:v>
                </c:pt>
                <c:pt idx="968">
                  <c:v>1.6299999999999999E-2</c:v>
                </c:pt>
                <c:pt idx="969">
                  <c:v>1.95E-2</c:v>
                </c:pt>
                <c:pt idx="970">
                  <c:v>2.1600000000000001E-2</c:v>
                </c:pt>
                <c:pt idx="971">
                  <c:v>2.4199999999999999E-2</c:v>
                </c:pt>
                <c:pt idx="972">
                  <c:v>2.64E-2</c:v>
                </c:pt>
                <c:pt idx="973">
                  <c:v>2.64E-2</c:v>
                </c:pt>
                <c:pt idx="974">
                  <c:v>2.7900000000000001E-2</c:v>
                </c:pt>
                <c:pt idx="975">
                  <c:v>2.7400000000000001E-2</c:v>
                </c:pt>
                <c:pt idx="976">
                  <c:v>2.58E-2</c:v>
                </c:pt>
                <c:pt idx="977">
                  <c:v>2.3699999999999999E-2</c:v>
                </c:pt>
                <c:pt idx="978">
                  <c:v>2.2700000000000001E-2</c:v>
                </c:pt>
                <c:pt idx="979">
                  <c:v>2.06E-2</c:v>
                </c:pt>
                <c:pt idx="980">
                  <c:v>1.7899999999999999E-2</c:v>
                </c:pt>
                <c:pt idx="981">
                  <c:v>1.4800000000000001E-2</c:v>
                </c:pt>
                <c:pt idx="982">
                  <c:v>1.0500000000000001E-2</c:v>
                </c:pt>
                <c:pt idx="983">
                  <c:v>6.8999999999999999E-3</c:v>
                </c:pt>
                <c:pt idx="984">
                  <c:v>2.5999999999999999E-3</c:v>
                </c:pt>
                <c:pt idx="985">
                  <c:v>-1E-3</c:v>
                </c:pt>
                <c:pt idx="986">
                  <c:v>-5.7999999999999996E-3</c:v>
                </c:pt>
                <c:pt idx="987">
                  <c:v>-1.0500000000000001E-2</c:v>
                </c:pt>
                <c:pt idx="988">
                  <c:v>-1.5299999999999999E-2</c:v>
                </c:pt>
                <c:pt idx="989">
                  <c:v>-1.95E-2</c:v>
                </c:pt>
                <c:pt idx="990">
                  <c:v>-2.53E-2</c:v>
                </c:pt>
                <c:pt idx="991">
                  <c:v>-0.03</c:v>
                </c:pt>
                <c:pt idx="992">
                  <c:v>-3.4799999999999998E-2</c:v>
                </c:pt>
                <c:pt idx="993">
                  <c:v>-3.95E-2</c:v>
                </c:pt>
                <c:pt idx="994">
                  <c:v>-4.4299999999999999E-2</c:v>
                </c:pt>
                <c:pt idx="995">
                  <c:v>-4.9500000000000002E-2</c:v>
                </c:pt>
                <c:pt idx="996">
                  <c:v>-5.3199999999999997E-2</c:v>
                </c:pt>
                <c:pt idx="997">
                  <c:v>-5.6899999999999999E-2</c:v>
                </c:pt>
                <c:pt idx="998">
                  <c:v>-6.1600000000000002E-2</c:v>
                </c:pt>
                <c:pt idx="999">
                  <c:v>-6.59E-2</c:v>
                </c:pt>
                <c:pt idx="1000">
                  <c:v>-7.0599999999999996E-2</c:v>
                </c:pt>
                <c:pt idx="1001">
                  <c:v>-7.4800000000000005E-2</c:v>
                </c:pt>
                <c:pt idx="1002">
                  <c:v>-7.85E-2</c:v>
                </c:pt>
                <c:pt idx="1003">
                  <c:v>-8.2199999999999995E-2</c:v>
                </c:pt>
                <c:pt idx="1004">
                  <c:v>-8.5400000000000004E-2</c:v>
                </c:pt>
                <c:pt idx="1005">
                  <c:v>-8.8499999999999995E-2</c:v>
                </c:pt>
                <c:pt idx="1006">
                  <c:v>-9.1700000000000004E-2</c:v>
                </c:pt>
                <c:pt idx="1007">
                  <c:v>-9.5399999999999999E-2</c:v>
                </c:pt>
                <c:pt idx="1008">
                  <c:v>-9.8000000000000004E-2</c:v>
                </c:pt>
                <c:pt idx="1009">
                  <c:v>-0.10009999999999999</c:v>
                </c:pt>
                <c:pt idx="1010">
                  <c:v>-0.1022</c:v>
                </c:pt>
                <c:pt idx="1011">
                  <c:v>-0.1033</c:v>
                </c:pt>
                <c:pt idx="1012">
                  <c:v>-0.10539999999999999</c:v>
                </c:pt>
                <c:pt idx="1013">
                  <c:v>-0.10639999999999999</c:v>
                </c:pt>
                <c:pt idx="1014">
                  <c:v>-0.107</c:v>
                </c:pt>
                <c:pt idx="1015">
                  <c:v>-0.107</c:v>
                </c:pt>
                <c:pt idx="1016">
                  <c:v>-0.10539999999999999</c:v>
                </c:pt>
                <c:pt idx="1017">
                  <c:v>-0.10539999999999999</c:v>
                </c:pt>
                <c:pt idx="1018">
                  <c:v>-0.1043</c:v>
                </c:pt>
                <c:pt idx="1019">
                  <c:v>-0.1022</c:v>
                </c:pt>
                <c:pt idx="1020">
                  <c:v>-9.9599999999999994E-2</c:v>
                </c:pt>
                <c:pt idx="1021">
                  <c:v>-9.8500000000000004E-2</c:v>
                </c:pt>
                <c:pt idx="1022">
                  <c:v>-9.4799999999999995E-2</c:v>
                </c:pt>
                <c:pt idx="1023">
                  <c:v>-9.1700000000000004E-2</c:v>
                </c:pt>
                <c:pt idx="1024">
                  <c:v>-8.7999999999999995E-2</c:v>
                </c:pt>
                <c:pt idx="1025">
                  <c:v>-8.43E-2</c:v>
                </c:pt>
                <c:pt idx="1026">
                  <c:v>-8.0100000000000005E-2</c:v>
                </c:pt>
                <c:pt idx="1027">
                  <c:v>-7.6399999999999996E-2</c:v>
                </c:pt>
                <c:pt idx="1028">
                  <c:v>-7.22E-2</c:v>
                </c:pt>
                <c:pt idx="1029">
                  <c:v>-6.6900000000000001E-2</c:v>
                </c:pt>
                <c:pt idx="1030">
                  <c:v>-6.2700000000000006E-2</c:v>
                </c:pt>
                <c:pt idx="1031">
                  <c:v>-5.8999999999999997E-2</c:v>
                </c:pt>
                <c:pt idx="1032">
                  <c:v>-5.4800000000000001E-2</c:v>
                </c:pt>
                <c:pt idx="1033">
                  <c:v>-0.05</c:v>
                </c:pt>
                <c:pt idx="1034">
                  <c:v>-4.6399999999999997E-2</c:v>
                </c:pt>
                <c:pt idx="1035">
                  <c:v>-4.2099999999999999E-2</c:v>
                </c:pt>
                <c:pt idx="1036">
                  <c:v>-3.9E-2</c:v>
                </c:pt>
                <c:pt idx="1037">
                  <c:v>-3.5299999999999998E-2</c:v>
                </c:pt>
                <c:pt idx="1038">
                  <c:v>-3.27E-2</c:v>
                </c:pt>
                <c:pt idx="1039">
                  <c:v>-3.1099999999999999E-2</c:v>
                </c:pt>
                <c:pt idx="1040">
                  <c:v>-2.7900000000000001E-2</c:v>
                </c:pt>
                <c:pt idx="1041">
                  <c:v>-2.63E-2</c:v>
                </c:pt>
                <c:pt idx="1042">
                  <c:v>-2.4199999999999999E-2</c:v>
                </c:pt>
                <c:pt idx="1043">
                  <c:v>-2.3199999999999998E-2</c:v>
                </c:pt>
                <c:pt idx="1044">
                  <c:v>-2.2100000000000002E-2</c:v>
                </c:pt>
                <c:pt idx="1045">
                  <c:v>-2.1600000000000001E-2</c:v>
                </c:pt>
                <c:pt idx="1046">
                  <c:v>-2.1600000000000001E-2</c:v>
                </c:pt>
                <c:pt idx="1047">
                  <c:v>-2.1100000000000001E-2</c:v>
                </c:pt>
                <c:pt idx="1048">
                  <c:v>-2.0500000000000001E-2</c:v>
                </c:pt>
                <c:pt idx="1049">
                  <c:v>-2.1600000000000001E-2</c:v>
                </c:pt>
                <c:pt idx="1050">
                  <c:v>-2.1100000000000001E-2</c:v>
                </c:pt>
                <c:pt idx="1051">
                  <c:v>-2.0500000000000001E-2</c:v>
                </c:pt>
                <c:pt idx="1052">
                  <c:v>-0.02</c:v>
                </c:pt>
                <c:pt idx="1053">
                  <c:v>-0.02</c:v>
                </c:pt>
                <c:pt idx="1054">
                  <c:v>-2.0500000000000001E-2</c:v>
                </c:pt>
                <c:pt idx="1055">
                  <c:v>-2.1100000000000001E-2</c:v>
                </c:pt>
                <c:pt idx="1056">
                  <c:v>-0.02</c:v>
                </c:pt>
                <c:pt idx="1057">
                  <c:v>-1.95E-2</c:v>
                </c:pt>
                <c:pt idx="1058">
                  <c:v>-1.7899999999999999E-2</c:v>
                </c:pt>
                <c:pt idx="1059">
                  <c:v>-1.7399999999999999E-2</c:v>
                </c:pt>
                <c:pt idx="1060">
                  <c:v>-1.6299999999999999E-2</c:v>
                </c:pt>
                <c:pt idx="1061">
                  <c:v>-1.5800000000000002E-2</c:v>
                </c:pt>
                <c:pt idx="1062">
                  <c:v>-1.4200000000000001E-2</c:v>
                </c:pt>
                <c:pt idx="1063">
                  <c:v>-1.21E-2</c:v>
                </c:pt>
                <c:pt idx="1064">
                  <c:v>-1.11E-2</c:v>
                </c:pt>
                <c:pt idx="1065">
                  <c:v>-8.8999999999999999E-3</c:v>
                </c:pt>
                <c:pt idx="1066">
                  <c:v>-7.4000000000000003E-3</c:v>
                </c:pt>
                <c:pt idx="1067">
                  <c:v>-5.7999999999999996E-3</c:v>
                </c:pt>
                <c:pt idx="1068">
                  <c:v>-3.7000000000000002E-3</c:v>
                </c:pt>
                <c:pt idx="1069">
                  <c:v>-2.5999999999999999E-3</c:v>
                </c:pt>
                <c:pt idx="1070">
                  <c:v>-1.6000000000000001E-3</c:v>
                </c:pt>
                <c:pt idx="1071">
                  <c:v>5.0000000000000001E-4</c:v>
                </c:pt>
                <c:pt idx="1072">
                  <c:v>1.6000000000000001E-3</c:v>
                </c:pt>
                <c:pt idx="1073">
                  <c:v>2.5999999999999999E-3</c:v>
                </c:pt>
                <c:pt idx="1074">
                  <c:v>2.5999999999999999E-3</c:v>
                </c:pt>
                <c:pt idx="1075">
                  <c:v>4.1999999999999997E-3</c:v>
                </c:pt>
                <c:pt idx="1076">
                  <c:v>4.1999999999999997E-3</c:v>
                </c:pt>
                <c:pt idx="1077">
                  <c:v>5.7999999999999996E-3</c:v>
                </c:pt>
                <c:pt idx="1078">
                  <c:v>5.3E-3</c:v>
                </c:pt>
                <c:pt idx="1079">
                  <c:v>5.3E-3</c:v>
                </c:pt>
                <c:pt idx="1080">
                  <c:v>5.3E-3</c:v>
                </c:pt>
                <c:pt idx="1081">
                  <c:v>4.7999999999999996E-3</c:v>
                </c:pt>
                <c:pt idx="1082">
                  <c:v>4.1999999999999997E-3</c:v>
                </c:pt>
                <c:pt idx="1083">
                  <c:v>3.7000000000000002E-3</c:v>
                </c:pt>
                <c:pt idx="1084">
                  <c:v>3.2000000000000002E-3</c:v>
                </c:pt>
                <c:pt idx="1085">
                  <c:v>2.5999999999999999E-3</c:v>
                </c:pt>
                <c:pt idx="1086">
                  <c:v>2.0999999999999999E-3</c:v>
                </c:pt>
                <c:pt idx="1087">
                  <c:v>1.6000000000000001E-3</c:v>
                </c:pt>
                <c:pt idx="1088">
                  <c:v>5.0000000000000001E-4</c:v>
                </c:pt>
                <c:pt idx="1089">
                  <c:v>0</c:v>
                </c:pt>
                <c:pt idx="1090">
                  <c:v>-5.0000000000000001E-4</c:v>
                </c:pt>
                <c:pt idx="1091">
                  <c:v>-1E-3</c:v>
                </c:pt>
                <c:pt idx="1092">
                  <c:v>-5.0000000000000001E-4</c:v>
                </c:pt>
                <c:pt idx="1093">
                  <c:v>-1.6000000000000001E-3</c:v>
                </c:pt>
                <c:pt idx="1094">
                  <c:v>-1.6000000000000001E-3</c:v>
                </c:pt>
                <c:pt idx="1095">
                  <c:v>-1.6000000000000001E-3</c:v>
                </c:pt>
                <c:pt idx="1096">
                  <c:v>-5.0000000000000001E-4</c:v>
                </c:pt>
                <c:pt idx="1097">
                  <c:v>5.0000000000000001E-4</c:v>
                </c:pt>
                <c:pt idx="1098">
                  <c:v>1.1000000000000001E-3</c:v>
                </c:pt>
                <c:pt idx="1099">
                  <c:v>2.0999999999999999E-3</c:v>
                </c:pt>
                <c:pt idx="1100">
                  <c:v>2.0999999999999999E-3</c:v>
                </c:pt>
                <c:pt idx="1101">
                  <c:v>3.7000000000000002E-3</c:v>
                </c:pt>
                <c:pt idx="1102">
                  <c:v>5.3E-3</c:v>
                </c:pt>
                <c:pt idx="1103">
                  <c:v>6.8999999999999999E-3</c:v>
                </c:pt>
                <c:pt idx="1104">
                  <c:v>8.3999999999999995E-3</c:v>
                </c:pt>
                <c:pt idx="1105">
                  <c:v>8.9999999999999993E-3</c:v>
                </c:pt>
                <c:pt idx="1106">
                  <c:v>0.01</c:v>
                </c:pt>
                <c:pt idx="1107">
                  <c:v>1.21E-2</c:v>
                </c:pt>
                <c:pt idx="1108">
                  <c:v>1.32E-2</c:v>
                </c:pt>
                <c:pt idx="1109">
                  <c:v>1.37E-2</c:v>
                </c:pt>
                <c:pt idx="1110">
                  <c:v>1.4800000000000001E-2</c:v>
                </c:pt>
                <c:pt idx="1111">
                  <c:v>1.5800000000000002E-2</c:v>
                </c:pt>
                <c:pt idx="1112">
                  <c:v>1.6899999999999998E-2</c:v>
                </c:pt>
                <c:pt idx="1113">
                  <c:v>1.7899999999999999E-2</c:v>
                </c:pt>
                <c:pt idx="1114">
                  <c:v>1.7899999999999999E-2</c:v>
                </c:pt>
                <c:pt idx="1115">
                  <c:v>1.7899999999999999E-2</c:v>
                </c:pt>
                <c:pt idx="1116">
                  <c:v>1.8499999999999999E-2</c:v>
                </c:pt>
                <c:pt idx="1117">
                  <c:v>1.9E-2</c:v>
                </c:pt>
                <c:pt idx="1118">
                  <c:v>1.9E-2</c:v>
                </c:pt>
                <c:pt idx="1119">
                  <c:v>1.9E-2</c:v>
                </c:pt>
                <c:pt idx="1120">
                  <c:v>1.8499999999999999E-2</c:v>
                </c:pt>
                <c:pt idx="1121">
                  <c:v>1.7399999999999999E-2</c:v>
                </c:pt>
                <c:pt idx="1122">
                  <c:v>1.6899999999999998E-2</c:v>
                </c:pt>
                <c:pt idx="1123">
                  <c:v>1.5800000000000002E-2</c:v>
                </c:pt>
                <c:pt idx="1124">
                  <c:v>1.4800000000000001E-2</c:v>
                </c:pt>
                <c:pt idx="1125">
                  <c:v>1.4800000000000001E-2</c:v>
                </c:pt>
                <c:pt idx="1126">
                  <c:v>1.37E-2</c:v>
                </c:pt>
                <c:pt idx="1127">
                  <c:v>1.21E-2</c:v>
                </c:pt>
                <c:pt idx="1128">
                  <c:v>1.1599999999999999E-2</c:v>
                </c:pt>
                <c:pt idx="1129">
                  <c:v>1.0500000000000001E-2</c:v>
                </c:pt>
                <c:pt idx="1130">
                  <c:v>8.9999999999999993E-3</c:v>
                </c:pt>
                <c:pt idx="1131">
                  <c:v>8.3999999999999995E-3</c:v>
                </c:pt>
                <c:pt idx="1132">
                  <c:v>7.4000000000000003E-3</c:v>
                </c:pt>
                <c:pt idx="1133">
                  <c:v>6.3E-3</c:v>
                </c:pt>
                <c:pt idx="1134">
                  <c:v>5.3E-3</c:v>
                </c:pt>
                <c:pt idx="1135">
                  <c:v>3.2000000000000002E-3</c:v>
                </c:pt>
                <c:pt idx="1136">
                  <c:v>1.6000000000000001E-3</c:v>
                </c:pt>
                <c:pt idx="1137">
                  <c:v>1.1000000000000001E-3</c:v>
                </c:pt>
                <c:pt idx="1138">
                  <c:v>-5.0000000000000001E-4</c:v>
                </c:pt>
                <c:pt idx="1139">
                  <c:v>-2.0999999999999999E-3</c:v>
                </c:pt>
                <c:pt idx="1140">
                  <c:v>-2.5999999999999999E-3</c:v>
                </c:pt>
                <c:pt idx="1141">
                  <c:v>-3.7000000000000002E-3</c:v>
                </c:pt>
                <c:pt idx="1142">
                  <c:v>-5.3E-3</c:v>
                </c:pt>
                <c:pt idx="1143">
                  <c:v>-7.4000000000000003E-3</c:v>
                </c:pt>
                <c:pt idx="1144">
                  <c:v>-8.8999999999999999E-3</c:v>
                </c:pt>
                <c:pt idx="1145">
                  <c:v>-1.0500000000000001E-2</c:v>
                </c:pt>
                <c:pt idx="1146">
                  <c:v>-1.26E-2</c:v>
                </c:pt>
                <c:pt idx="1147">
                  <c:v>-1.4200000000000001E-2</c:v>
                </c:pt>
                <c:pt idx="1148">
                  <c:v>-1.5800000000000002E-2</c:v>
                </c:pt>
                <c:pt idx="1149">
                  <c:v>-1.7899999999999999E-2</c:v>
                </c:pt>
                <c:pt idx="1150">
                  <c:v>-1.95E-2</c:v>
                </c:pt>
                <c:pt idx="1151">
                  <c:v>-2.1600000000000001E-2</c:v>
                </c:pt>
                <c:pt idx="1152">
                  <c:v>-2.3199999999999998E-2</c:v>
                </c:pt>
                <c:pt idx="1153">
                  <c:v>-2.4199999999999999E-2</c:v>
                </c:pt>
                <c:pt idx="1154">
                  <c:v>-2.69E-2</c:v>
                </c:pt>
                <c:pt idx="1155">
                  <c:v>-2.7900000000000001E-2</c:v>
                </c:pt>
                <c:pt idx="1156">
                  <c:v>-0.03</c:v>
                </c:pt>
                <c:pt idx="1157">
                  <c:v>-3.27E-2</c:v>
                </c:pt>
                <c:pt idx="1158">
                  <c:v>-3.3700000000000001E-2</c:v>
                </c:pt>
                <c:pt idx="1159">
                  <c:v>-3.4799999999999998E-2</c:v>
                </c:pt>
                <c:pt idx="1160">
                  <c:v>-3.6299999999999999E-2</c:v>
                </c:pt>
                <c:pt idx="1161">
                  <c:v>-3.6900000000000002E-2</c:v>
                </c:pt>
                <c:pt idx="1162">
                  <c:v>-3.7900000000000003E-2</c:v>
                </c:pt>
                <c:pt idx="1163">
                  <c:v>-3.85E-2</c:v>
                </c:pt>
                <c:pt idx="1164">
                  <c:v>-3.95E-2</c:v>
                </c:pt>
                <c:pt idx="1165">
                  <c:v>-0.04</c:v>
                </c:pt>
                <c:pt idx="1166">
                  <c:v>-0.04</c:v>
                </c:pt>
                <c:pt idx="1167">
                  <c:v>-0.04</c:v>
                </c:pt>
                <c:pt idx="1168">
                  <c:v>-0.04</c:v>
                </c:pt>
                <c:pt idx="1169">
                  <c:v>-0.04</c:v>
                </c:pt>
                <c:pt idx="1170">
                  <c:v>-3.85E-2</c:v>
                </c:pt>
                <c:pt idx="1171">
                  <c:v>-3.7400000000000003E-2</c:v>
                </c:pt>
                <c:pt idx="1172">
                  <c:v>-3.5799999999999998E-2</c:v>
                </c:pt>
                <c:pt idx="1173">
                  <c:v>-3.4799999999999998E-2</c:v>
                </c:pt>
                <c:pt idx="1174">
                  <c:v>-3.3700000000000001E-2</c:v>
                </c:pt>
                <c:pt idx="1175">
                  <c:v>-3.2099999999999997E-2</c:v>
                </c:pt>
                <c:pt idx="1176">
                  <c:v>-3.1099999999999999E-2</c:v>
                </c:pt>
                <c:pt idx="1177">
                  <c:v>-2.9000000000000001E-2</c:v>
                </c:pt>
                <c:pt idx="1178">
                  <c:v>-2.69E-2</c:v>
                </c:pt>
                <c:pt idx="1179">
                  <c:v>-2.4799999999999999E-2</c:v>
                </c:pt>
                <c:pt idx="1180">
                  <c:v>-2.3199999999999998E-2</c:v>
                </c:pt>
                <c:pt idx="1181">
                  <c:v>-2.1100000000000001E-2</c:v>
                </c:pt>
                <c:pt idx="1182">
                  <c:v>-0.02</c:v>
                </c:pt>
                <c:pt idx="1183">
                  <c:v>-1.6899999999999998E-2</c:v>
                </c:pt>
                <c:pt idx="1184">
                  <c:v>-1.5299999999999999E-2</c:v>
                </c:pt>
                <c:pt idx="1185">
                  <c:v>-1.26E-2</c:v>
                </c:pt>
                <c:pt idx="1186">
                  <c:v>-1.11E-2</c:v>
                </c:pt>
                <c:pt idx="1187">
                  <c:v>-8.8999999999999999E-3</c:v>
                </c:pt>
                <c:pt idx="1188">
                  <c:v>-7.4000000000000003E-3</c:v>
                </c:pt>
                <c:pt idx="1189">
                  <c:v>-4.1999999999999997E-3</c:v>
                </c:pt>
                <c:pt idx="1190">
                  <c:v>-2.0999999999999999E-3</c:v>
                </c:pt>
                <c:pt idx="1191">
                  <c:v>-1.6000000000000001E-3</c:v>
                </c:pt>
                <c:pt idx="1192">
                  <c:v>1.1000000000000001E-3</c:v>
                </c:pt>
                <c:pt idx="1193">
                  <c:v>2.5999999999999999E-3</c:v>
                </c:pt>
                <c:pt idx="1194">
                  <c:v>4.7999999999999996E-3</c:v>
                </c:pt>
                <c:pt idx="1195">
                  <c:v>5.7999999999999996E-3</c:v>
                </c:pt>
                <c:pt idx="1196">
                  <c:v>7.4000000000000003E-3</c:v>
                </c:pt>
                <c:pt idx="1197">
                  <c:v>0.01</c:v>
                </c:pt>
                <c:pt idx="1198">
                  <c:v>1.0500000000000001E-2</c:v>
                </c:pt>
                <c:pt idx="1199">
                  <c:v>1.2699999999999999E-2</c:v>
                </c:pt>
                <c:pt idx="1200">
                  <c:v>1.32E-2</c:v>
                </c:pt>
                <c:pt idx="1201">
                  <c:v>1.4200000000000001E-2</c:v>
                </c:pt>
                <c:pt idx="1202">
                  <c:v>1.6299999999999999E-2</c:v>
                </c:pt>
                <c:pt idx="1203">
                  <c:v>1.7399999999999999E-2</c:v>
                </c:pt>
                <c:pt idx="1204">
                  <c:v>1.7899999999999999E-2</c:v>
                </c:pt>
                <c:pt idx="1205">
                  <c:v>1.95E-2</c:v>
                </c:pt>
                <c:pt idx="1206">
                  <c:v>1.95E-2</c:v>
                </c:pt>
                <c:pt idx="1207">
                  <c:v>0.02</c:v>
                </c:pt>
                <c:pt idx="1208">
                  <c:v>2.06E-2</c:v>
                </c:pt>
                <c:pt idx="1209">
                  <c:v>2.2100000000000002E-2</c:v>
                </c:pt>
                <c:pt idx="1210">
                  <c:v>2.2100000000000002E-2</c:v>
                </c:pt>
                <c:pt idx="1211">
                  <c:v>2.2700000000000001E-2</c:v>
                </c:pt>
                <c:pt idx="1212">
                  <c:v>2.1600000000000001E-2</c:v>
                </c:pt>
                <c:pt idx="1213">
                  <c:v>2.2100000000000002E-2</c:v>
                </c:pt>
                <c:pt idx="1214">
                  <c:v>2.2100000000000002E-2</c:v>
                </c:pt>
                <c:pt idx="1215">
                  <c:v>2.1100000000000001E-2</c:v>
                </c:pt>
                <c:pt idx="1216">
                  <c:v>0.02</c:v>
                </c:pt>
                <c:pt idx="1217">
                  <c:v>1.95E-2</c:v>
                </c:pt>
                <c:pt idx="1218">
                  <c:v>1.7399999999999999E-2</c:v>
                </c:pt>
                <c:pt idx="1219">
                  <c:v>1.6899999999999998E-2</c:v>
                </c:pt>
                <c:pt idx="1220">
                  <c:v>1.5800000000000002E-2</c:v>
                </c:pt>
                <c:pt idx="1221">
                  <c:v>1.32E-2</c:v>
                </c:pt>
                <c:pt idx="1222">
                  <c:v>1.1599999999999999E-2</c:v>
                </c:pt>
                <c:pt idx="1223">
                  <c:v>8.9999999999999993E-3</c:v>
                </c:pt>
                <c:pt idx="1224">
                  <c:v>7.9000000000000008E-3</c:v>
                </c:pt>
                <c:pt idx="1225">
                  <c:v>5.3E-3</c:v>
                </c:pt>
                <c:pt idx="1226">
                  <c:v>3.2000000000000002E-3</c:v>
                </c:pt>
                <c:pt idx="1227">
                  <c:v>1.1000000000000001E-3</c:v>
                </c:pt>
                <c:pt idx="1228">
                  <c:v>-1E-3</c:v>
                </c:pt>
                <c:pt idx="1229">
                  <c:v>-2.5999999999999999E-3</c:v>
                </c:pt>
                <c:pt idx="1230">
                  <c:v>-4.7000000000000002E-3</c:v>
                </c:pt>
                <c:pt idx="1231">
                  <c:v>-6.7999999999999996E-3</c:v>
                </c:pt>
                <c:pt idx="1232">
                  <c:v>-7.4000000000000003E-3</c:v>
                </c:pt>
                <c:pt idx="1233">
                  <c:v>-9.4999999999999998E-3</c:v>
                </c:pt>
                <c:pt idx="1234">
                  <c:v>-0.01</c:v>
                </c:pt>
                <c:pt idx="1235">
                  <c:v>-1.0500000000000001E-2</c:v>
                </c:pt>
                <c:pt idx="1236">
                  <c:v>-1.0500000000000001E-2</c:v>
                </c:pt>
                <c:pt idx="1237">
                  <c:v>-1.0500000000000001E-2</c:v>
                </c:pt>
                <c:pt idx="1238">
                  <c:v>-1.0500000000000001E-2</c:v>
                </c:pt>
                <c:pt idx="1239">
                  <c:v>-1.0500000000000001E-2</c:v>
                </c:pt>
                <c:pt idx="1240">
                  <c:v>-9.4999999999999998E-3</c:v>
                </c:pt>
                <c:pt idx="1241">
                  <c:v>-8.3999999999999995E-3</c:v>
                </c:pt>
                <c:pt idx="1242">
                  <c:v>-6.7999999999999996E-3</c:v>
                </c:pt>
                <c:pt idx="1243">
                  <c:v>-5.3E-3</c:v>
                </c:pt>
                <c:pt idx="1244">
                  <c:v>-2.5999999999999999E-3</c:v>
                </c:pt>
                <c:pt idx="1245">
                  <c:v>0</c:v>
                </c:pt>
                <c:pt idx="1246">
                  <c:v>2.5999999999999999E-3</c:v>
                </c:pt>
                <c:pt idx="1247">
                  <c:v>4.7999999999999996E-3</c:v>
                </c:pt>
                <c:pt idx="1248">
                  <c:v>7.4000000000000003E-3</c:v>
                </c:pt>
                <c:pt idx="1249">
                  <c:v>0.01</c:v>
                </c:pt>
                <c:pt idx="1250">
                  <c:v>1.32E-2</c:v>
                </c:pt>
                <c:pt idx="1251">
                  <c:v>1.4200000000000001E-2</c:v>
                </c:pt>
                <c:pt idx="1252">
                  <c:v>1.6299999999999999E-2</c:v>
                </c:pt>
                <c:pt idx="1253">
                  <c:v>1.7899999999999999E-2</c:v>
                </c:pt>
                <c:pt idx="1254">
                  <c:v>1.9E-2</c:v>
                </c:pt>
                <c:pt idx="1255">
                  <c:v>0.02</c:v>
                </c:pt>
                <c:pt idx="1256">
                  <c:v>0.02</c:v>
                </c:pt>
                <c:pt idx="1257">
                  <c:v>0.02</c:v>
                </c:pt>
                <c:pt idx="1258">
                  <c:v>0.02</c:v>
                </c:pt>
                <c:pt idx="1259">
                  <c:v>1.9E-2</c:v>
                </c:pt>
                <c:pt idx="1260">
                  <c:v>1.7899999999999999E-2</c:v>
                </c:pt>
                <c:pt idx="1261">
                  <c:v>1.5299999999999999E-2</c:v>
                </c:pt>
                <c:pt idx="1262">
                  <c:v>1.21E-2</c:v>
                </c:pt>
                <c:pt idx="1263">
                  <c:v>9.4999999999999998E-3</c:v>
                </c:pt>
                <c:pt idx="1264">
                  <c:v>6.3E-3</c:v>
                </c:pt>
                <c:pt idx="1265">
                  <c:v>2.0999999999999999E-3</c:v>
                </c:pt>
                <c:pt idx="1266">
                  <c:v>-1.6000000000000001E-3</c:v>
                </c:pt>
                <c:pt idx="1267">
                  <c:v>-6.3E-3</c:v>
                </c:pt>
                <c:pt idx="1268">
                  <c:v>-1.1599999999999999E-2</c:v>
                </c:pt>
                <c:pt idx="1269">
                  <c:v>-1.6299999999999999E-2</c:v>
                </c:pt>
                <c:pt idx="1270">
                  <c:v>-2.1600000000000001E-2</c:v>
                </c:pt>
                <c:pt idx="1271">
                  <c:v>-2.69E-2</c:v>
                </c:pt>
                <c:pt idx="1272">
                  <c:v>-3.1099999999999999E-2</c:v>
                </c:pt>
                <c:pt idx="1273">
                  <c:v>-3.5799999999999998E-2</c:v>
                </c:pt>
                <c:pt idx="1274">
                  <c:v>-4.0599999999999997E-2</c:v>
                </c:pt>
                <c:pt idx="1275">
                  <c:v>-4.3700000000000003E-2</c:v>
                </c:pt>
                <c:pt idx="1276">
                  <c:v>-4.6899999999999997E-2</c:v>
                </c:pt>
                <c:pt idx="1277">
                  <c:v>-5.0599999999999999E-2</c:v>
                </c:pt>
                <c:pt idx="1278">
                  <c:v>-5.16E-2</c:v>
                </c:pt>
                <c:pt idx="1279">
                  <c:v>-5.2699999999999997E-2</c:v>
                </c:pt>
                <c:pt idx="1280">
                  <c:v>-5.3199999999999997E-2</c:v>
                </c:pt>
                <c:pt idx="1281">
                  <c:v>-5.3199999999999997E-2</c:v>
                </c:pt>
                <c:pt idx="1282">
                  <c:v>-5.16E-2</c:v>
                </c:pt>
                <c:pt idx="1283">
                  <c:v>-4.9000000000000002E-2</c:v>
                </c:pt>
                <c:pt idx="1284">
                  <c:v>-4.6399999999999997E-2</c:v>
                </c:pt>
                <c:pt idx="1285">
                  <c:v>-4.2099999999999999E-2</c:v>
                </c:pt>
                <c:pt idx="1286">
                  <c:v>-3.7400000000000003E-2</c:v>
                </c:pt>
                <c:pt idx="1287">
                  <c:v>-3.2099999999999997E-2</c:v>
                </c:pt>
                <c:pt idx="1288">
                  <c:v>-2.58E-2</c:v>
                </c:pt>
                <c:pt idx="1289">
                  <c:v>-1.9E-2</c:v>
                </c:pt>
                <c:pt idx="1290">
                  <c:v>-1.26E-2</c:v>
                </c:pt>
                <c:pt idx="1291">
                  <c:v>-3.7000000000000002E-3</c:v>
                </c:pt>
                <c:pt idx="1292">
                  <c:v>3.2000000000000002E-3</c:v>
                </c:pt>
                <c:pt idx="1293">
                  <c:v>1.0500000000000001E-2</c:v>
                </c:pt>
                <c:pt idx="1294">
                  <c:v>1.8499999999999999E-2</c:v>
                </c:pt>
                <c:pt idx="1295">
                  <c:v>2.69E-2</c:v>
                </c:pt>
                <c:pt idx="1296">
                  <c:v>3.4799999999999998E-2</c:v>
                </c:pt>
                <c:pt idx="1297">
                  <c:v>4.2700000000000002E-2</c:v>
                </c:pt>
                <c:pt idx="1298">
                  <c:v>4.9500000000000002E-2</c:v>
                </c:pt>
                <c:pt idx="1299">
                  <c:v>5.5899999999999998E-2</c:v>
                </c:pt>
                <c:pt idx="1300">
                  <c:v>6.1100000000000002E-2</c:v>
                </c:pt>
                <c:pt idx="1301">
                  <c:v>6.59E-2</c:v>
                </c:pt>
                <c:pt idx="1302">
                  <c:v>7.0099999999999996E-2</c:v>
                </c:pt>
                <c:pt idx="1303">
                  <c:v>7.3300000000000004E-2</c:v>
                </c:pt>
                <c:pt idx="1304">
                  <c:v>7.5899999999999995E-2</c:v>
                </c:pt>
                <c:pt idx="1305">
                  <c:v>7.6899999999999996E-2</c:v>
                </c:pt>
                <c:pt idx="1306">
                  <c:v>7.5899999999999995E-2</c:v>
                </c:pt>
                <c:pt idx="1307">
                  <c:v>7.4800000000000005E-2</c:v>
                </c:pt>
                <c:pt idx="1308">
                  <c:v>7.3300000000000004E-2</c:v>
                </c:pt>
                <c:pt idx="1309">
                  <c:v>7.0599999999999996E-2</c:v>
                </c:pt>
                <c:pt idx="1310">
                  <c:v>6.6400000000000001E-2</c:v>
                </c:pt>
                <c:pt idx="1311">
                  <c:v>6.1699999999999998E-2</c:v>
                </c:pt>
                <c:pt idx="1312">
                  <c:v>5.5300000000000002E-2</c:v>
                </c:pt>
                <c:pt idx="1313">
                  <c:v>4.9500000000000002E-2</c:v>
                </c:pt>
                <c:pt idx="1314">
                  <c:v>4.1099999999999998E-2</c:v>
                </c:pt>
                <c:pt idx="1315">
                  <c:v>3.4299999999999997E-2</c:v>
                </c:pt>
                <c:pt idx="1316">
                  <c:v>2.53E-2</c:v>
                </c:pt>
                <c:pt idx="1317">
                  <c:v>1.7399999999999999E-2</c:v>
                </c:pt>
                <c:pt idx="1318">
                  <c:v>0.01</c:v>
                </c:pt>
                <c:pt idx="1319">
                  <c:v>5.0000000000000001E-4</c:v>
                </c:pt>
                <c:pt idx="1320">
                  <c:v>-7.4000000000000003E-3</c:v>
                </c:pt>
                <c:pt idx="1321">
                  <c:v>-1.5299999999999999E-2</c:v>
                </c:pt>
                <c:pt idx="1322">
                  <c:v>-2.2599999999999999E-2</c:v>
                </c:pt>
                <c:pt idx="1323">
                  <c:v>-2.9499999999999998E-2</c:v>
                </c:pt>
                <c:pt idx="1324">
                  <c:v>-3.7400000000000003E-2</c:v>
                </c:pt>
                <c:pt idx="1325">
                  <c:v>-4.2700000000000002E-2</c:v>
                </c:pt>
                <c:pt idx="1326">
                  <c:v>-4.7899999999999998E-2</c:v>
                </c:pt>
                <c:pt idx="1327">
                  <c:v>-5.3199999999999997E-2</c:v>
                </c:pt>
                <c:pt idx="1328">
                  <c:v>-5.74E-2</c:v>
                </c:pt>
                <c:pt idx="1329">
                  <c:v>-6.0600000000000001E-2</c:v>
                </c:pt>
                <c:pt idx="1330">
                  <c:v>-6.2700000000000006E-2</c:v>
                </c:pt>
                <c:pt idx="1331">
                  <c:v>-6.3799999999999996E-2</c:v>
                </c:pt>
                <c:pt idx="1332">
                  <c:v>-6.4299999999999996E-2</c:v>
                </c:pt>
                <c:pt idx="1333">
                  <c:v>-6.4299999999999996E-2</c:v>
                </c:pt>
                <c:pt idx="1334">
                  <c:v>-6.3799999999999996E-2</c:v>
                </c:pt>
                <c:pt idx="1335">
                  <c:v>-6.1600000000000002E-2</c:v>
                </c:pt>
                <c:pt idx="1336">
                  <c:v>-5.8999999999999997E-2</c:v>
                </c:pt>
                <c:pt idx="1337">
                  <c:v>-5.6399999999999999E-2</c:v>
                </c:pt>
                <c:pt idx="1338">
                  <c:v>-5.3199999999999997E-2</c:v>
                </c:pt>
                <c:pt idx="1339">
                  <c:v>-0.05</c:v>
                </c:pt>
                <c:pt idx="1340">
                  <c:v>-4.6399999999999997E-2</c:v>
                </c:pt>
                <c:pt idx="1341">
                  <c:v>-4.1099999999999998E-2</c:v>
                </c:pt>
                <c:pt idx="1342">
                  <c:v>-3.7900000000000003E-2</c:v>
                </c:pt>
                <c:pt idx="1343">
                  <c:v>-3.4200000000000001E-2</c:v>
                </c:pt>
                <c:pt idx="1344">
                  <c:v>-2.9499999999999998E-2</c:v>
                </c:pt>
                <c:pt idx="1345">
                  <c:v>-2.53E-2</c:v>
                </c:pt>
                <c:pt idx="1346">
                  <c:v>-2.1600000000000001E-2</c:v>
                </c:pt>
                <c:pt idx="1347">
                  <c:v>-1.9E-2</c:v>
                </c:pt>
                <c:pt idx="1348">
                  <c:v>-1.6299999999999999E-2</c:v>
                </c:pt>
                <c:pt idx="1349">
                  <c:v>-1.37E-2</c:v>
                </c:pt>
                <c:pt idx="1350">
                  <c:v>-1.1599999999999999E-2</c:v>
                </c:pt>
                <c:pt idx="1351">
                  <c:v>-0.01</c:v>
                </c:pt>
                <c:pt idx="1352">
                  <c:v>-1.0500000000000001E-2</c:v>
                </c:pt>
                <c:pt idx="1353">
                  <c:v>-0.01</c:v>
                </c:pt>
                <c:pt idx="1354">
                  <c:v>-0.01</c:v>
                </c:pt>
                <c:pt idx="1355">
                  <c:v>-1.0500000000000001E-2</c:v>
                </c:pt>
                <c:pt idx="1356">
                  <c:v>-1.21E-2</c:v>
                </c:pt>
                <c:pt idx="1357">
                  <c:v>-1.4200000000000001E-2</c:v>
                </c:pt>
                <c:pt idx="1358">
                  <c:v>-1.5299999999999999E-2</c:v>
                </c:pt>
                <c:pt idx="1359">
                  <c:v>-1.84E-2</c:v>
                </c:pt>
                <c:pt idx="1360">
                  <c:v>-2.1600000000000001E-2</c:v>
                </c:pt>
                <c:pt idx="1361">
                  <c:v>-2.4799999999999999E-2</c:v>
                </c:pt>
                <c:pt idx="1362">
                  <c:v>-2.7400000000000001E-2</c:v>
                </c:pt>
                <c:pt idx="1363">
                  <c:v>-3.1600000000000003E-2</c:v>
                </c:pt>
                <c:pt idx="1364">
                  <c:v>-3.4799999999999998E-2</c:v>
                </c:pt>
                <c:pt idx="1365">
                  <c:v>-3.9E-2</c:v>
                </c:pt>
                <c:pt idx="1366">
                  <c:v>-4.2700000000000002E-2</c:v>
                </c:pt>
                <c:pt idx="1367">
                  <c:v>-4.6399999999999997E-2</c:v>
                </c:pt>
                <c:pt idx="1368">
                  <c:v>-4.9500000000000002E-2</c:v>
                </c:pt>
                <c:pt idx="1369">
                  <c:v>-5.2699999999999997E-2</c:v>
                </c:pt>
                <c:pt idx="1370">
                  <c:v>-5.4800000000000001E-2</c:v>
                </c:pt>
                <c:pt idx="1371">
                  <c:v>-5.74E-2</c:v>
                </c:pt>
                <c:pt idx="1372">
                  <c:v>-5.8999999999999997E-2</c:v>
                </c:pt>
                <c:pt idx="1373">
                  <c:v>-6.0600000000000001E-2</c:v>
                </c:pt>
                <c:pt idx="1374">
                  <c:v>-6.1600000000000002E-2</c:v>
                </c:pt>
                <c:pt idx="1375">
                  <c:v>-6.3200000000000006E-2</c:v>
                </c:pt>
                <c:pt idx="1376">
                  <c:v>-6.3200000000000006E-2</c:v>
                </c:pt>
                <c:pt idx="1377">
                  <c:v>-6.2700000000000006E-2</c:v>
                </c:pt>
                <c:pt idx="1378">
                  <c:v>-6.2700000000000006E-2</c:v>
                </c:pt>
                <c:pt idx="1379">
                  <c:v>-6.0100000000000001E-2</c:v>
                </c:pt>
                <c:pt idx="1380">
                  <c:v>-5.8999999999999997E-2</c:v>
                </c:pt>
                <c:pt idx="1381">
                  <c:v>-5.6899999999999999E-2</c:v>
                </c:pt>
                <c:pt idx="1382">
                  <c:v>-5.3699999999999998E-2</c:v>
                </c:pt>
                <c:pt idx="1383">
                  <c:v>-5.16E-2</c:v>
                </c:pt>
                <c:pt idx="1384">
                  <c:v>-4.7399999999999998E-2</c:v>
                </c:pt>
                <c:pt idx="1385">
                  <c:v>-4.3200000000000002E-2</c:v>
                </c:pt>
                <c:pt idx="1386">
                  <c:v>-4.1599999999999998E-2</c:v>
                </c:pt>
                <c:pt idx="1387">
                  <c:v>-3.6299999999999999E-2</c:v>
                </c:pt>
                <c:pt idx="1388">
                  <c:v>-3.1600000000000003E-2</c:v>
                </c:pt>
                <c:pt idx="1389">
                  <c:v>-2.69E-2</c:v>
                </c:pt>
                <c:pt idx="1390">
                  <c:v>-2.2599999999999999E-2</c:v>
                </c:pt>
                <c:pt idx="1391">
                  <c:v>-1.7899999999999999E-2</c:v>
                </c:pt>
                <c:pt idx="1392">
                  <c:v>-1.26E-2</c:v>
                </c:pt>
                <c:pt idx="1393">
                  <c:v>-7.9000000000000008E-3</c:v>
                </c:pt>
                <c:pt idx="1394">
                  <c:v>-4.1999999999999997E-3</c:v>
                </c:pt>
                <c:pt idx="1395">
                  <c:v>1.1000000000000001E-3</c:v>
                </c:pt>
                <c:pt idx="1396">
                  <c:v>5.7999999999999996E-3</c:v>
                </c:pt>
                <c:pt idx="1397">
                  <c:v>8.3999999999999995E-3</c:v>
                </c:pt>
                <c:pt idx="1398">
                  <c:v>1.32E-2</c:v>
                </c:pt>
                <c:pt idx="1399">
                  <c:v>1.6299999999999999E-2</c:v>
                </c:pt>
                <c:pt idx="1400">
                  <c:v>0.02</c:v>
                </c:pt>
                <c:pt idx="1401">
                  <c:v>2.2700000000000001E-2</c:v>
                </c:pt>
                <c:pt idx="1402">
                  <c:v>2.4799999999999999E-2</c:v>
                </c:pt>
                <c:pt idx="1403">
                  <c:v>2.69E-2</c:v>
                </c:pt>
                <c:pt idx="1404">
                  <c:v>2.7900000000000001E-2</c:v>
                </c:pt>
                <c:pt idx="1405">
                  <c:v>2.9499999999999998E-2</c:v>
                </c:pt>
                <c:pt idx="1406">
                  <c:v>0.03</c:v>
                </c:pt>
                <c:pt idx="1407">
                  <c:v>2.9000000000000001E-2</c:v>
                </c:pt>
                <c:pt idx="1408">
                  <c:v>2.8500000000000001E-2</c:v>
                </c:pt>
                <c:pt idx="1409">
                  <c:v>2.7400000000000001E-2</c:v>
                </c:pt>
                <c:pt idx="1410">
                  <c:v>2.58E-2</c:v>
                </c:pt>
                <c:pt idx="1411">
                  <c:v>2.3199999999999998E-2</c:v>
                </c:pt>
                <c:pt idx="1412">
                  <c:v>2.06E-2</c:v>
                </c:pt>
                <c:pt idx="1413">
                  <c:v>1.6299999999999999E-2</c:v>
                </c:pt>
                <c:pt idx="1414">
                  <c:v>1.37E-2</c:v>
                </c:pt>
                <c:pt idx="1415">
                  <c:v>8.9999999999999993E-3</c:v>
                </c:pt>
                <c:pt idx="1416">
                  <c:v>4.7999999999999996E-3</c:v>
                </c:pt>
                <c:pt idx="1417">
                  <c:v>0</c:v>
                </c:pt>
                <c:pt idx="1418">
                  <c:v>-5.7999999999999996E-3</c:v>
                </c:pt>
                <c:pt idx="1419">
                  <c:v>-1.11E-2</c:v>
                </c:pt>
                <c:pt idx="1420">
                  <c:v>-1.5800000000000002E-2</c:v>
                </c:pt>
                <c:pt idx="1421">
                  <c:v>-2.2100000000000002E-2</c:v>
                </c:pt>
                <c:pt idx="1422">
                  <c:v>-2.7400000000000001E-2</c:v>
                </c:pt>
                <c:pt idx="1423">
                  <c:v>-3.32E-2</c:v>
                </c:pt>
                <c:pt idx="1424">
                  <c:v>-3.9E-2</c:v>
                </c:pt>
                <c:pt idx="1425">
                  <c:v>-4.48E-2</c:v>
                </c:pt>
                <c:pt idx="1426">
                  <c:v>-5.0599999999999999E-2</c:v>
                </c:pt>
                <c:pt idx="1427">
                  <c:v>-5.5300000000000002E-2</c:v>
                </c:pt>
                <c:pt idx="1428">
                  <c:v>-6.1600000000000002E-2</c:v>
                </c:pt>
                <c:pt idx="1429">
                  <c:v>-6.6900000000000001E-2</c:v>
                </c:pt>
                <c:pt idx="1430">
                  <c:v>-7.22E-2</c:v>
                </c:pt>
                <c:pt idx="1431">
                  <c:v>-7.6399999999999996E-2</c:v>
                </c:pt>
                <c:pt idx="1432">
                  <c:v>-8.0600000000000005E-2</c:v>
                </c:pt>
                <c:pt idx="1433">
                  <c:v>-8.3199999999999996E-2</c:v>
                </c:pt>
                <c:pt idx="1434">
                  <c:v>-8.5900000000000004E-2</c:v>
                </c:pt>
                <c:pt idx="1435">
                  <c:v>-8.8499999999999995E-2</c:v>
                </c:pt>
                <c:pt idx="1436">
                  <c:v>-8.9599999999999999E-2</c:v>
                </c:pt>
                <c:pt idx="1437">
                  <c:v>-9.06E-2</c:v>
                </c:pt>
                <c:pt idx="1438">
                  <c:v>-9.06E-2</c:v>
                </c:pt>
                <c:pt idx="1439">
                  <c:v>-9.01E-2</c:v>
                </c:pt>
                <c:pt idx="1440">
                  <c:v>-8.9599999999999999E-2</c:v>
                </c:pt>
                <c:pt idx="1441">
                  <c:v>-8.7999999999999995E-2</c:v>
                </c:pt>
                <c:pt idx="1442">
                  <c:v>-8.6400000000000005E-2</c:v>
                </c:pt>
                <c:pt idx="1443">
                  <c:v>-8.5400000000000004E-2</c:v>
                </c:pt>
                <c:pt idx="1444">
                  <c:v>-8.2699999999999996E-2</c:v>
                </c:pt>
                <c:pt idx="1445">
                  <c:v>-7.9600000000000004E-2</c:v>
                </c:pt>
                <c:pt idx="1446">
                  <c:v>-7.6899999999999996E-2</c:v>
                </c:pt>
                <c:pt idx="1447">
                  <c:v>-7.3800000000000004E-2</c:v>
                </c:pt>
                <c:pt idx="1448">
                  <c:v>-6.8500000000000005E-2</c:v>
                </c:pt>
                <c:pt idx="1449">
                  <c:v>-6.4299999999999996E-2</c:v>
                </c:pt>
                <c:pt idx="1450">
                  <c:v>-5.9499999999999997E-2</c:v>
                </c:pt>
                <c:pt idx="1451">
                  <c:v>-5.4800000000000001E-2</c:v>
                </c:pt>
                <c:pt idx="1452">
                  <c:v>-4.9000000000000002E-2</c:v>
                </c:pt>
                <c:pt idx="1453">
                  <c:v>-4.3700000000000003E-2</c:v>
                </c:pt>
                <c:pt idx="1454">
                  <c:v>-3.7400000000000003E-2</c:v>
                </c:pt>
                <c:pt idx="1455">
                  <c:v>-0.03</c:v>
                </c:pt>
                <c:pt idx="1456">
                  <c:v>-2.4799999999999999E-2</c:v>
                </c:pt>
                <c:pt idx="1457">
                  <c:v>-2.0500000000000001E-2</c:v>
                </c:pt>
                <c:pt idx="1458">
                  <c:v>-1.5299999999999999E-2</c:v>
                </c:pt>
                <c:pt idx="1459">
                  <c:v>-1.1599999999999999E-2</c:v>
                </c:pt>
                <c:pt idx="1460">
                  <c:v>-7.9000000000000008E-3</c:v>
                </c:pt>
                <c:pt idx="1461">
                  <c:v>-4.1999999999999997E-3</c:v>
                </c:pt>
                <c:pt idx="1462">
                  <c:v>0</c:v>
                </c:pt>
                <c:pt idx="1463">
                  <c:v>3.2000000000000002E-3</c:v>
                </c:pt>
                <c:pt idx="1464">
                  <c:v>5.7999999999999996E-3</c:v>
                </c:pt>
                <c:pt idx="1465">
                  <c:v>7.9000000000000008E-3</c:v>
                </c:pt>
                <c:pt idx="1466">
                  <c:v>0.01</c:v>
                </c:pt>
                <c:pt idx="1467">
                  <c:v>1.21E-2</c:v>
                </c:pt>
                <c:pt idx="1468">
                  <c:v>1.37E-2</c:v>
                </c:pt>
                <c:pt idx="1469">
                  <c:v>1.4800000000000001E-2</c:v>
                </c:pt>
                <c:pt idx="1470">
                  <c:v>1.5800000000000002E-2</c:v>
                </c:pt>
                <c:pt idx="1471">
                  <c:v>1.5800000000000002E-2</c:v>
                </c:pt>
                <c:pt idx="1472">
                  <c:v>1.6899999999999998E-2</c:v>
                </c:pt>
                <c:pt idx="1473">
                  <c:v>1.5299999999999999E-2</c:v>
                </c:pt>
                <c:pt idx="1474">
                  <c:v>1.2699999999999999E-2</c:v>
                </c:pt>
                <c:pt idx="1475">
                  <c:v>1.0500000000000001E-2</c:v>
                </c:pt>
                <c:pt idx="1476">
                  <c:v>7.4000000000000003E-3</c:v>
                </c:pt>
                <c:pt idx="1477">
                  <c:v>2.5999999999999999E-3</c:v>
                </c:pt>
                <c:pt idx="1478">
                  <c:v>-1E-3</c:v>
                </c:pt>
                <c:pt idx="1479">
                  <c:v>-4.7000000000000002E-3</c:v>
                </c:pt>
                <c:pt idx="1480">
                  <c:v>-8.8999999999999999E-3</c:v>
                </c:pt>
                <c:pt idx="1481">
                  <c:v>-1.21E-2</c:v>
                </c:pt>
                <c:pt idx="1482">
                  <c:v>-1.6299999999999999E-2</c:v>
                </c:pt>
                <c:pt idx="1483">
                  <c:v>-2.1100000000000001E-2</c:v>
                </c:pt>
                <c:pt idx="1484">
                  <c:v>-2.4199999999999999E-2</c:v>
                </c:pt>
                <c:pt idx="1485">
                  <c:v>-2.9000000000000001E-2</c:v>
                </c:pt>
                <c:pt idx="1486">
                  <c:v>-3.27E-2</c:v>
                </c:pt>
                <c:pt idx="1487">
                  <c:v>-3.6299999999999999E-2</c:v>
                </c:pt>
                <c:pt idx="1488">
                  <c:v>-3.95E-2</c:v>
                </c:pt>
                <c:pt idx="1489">
                  <c:v>-4.4299999999999999E-2</c:v>
                </c:pt>
                <c:pt idx="1490">
                  <c:v>-4.9000000000000002E-2</c:v>
                </c:pt>
                <c:pt idx="1491">
                  <c:v>-5.3699999999999998E-2</c:v>
                </c:pt>
                <c:pt idx="1492">
                  <c:v>-5.8999999999999997E-2</c:v>
                </c:pt>
                <c:pt idx="1493">
                  <c:v>-6.4299999999999996E-2</c:v>
                </c:pt>
                <c:pt idx="1494">
                  <c:v>-6.8000000000000005E-2</c:v>
                </c:pt>
                <c:pt idx="1495">
                  <c:v>-7.1099999999999997E-2</c:v>
                </c:pt>
                <c:pt idx="1496">
                  <c:v>-7.4800000000000005E-2</c:v>
                </c:pt>
                <c:pt idx="1497">
                  <c:v>-7.7499999999999999E-2</c:v>
                </c:pt>
                <c:pt idx="1498">
                  <c:v>-8.0100000000000005E-2</c:v>
                </c:pt>
                <c:pt idx="1499">
                  <c:v>-8.2699999999999996E-2</c:v>
                </c:pt>
                <c:pt idx="1500">
                  <c:v>-8.5400000000000004E-2</c:v>
                </c:pt>
                <c:pt idx="1501">
                  <c:v>-8.5400000000000004E-2</c:v>
                </c:pt>
                <c:pt idx="1502">
                  <c:v>-8.6400000000000005E-2</c:v>
                </c:pt>
                <c:pt idx="1503">
                  <c:v>-8.6900000000000005E-2</c:v>
                </c:pt>
                <c:pt idx="1504">
                  <c:v>-8.7999999999999995E-2</c:v>
                </c:pt>
                <c:pt idx="1505">
                  <c:v>-8.9599999999999999E-2</c:v>
                </c:pt>
                <c:pt idx="1506">
                  <c:v>-9.1700000000000004E-2</c:v>
                </c:pt>
                <c:pt idx="1507">
                  <c:v>-9.3799999999999994E-2</c:v>
                </c:pt>
                <c:pt idx="1508">
                  <c:v>-9.64E-2</c:v>
                </c:pt>
                <c:pt idx="1509">
                  <c:v>-9.9099999999999994E-2</c:v>
                </c:pt>
                <c:pt idx="1510">
                  <c:v>-0.1017</c:v>
                </c:pt>
                <c:pt idx="1511">
                  <c:v>-0.1043</c:v>
                </c:pt>
                <c:pt idx="1512">
                  <c:v>-0.1075</c:v>
                </c:pt>
                <c:pt idx="1513">
                  <c:v>-0.1106</c:v>
                </c:pt>
                <c:pt idx="1514">
                  <c:v>-0.1128</c:v>
                </c:pt>
                <c:pt idx="1515">
                  <c:v>-0.1164</c:v>
                </c:pt>
                <c:pt idx="1516">
                  <c:v>-0.1196</c:v>
                </c:pt>
                <c:pt idx="1517">
                  <c:v>-0.12379999999999999</c:v>
                </c:pt>
                <c:pt idx="1518">
                  <c:v>-0.12859999999999999</c:v>
                </c:pt>
                <c:pt idx="1519">
                  <c:v>-0.13170000000000001</c:v>
                </c:pt>
                <c:pt idx="1520">
                  <c:v>-0.13750000000000001</c:v>
                </c:pt>
                <c:pt idx="1521">
                  <c:v>-0.1444</c:v>
                </c:pt>
                <c:pt idx="1522">
                  <c:v>-0.15229999999999999</c:v>
                </c:pt>
                <c:pt idx="1523">
                  <c:v>-0.16070000000000001</c:v>
                </c:pt>
                <c:pt idx="1524">
                  <c:v>-0.17069999999999999</c:v>
                </c:pt>
                <c:pt idx="1525">
                  <c:v>-0.1807</c:v>
                </c:pt>
                <c:pt idx="1526">
                  <c:v>-0.1913</c:v>
                </c:pt>
                <c:pt idx="1527">
                  <c:v>-0.2029</c:v>
                </c:pt>
                <c:pt idx="1528">
                  <c:v>-0.2145</c:v>
                </c:pt>
                <c:pt idx="1529">
                  <c:v>-0.22550000000000001</c:v>
                </c:pt>
                <c:pt idx="1530">
                  <c:v>-0.2382</c:v>
                </c:pt>
                <c:pt idx="1531">
                  <c:v>-0.25080000000000002</c:v>
                </c:pt>
                <c:pt idx="1532">
                  <c:v>-0.26450000000000001</c:v>
                </c:pt>
                <c:pt idx="1533">
                  <c:v>-0.2787</c:v>
                </c:pt>
                <c:pt idx="1534">
                  <c:v>-0.29349999999999998</c:v>
                </c:pt>
                <c:pt idx="1535">
                  <c:v>-0.30819999999999997</c:v>
                </c:pt>
                <c:pt idx="1536">
                  <c:v>-0.32350000000000001</c:v>
                </c:pt>
                <c:pt idx="1537">
                  <c:v>-0.34039999999999998</c:v>
                </c:pt>
                <c:pt idx="1538">
                  <c:v>-0.35880000000000001</c:v>
                </c:pt>
                <c:pt idx="1539">
                  <c:v>-0.37669999999999998</c:v>
                </c:pt>
                <c:pt idx="1540">
                  <c:v>-0.39679999999999999</c:v>
                </c:pt>
                <c:pt idx="1541">
                  <c:v>-0.4173</c:v>
                </c:pt>
                <c:pt idx="1542">
                  <c:v>-0.43680000000000002</c:v>
                </c:pt>
                <c:pt idx="1543">
                  <c:v>-0.45789999999999997</c:v>
                </c:pt>
                <c:pt idx="1544">
                  <c:v>-0.47839999999999999</c:v>
                </c:pt>
                <c:pt idx="1545">
                  <c:v>-0.5</c:v>
                </c:pt>
                <c:pt idx="1546">
                  <c:v>-0.52059999999999995</c:v>
                </c:pt>
                <c:pt idx="1547">
                  <c:v>-0.54110000000000003</c:v>
                </c:pt>
                <c:pt idx="1548">
                  <c:v>-0.56169999999999998</c:v>
                </c:pt>
                <c:pt idx="1549">
                  <c:v>-0.58440000000000003</c:v>
                </c:pt>
                <c:pt idx="1550">
                  <c:v>-0.60699999999999998</c:v>
                </c:pt>
                <c:pt idx="1551">
                  <c:v>-0.62970000000000004</c:v>
                </c:pt>
                <c:pt idx="1552">
                  <c:v>-0.65069999999999995</c:v>
                </c:pt>
                <c:pt idx="1553">
                  <c:v>-0.67449999999999999</c:v>
                </c:pt>
                <c:pt idx="1554">
                  <c:v>-0.69869999999999999</c:v>
                </c:pt>
                <c:pt idx="1555">
                  <c:v>-0.72289999999999999</c:v>
                </c:pt>
                <c:pt idx="1556">
                  <c:v>-0.74719999999999998</c:v>
                </c:pt>
                <c:pt idx="1557">
                  <c:v>-0.77249999999999996</c:v>
                </c:pt>
                <c:pt idx="1558">
                  <c:v>-0.79669999999999996</c:v>
                </c:pt>
                <c:pt idx="1559">
                  <c:v>-0.82150000000000001</c:v>
                </c:pt>
                <c:pt idx="1560">
                  <c:v>-0.84519999999999995</c:v>
                </c:pt>
                <c:pt idx="1561">
                  <c:v>-0.86990000000000001</c:v>
                </c:pt>
                <c:pt idx="1562">
                  <c:v>-0.89259999999999995</c:v>
                </c:pt>
                <c:pt idx="1563">
                  <c:v>-0.9153</c:v>
                </c:pt>
                <c:pt idx="1564">
                  <c:v>-0.94059999999999999</c:v>
                </c:pt>
                <c:pt idx="1565">
                  <c:v>-0.9627</c:v>
                </c:pt>
                <c:pt idx="1566">
                  <c:v>-0.9859</c:v>
                </c:pt>
                <c:pt idx="1567">
                  <c:v>-1.008</c:v>
                </c:pt>
                <c:pt idx="1568">
                  <c:v>-1.0311999999999999</c:v>
                </c:pt>
                <c:pt idx="1569">
                  <c:v>-1.0544</c:v>
                </c:pt>
                <c:pt idx="1570">
                  <c:v>-1.0781000000000001</c:v>
                </c:pt>
                <c:pt idx="1571">
                  <c:v>-1.1012999999999999</c:v>
                </c:pt>
                <c:pt idx="1572">
                  <c:v>-1.125</c:v>
                </c:pt>
                <c:pt idx="1573">
                  <c:v>-1.1487000000000001</c:v>
                </c:pt>
                <c:pt idx="1574">
                  <c:v>-1.1708000000000001</c:v>
                </c:pt>
                <c:pt idx="1575">
                  <c:v>-1.1935</c:v>
                </c:pt>
                <c:pt idx="1576">
                  <c:v>-1.2161</c:v>
                </c:pt>
                <c:pt idx="1577">
                  <c:v>-1.2366999999999999</c:v>
                </c:pt>
                <c:pt idx="1578">
                  <c:v>-1.2583</c:v>
                </c:pt>
                <c:pt idx="1579">
                  <c:v>-1.2794000000000001</c:v>
                </c:pt>
                <c:pt idx="1580">
                  <c:v>-1.2999000000000001</c:v>
                </c:pt>
                <c:pt idx="1581">
                  <c:v>-1.3221000000000001</c:v>
                </c:pt>
                <c:pt idx="1582">
                  <c:v>-1.3426</c:v>
                </c:pt>
                <c:pt idx="1583">
                  <c:v>-1.3632</c:v>
                </c:pt>
                <c:pt idx="1584">
                  <c:v>-1.3842000000000001</c:v>
                </c:pt>
                <c:pt idx="1585">
                  <c:v>-1.4053</c:v>
                </c:pt>
                <c:pt idx="1586">
                  <c:v>-1.4274</c:v>
                </c:pt>
                <c:pt idx="1587">
                  <c:v>-1.4500999999999999</c:v>
                </c:pt>
                <c:pt idx="1588">
                  <c:v>-1.4717</c:v>
                </c:pt>
                <c:pt idx="1589">
                  <c:v>-1.4944</c:v>
                </c:pt>
                <c:pt idx="1590">
                  <c:v>-1.5165</c:v>
                </c:pt>
                <c:pt idx="1591">
                  <c:v>-1.5386</c:v>
                </c:pt>
                <c:pt idx="1592">
                  <c:v>-1.5602</c:v>
                </c:pt>
                <c:pt idx="1593">
                  <c:v>-1.5812999999999999</c:v>
                </c:pt>
                <c:pt idx="1594">
                  <c:v>-1.6029</c:v>
                </c:pt>
                <c:pt idx="1595">
                  <c:v>-1.6229</c:v>
                </c:pt>
                <c:pt idx="1596">
                  <c:v>-1.6439999999999999</c:v>
                </c:pt>
                <c:pt idx="1597">
                  <c:v>-1.6667000000000001</c:v>
                </c:pt>
                <c:pt idx="1598">
                  <c:v>-1.6882999999999999</c:v>
                </c:pt>
                <c:pt idx="1599">
                  <c:v>-1.7103999999999999</c:v>
                </c:pt>
                <c:pt idx="1600">
                  <c:v>-1.7324999999999999</c:v>
                </c:pt>
                <c:pt idx="1601">
                  <c:v>-1.7541</c:v>
                </c:pt>
                <c:pt idx="1602">
                  <c:v>-1.7767999999999999</c:v>
                </c:pt>
                <c:pt idx="1603">
                  <c:v>-1.7995000000000001</c:v>
                </c:pt>
                <c:pt idx="1604">
                  <c:v>-1.8242</c:v>
                </c:pt>
                <c:pt idx="1605">
                  <c:v>-1.8452999999999999</c:v>
                </c:pt>
                <c:pt idx="1606">
                  <c:v>-1.869</c:v>
                </c:pt>
                <c:pt idx="1607">
                  <c:v>-1.8911</c:v>
                </c:pt>
                <c:pt idx="1608">
                  <c:v>-1.9137999999999999</c:v>
                </c:pt>
                <c:pt idx="1609">
                  <c:v>-1.9349000000000001</c:v>
                </c:pt>
                <c:pt idx="1610">
                  <c:v>-1.9554</c:v>
                </c:pt>
                <c:pt idx="1611">
                  <c:v>-1.9764999999999999</c:v>
                </c:pt>
                <c:pt idx="1612">
                  <c:v>-1.9964999999999999</c:v>
                </c:pt>
                <c:pt idx="1613">
                  <c:v>-2.0171000000000001</c:v>
                </c:pt>
                <c:pt idx="1614">
                  <c:v>-2.0375999999999999</c:v>
                </c:pt>
                <c:pt idx="1615">
                  <c:v>-2.0587</c:v>
                </c:pt>
                <c:pt idx="1616">
                  <c:v>-2.0781999999999998</c:v>
                </c:pt>
                <c:pt idx="1617">
                  <c:v>-2.0981999999999998</c:v>
                </c:pt>
                <c:pt idx="1618">
                  <c:v>-2.1177000000000001</c:v>
                </c:pt>
                <c:pt idx="1619">
                  <c:v>-2.1372</c:v>
                </c:pt>
                <c:pt idx="1620">
                  <c:v>-2.1572</c:v>
                </c:pt>
                <c:pt idx="1621">
                  <c:v>-2.1757</c:v>
                </c:pt>
                <c:pt idx="1622">
                  <c:v>-2.1941000000000002</c:v>
                </c:pt>
                <c:pt idx="1623">
                  <c:v>-2.2120000000000002</c:v>
                </c:pt>
                <c:pt idx="1624">
                  <c:v>-2.2284000000000002</c:v>
                </c:pt>
                <c:pt idx="1625">
                  <c:v>-2.2442000000000002</c:v>
                </c:pt>
                <c:pt idx="1626">
                  <c:v>-2.2584</c:v>
                </c:pt>
                <c:pt idx="1627">
                  <c:v>-2.2715999999999998</c:v>
                </c:pt>
                <c:pt idx="1628">
                  <c:v>-2.2852999999999999</c:v>
                </c:pt>
                <c:pt idx="1629">
                  <c:v>-2.2985000000000002</c:v>
                </c:pt>
                <c:pt idx="1630">
                  <c:v>-2.31</c:v>
                </c:pt>
                <c:pt idx="1631">
                  <c:v>-2.3227000000000002</c:v>
                </c:pt>
                <c:pt idx="1632">
                  <c:v>-2.3332000000000002</c:v>
                </c:pt>
                <c:pt idx="1633">
                  <c:v>-2.3443000000000001</c:v>
                </c:pt>
                <c:pt idx="1634">
                  <c:v>-2.3538000000000001</c:v>
                </c:pt>
                <c:pt idx="1635">
                  <c:v>-2.3633000000000002</c:v>
                </c:pt>
                <c:pt idx="1636">
                  <c:v>-2.3717000000000001</c:v>
                </c:pt>
                <c:pt idx="1637">
                  <c:v>-2.3795999999999999</c:v>
                </c:pt>
                <c:pt idx="1638">
                  <c:v>-2.387</c:v>
                </c:pt>
                <c:pt idx="1639">
                  <c:v>-2.3938000000000001</c:v>
                </c:pt>
                <c:pt idx="1640">
                  <c:v>-2.3986000000000001</c:v>
                </c:pt>
                <c:pt idx="1641">
                  <c:v>-2.4022999999999999</c:v>
                </c:pt>
                <c:pt idx="1642">
                  <c:v>-2.4049</c:v>
                </c:pt>
                <c:pt idx="1643">
                  <c:v>-2.4064999999999999</c:v>
                </c:pt>
                <c:pt idx="1644">
                  <c:v>-2.4085999999999999</c:v>
                </c:pt>
                <c:pt idx="1645">
                  <c:v>-2.4106999999999998</c:v>
                </c:pt>
                <c:pt idx="1646">
                  <c:v>-2.4117000000000002</c:v>
                </c:pt>
                <c:pt idx="1647">
                  <c:v>-2.4117000000000002</c:v>
                </c:pt>
                <c:pt idx="1648">
                  <c:v>-2.4133</c:v>
                </c:pt>
                <c:pt idx="1649">
                  <c:v>-2.4138000000000002</c:v>
                </c:pt>
                <c:pt idx="1650">
                  <c:v>-2.4154</c:v>
                </c:pt>
                <c:pt idx="1651">
                  <c:v>-2.4144000000000001</c:v>
                </c:pt>
                <c:pt idx="1652">
                  <c:v>-2.4148999999999998</c:v>
                </c:pt>
                <c:pt idx="1653">
                  <c:v>-2.4154</c:v>
                </c:pt>
                <c:pt idx="1654">
                  <c:v>-2.4148999999999998</c:v>
                </c:pt>
                <c:pt idx="1655">
                  <c:v>-2.4148999999999998</c:v>
                </c:pt>
                <c:pt idx="1656">
                  <c:v>-2.4138000000000002</c:v>
                </c:pt>
                <c:pt idx="1657">
                  <c:v>-2.4117000000000002</c:v>
                </c:pt>
                <c:pt idx="1658">
                  <c:v>-2.4091</c:v>
                </c:pt>
                <c:pt idx="1659">
                  <c:v>-2.407</c:v>
                </c:pt>
                <c:pt idx="1660">
                  <c:v>-2.4049</c:v>
                </c:pt>
                <c:pt idx="1661">
                  <c:v>-2.4043999999999999</c:v>
                </c:pt>
                <c:pt idx="1662">
                  <c:v>-2.4033000000000002</c:v>
                </c:pt>
                <c:pt idx="1663">
                  <c:v>-2.4028</c:v>
                </c:pt>
                <c:pt idx="1664">
                  <c:v>-2.4011999999999998</c:v>
                </c:pt>
                <c:pt idx="1665">
                  <c:v>-2.4022999999999999</c:v>
                </c:pt>
                <c:pt idx="1666">
                  <c:v>-2.4011999999999998</c:v>
                </c:pt>
                <c:pt idx="1667">
                  <c:v>-2.4011999999999998</c:v>
                </c:pt>
                <c:pt idx="1668">
                  <c:v>-2.4022999999999999</c:v>
                </c:pt>
                <c:pt idx="1669">
                  <c:v>-2.4011999999999998</c:v>
                </c:pt>
                <c:pt idx="1670">
                  <c:v>-2.4022999999999999</c:v>
                </c:pt>
                <c:pt idx="1671">
                  <c:v>-2.4033000000000002</c:v>
                </c:pt>
                <c:pt idx="1672">
                  <c:v>-2.4022999999999999</c:v>
                </c:pt>
                <c:pt idx="1673">
                  <c:v>-2.4016999999999999</c:v>
                </c:pt>
                <c:pt idx="1674">
                  <c:v>-2.4007000000000001</c:v>
                </c:pt>
                <c:pt idx="1675">
                  <c:v>-2.4001000000000001</c:v>
                </c:pt>
                <c:pt idx="1676">
                  <c:v>-2.3996</c:v>
                </c:pt>
                <c:pt idx="1677">
                  <c:v>-2.3990999999999998</c:v>
                </c:pt>
                <c:pt idx="1678">
                  <c:v>-2.4001000000000001</c:v>
                </c:pt>
                <c:pt idx="1679">
                  <c:v>-2.4001000000000001</c:v>
                </c:pt>
                <c:pt idx="1680">
                  <c:v>-2.4007000000000001</c:v>
                </c:pt>
                <c:pt idx="1681">
                  <c:v>-2.4007000000000001</c:v>
                </c:pt>
                <c:pt idx="1682">
                  <c:v>-2.4007000000000001</c:v>
                </c:pt>
                <c:pt idx="1683">
                  <c:v>-2.4001000000000001</c:v>
                </c:pt>
                <c:pt idx="1684">
                  <c:v>-2.4016999999999999</c:v>
                </c:pt>
                <c:pt idx="1685">
                  <c:v>-2.4022999999999999</c:v>
                </c:pt>
                <c:pt idx="1686">
                  <c:v>-2.4022999999999999</c:v>
                </c:pt>
                <c:pt idx="1687">
                  <c:v>-2.4022999999999999</c:v>
                </c:pt>
                <c:pt idx="1688">
                  <c:v>-2.4028</c:v>
                </c:pt>
                <c:pt idx="1689">
                  <c:v>-2.4001000000000001</c:v>
                </c:pt>
                <c:pt idx="1690">
                  <c:v>-2.3996</c:v>
                </c:pt>
                <c:pt idx="1691">
                  <c:v>-2.3986000000000001</c:v>
                </c:pt>
                <c:pt idx="1692">
                  <c:v>-2.3965000000000001</c:v>
                </c:pt>
                <c:pt idx="1693">
                  <c:v>-2.3965000000000001</c:v>
                </c:pt>
                <c:pt idx="1694">
                  <c:v>-2.3948999999999998</c:v>
                </c:pt>
                <c:pt idx="1695">
                  <c:v>-2.3944000000000001</c:v>
                </c:pt>
                <c:pt idx="1696">
                  <c:v>-2.3938000000000001</c:v>
                </c:pt>
                <c:pt idx="1697">
                  <c:v>-2.3921999999999999</c:v>
                </c:pt>
                <c:pt idx="1698">
                  <c:v>-2.3906999999999998</c:v>
                </c:pt>
                <c:pt idx="1699">
                  <c:v>-2.3896000000000002</c:v>
                </c:pt>
                <c:pt idx="1700">
                  <c:v>-2.3864000000000001</c:v>
                </c:pt>
                <c:pt idx="1701">
                  <c:v>-2.3837999999999999</c:v>
                </c:pt>
                <c:pt idx="1702">
                  <c:v>-2.3816999999999999</c:v>
                </c:pt>
                <c:pt idx="1703">
                  <c:v>-2.3801000000000001</c:v>
                </c:pt>
                <c:pt idx="1704">
                  <c:v>-2.3759000000000001</c:v>
                </c:pt>
                <c:pt idx="1705">
                  <c:v>-2.3721999999999999</c:v>
                </c:pt>
                <c:pt idx="1706">
                  <c:v>-2.3679999999999999</c:v>
                </c:pt>
                <c:pt idx="1707">
                  <c:v>-2.3654000000000002</c:v>
                </c:pt>
                <c:pt idx="1708">
                  <c:v>-2.3616999999999999</c:v>
                </c:pt>
                <c:pt idx="1709">
                  <c:v>-2.3574999999999999</c:v>
                </c:pt>
                <c:pt idx="1710">
                  <c:v>-2.3542999999999998</c:v>
                </c:pt>
                <c:pt idx="1711">
                  <c:v>-2.3511000000000002</c:v>
                </c:pt>
                <c:pt idx="1712">
                  <c:v>-2.3485</c:v>
                </c:pt>
                <c:pt idx="1713">
                  <c:v>-2.3431999999999999</c:v>
                </c:pt>
                <c:pt idx="1714">
                  <c:v>-2.339</c:v>
                </c:pt>
                <c:pt idx="1715">
                  <c:v>-2.3348</c:v>
                </c:pt>
                <c:pt idx="1716">
                  <c:v>-2.3311000000000002</c:v>
                </c:pt>
                <c:pt idx="1717">
                  <c:v>-2.3273999999999999</c:v>
                </c:pt>
                <c:pt idx="1718">
                  <c:v>-2.3231999999999999</c:v>
                </c:pt>
                <c:pt idx="1719">
                  <c:v>-2.319</c:v>
                </c:pt>
                <c:pt idx="1720">
                  <c:v>-2.3148</c:v>
                </c:pt>
                <c:pt idx="1721">
                  <c:v>-2.3111000000000002</c:v>
                </c:pt>
                <c:pt idx="1722">
                  <c:v>-2.3079000000000001</c:v>
                </c:pt>
                <c:pt idx="1723">
                  <c:v>-2.3031999999999999</c:v>
                </c:pt>
                <c:pt idx="1724">
                  <c:v>-2.2999999999999998</c:v>
                </c:pt>
                <c:pt idx="1725">
                  <c:v>-2.2978999999999998</c:v>
                </c:pt>
                <c:pt idx="1726">
                  <c:v>-2.2942</c:v>
                </c:pt>
                <c:pt idx="1727">
                  <c:v>-2.2927</c:v>
                </c:pt>
                <c:pt idx="1728">
                  <c:v>-2.2894999999999999</c:v>
                </c:pt>
                <c:pt idx="1729">
                  <c:v>-2.2869000000000002</c:v>
                </c:pt>
                <c:pt idx="1730">
                  <c:v>-2.2837000000000001</c:v>
                </c:pt>
                <c:pt idx="1731">
                  <c:v>-2.2816000000000001</c:v>
                </c:pt>
                <c:pt idx="1732">
                  <c:v>-2.2784</c:v>
                </c:pt>
                <c:pt idx="1733">
                  <c:v>-2.2763</c:v>
                </c:pt>
                <c:pt idx="1734">
                  <c:v>-2.2736999999999998</c:v>
                </c:pt>
                <c:pt idx="1735">
                  <c:v>-2.2711000000000001</c:v>
                </c:pt>
                <c:pt idx="1736">
                  <c:v>-2.2694999999999999</c:v>
                </c:pt>
                <c:pt idx="1737">
                  <c:v>-2.2684000000000002</c:v>
                </c:pt>
                <c:pt idx="1738">
                  <c:v>-2.2658</c:v>
                </c:pt>
                <c:pt idx="1739">
                  <c:v>-2.2642000000000002</c:v>
                </c:pt>
                <c:pt idx="1740">
                  <c:v>-2.2625999999999999</c:v>
                </c:pt>
                <c:pt idx="1741">
                  <c:v>-2.2605</c:v>
                </c:pt>
                <c:pt idx="1742">
                  <c:v>-2.2605</c:v>
                </c:pt>
                <c:pt idx="1743">
                  <c:v>-2.2599999999999998</c:v>
                </c:pt>
                <c:pt idx="1744">
                  <c:v>-2.2595000000000001</c:v>
                </c:pt>
                <c:pt idx="1745">
                  <c:v>-2.2578999999999998</c:v>
                </c:pt>
                <c:pt idx="1746">
                  <c:v>-2.2551999999999999</c:v>
                </c:pt>
                <c:pt idx="1747">
                  <c:v>-2.2542</c:v>
                </c:pt>
                <c:pt idx="1748">
                  <c:v>-2.2521</c:v>
                </c:pt>
                <c:pt idx="1749">
                  <c:v>-2.25</c:v>
                </c:pt>
                <c:pt idx="1750">
                  <c:v>-2.2484000000000002</c:v>
                </c:pt>
                <c:pt idx="1751">
                  <c:v>-2.2463000000000002</c:v>
                </c:pt>
                <c:pt idx="1752">
                  <c:v>-2.2458</c:v>
                </c:pt>
                <c:pt idx="1753">
                  <c:v>-2.2446999999999999</c:v>
                </c:pt>
                <c:pt idx="1754">
                  <c:v>-2.2425999999999999</c:v>
                </c:pt>
                <c:pt idx="1755">
                  <c:v>-2.2414999999999998</c:v>
                </c:pt>
                <c:pt idx="1756">
                  <c:v>-2.2404999999999999</c:v>
                </c:pt>
                <c:pt idx="1757">
                  <c:v>-2.2393999999999998</c:v>
                </c:pt>
                <c:pt idx="1758">
                  <c:v>-2.2389000000000001</c:v>
                </c:pt>
                <c:pt idx="1759">
                  <c:v>-2.2389000000000001</c:v>
                </c:pt>
                <c:pt idx="1760">
                  <c:v>-2.2372999999999998</c:v>
                </c:pt>
                <c:pt idx="1761">
                  <c:v>-2.2363</c:v>
                </c:pt>
                <c:pt idx="1762">
                  <c:v>-2.2336</c:v>
                </c:pt>
                <c:pt idx="1763">
                  <c:v>-2.2321</c:v>
                </c:pt>
                <c:pt idx="1764">
                  <c:v>-2.2277999999999998</c:v>
                </c:pt>
                <c:pt idx="1765">
                  <c:v>-2.2242000000000002</c:v>
                </c:pt>
                <c:pt idx="1766">
                  <c:v>-2.2210000000000001</c:v>
                </c:pt>
                <c:pt idx="1767">
                  <c:v>-2.2172999999999998</c:v>
                </c:pt>
                <c:pt idx="1768">
                  <c:v>-2.2147000000000001</c:v>
                </c:pt>
                <c:pt idx="1769">
                  <c:v>-2.2109999999999999</c:v>
                </c:pt>
                <c:pt idx="1770">
                  <c:v>-2.2067999999999999</c:v>
                </c:pt>
                <c:pt idx="1771">
                  <c:v>-2.2031000000000001</c:v>
                </c:pt>
                <c:pt idx="1772">
                  <c:v>-2.1989000000000001</c:v>
                </c:pt>
                <c:pt idx="1773">
                  <c:v>-2.1930999999999998</c:v>
                </c:pt>
                <c:pt idx="1774">
                  <c:v>-2.1894</c:v>
                </c:pt>
                <c:pt idx="1775">
                  <c:v>-2.1852</c:v>
                </c:pt>
                <c:pt idx="1776">
                  <c:v>-2.1793999999999998</c:v>
                </c:pt>
                <c:pt idx="1777">
                  <c:v>-2.173</c:v>
                </c:pt>
                <c:pt idx="1778">
                  <c:v>-2.1646000000000001</c:v>
                </c:pt>
                <c:pt idx="1779">
                  <c:v>-2.1562000000000001</c:v>
                </c:pt>
                <c:pt idx="1780">
                  <c:v>-2.1476999999999999</c:v>
                </c:pt>
                <c:pt idx="1781">
                  <c:v>-2.1383000000000001</c:v>
                </c:pt>
                <c:pt idx="1782">
                  <c:v>-2.1293000000000002</c:v>
                </c:pt>
                <c:pt idx="1783">
                  <c:v>-2.1202999999999999</c:v>
                </c:pt>
                <c:pt idx="1784">
                  <c:v>-2.1109</c:v>
                </c:pt>
                <c:pt idx="1785">
                  <c:v>-2.1013999999999999</c:v>
                </c:pt>
                <c:pt idx="1786">
                  <c:v>-2.0918999999999999</c:v>
                </c:pt>
                <c:pt idx="1787">
                  <c:v>-2.0819000000000001</c:v>
                </c:pt>
                <c:pt idx="1788">
                  <c:v>-2.0724</c:v>
                </c:pt>
                <c:pt idx="1789">
                  <c:v>-2.0623999999999998</c:v>
                </c:pt>
                <c:pt idx="1790">
                  <c:v>-2.0518000000000001</c:v>
                </c:pt>
                <c:pt idx="1791">
                  <c:v>-2.0424000000000002</c:v>
                </c:pt>
                <c:pt idx="1792">
                  <c:v>-2.0308000000000002</c:v>
                </c:pt>
                <c:pt idx="1793">
                  <c:v>-2.0192000000000001</c:v>
                </c:pt>
                <c:pt idx="1794">
                  <c:v>-2.0070999999999999</c:v>
                </c:pt>
                <c:pt idx="1795">
                  <c:v>-1.9939</c:v>
                </c:pt>
                <c:pt idx="1796">
                  <c:v>-1.9797</c:v>
                </c:pt>
                <c:pt idx="1797">
                  <c:v>-1.9654</c:v>
                </c:pt>
                <c:pt idx="1798">
                  <c:v>-1.9517</c:v>
                </c:pt>
                <c:pt idx="1799">
                  <c:v>-1.9365000000000001</c:v>
                </c:pt>
                <c:pt idx="1800">
                  <c:v>-1.9228000000000001</c:v>
                </c:pt>
                <c:pt idx="1801">
                  <c:v>-1.9075</c:v>
                </c:pt>
                <c:pt idx="1802">
                  <c:v>-1.8937999999999999</c:v>
                </c:pt>
                <c:pt idx="1803">
                  <c:v>-1.8785000000000001</c:v>
                </c:pt>
                <c:pt idx="1804">
                  <c:v>-1.8627</c:v>
                </c:pt>
                <c:pt idx="1805">
                  <c:v>-1.8458000000000001</c:v>
                </c:pt>
                <c:pt idx="1806">
                  <c:v>-1.8305</c:v>
                </c:pt>
                <c:pt idx="1807">
                  <c:v>-1.8147</c:v>
                </c:pt>
                <c:pt idx="1808">
                  <c:v>-1.7972999999999999</c:v>
                </c:pt>
                <c:pt idx="1809">
                  <c:v>-1.7784</c:v>
                </c:pt>
                <c:pt idx="1810">
                  <c:v>-1.7588999999999999</c:v>
                </c:pt>
                <c:pt idx="1811">
                  <c:v>-1.7403999999999999</c:v>
                </c:pt>
                <c:pt idx="1812">
                  <c:v>-1.7199</c:v>
                </c:pt>
                <c:pt idx="1813">
                  <c:v>-1.6988000000000001</c:v>
                </c:pt>
                <c:pt idx="1814">
                  <c:v>-1.6788000000000001</c:v>
                </c:pt>
                <c:pt idx="1815">
                  <c:v>-1.6581999999999999</c:v>
                </c:pt>
                <c:pt idx="1816">
                  <c:v>-1.6382000000000001</c:v>
                </c:pt>
                <c:pt idx="1817">
                  <c:v>-1.6182000000000001</c:v>
                </c:pt>
                <c:pt idx="1818">
                  <c:v>-1.5992</c:v>
                </c:pt>
                <c:pt idx="1819">
                  <c:v>-1.5802</c:v>
                </c:pt>
                <c:pt idx="1820">
                  <c:v>-1.5618000000000001</c:v>
                </c:pt>
                <c:pt idx="1821">
                  <c:v>-1.5418000000000001</c:v>
                </c:pt>
                <c:pt idx="1822">
                  <c:v>-1.5233000000000001</c:v>
                </c:pt>
                <c:pt idx="1823">
                  <c:v>-1.5048999999999999</c:v>
                </c:pt>
                <c:pt idx="1824">
                  <c:v>-1.4875</c:v>
                </c:pt>
                <c:pt idx="1825">
                  <c:v>-1.4696</c:v>
                </c:pt>
                <c:pt idx="1826">
                  <c:v>-1.4500999999999999</c:v>
                </c:pt>
                <c:pt idx="1827">
                  <c:v>-1.4317</c:v>
                </c:pt>
                <c:pt idx="1828">
                  <c:v>-1.4142999999999999</c:v>
                </c:pt>
                <c:pt idx="1829">
                  <c:v>-1.3957999999999999</c:v>
                </c:pt>
                <c:pt idx="1830">
                  <c:v>-1.379</c:v>
                </c:pt>
                <c:pt idx="1831">
                  <c:v>-1.3626</c:v>
                </c:pt>
                <c:pt idx="1832">
                  <c:v>-1.3472999999999999</c:v>
                </c:pt>
                <c:pt idx="1833">
                  <c:v>-1.3321000000000001</c:v>
                </c:pt>
                <c:pt idx="1834">
                  <c:v>-1.3184</c:v>
                </c:pt>
                <c:pt idx="1835">
                  <c:v>-1.3036000000000001</c:v>
                </c:pt>
                <c:pt idx="1836">
                  <c:v>-1.2899</c:v>
                </c:pt>
                <c:pt idx="1837">
                  <c:v>-1.2746</c:v>
                </c:pt>
                <c:pt idx="1838">
                  <c:v>-1.2608999999999999</c:v>
                </c:pt>
                <c:pt idx="1839">
                  <c:v>-1.2466999999999999</c:v>
                </c:pt>
                <c:pt idx="1840">
                  <c:v>-1.2319</c:v>
                </c:pt>
                <c:pt idx="1841">
                  <c:v>-1.2166999999999999</c:v>
                </c:pt>
                <c:pt idx="1842">
                  <c:v>-1.2014</c:v>
                </c:pt>
                <c:pt idx="1843">
                  <c:v>-1.1845000000000001</c:v>
                </c:pt>
                <c:pt idx="1844">
                  <c:v>-1.1666000000000001</c:v>
                </c:pt>
                <c:pt idx="1845">
                  <c:v>-1.1496999999999999</c:v>
                </c:pt>
                <c:pt idx="1846">
                  <c:v>-1.1313</c:v>
                </c:pt>
                <c:pt idx="1847">
                  <c:v>-1.1138999999999999</c:v>
                </c:pt>
                <c:pt idx="1848">
                  <c:v>-1.0944</c:v>
                </c:pt>
                <c:pt idx="1849">
                  <c:v>-1.077</c:v>
                </c:pt>
                <c:pt idx="1850">
                  <c:v>-1.0590999999999999</c:v>
                </c:pt>
                <c:pt idx="1851">
                  <c:v>-1.0401</c:v>
                </c:pt>
                <c:pt idx="1852">
                  <c:v>-1.0212000000000001</c:v>
                </c:pt>
                <c:pt idx="1853">
                  <c:v>-1.0017</c:v>
                </c:pt>
                <c:pt idx="1854">
                  <c:v>-0.98060000000000003</c:v>
                </c:pt>
                <c:pt idx="1855">
                  <c:v>-0.96109999999999995</c:v>
                </c:pt>
                <c:pt idx="1856">
                  <c:v>-0.94059999999999999</c:v>
                </c:pt>
                <c:pt idx="1857">
                  <c:v>-0.91949999999999998</c:v>
                </c:pt>
                <c:pt idx="1858">
                  <c:v>-0.89790000000000003</c:v>
                </c:pt>
                <c:pt idx="1859">
                  <c:v>-0.87519999999999998</c:v>
                </c:pt>
                <c:pt idx="1860">
                  <c:v>-0.85360000000000003</c:v>
                </c:pt>
                <c:pt idx="1861">
                  <c:v>-0.83199999999999996</c:v>
                </c:pt>
                <c:pt idx="1862">
                  <c:v>-0.81040000000000001</c:v>
                </c:pt>
                <c:pt idx="1863">
                  <c:v>-0.7893</c:v>
                </c:pt>
                <c:pt idx="1864">
                  <c:v>-0.76929999999999998</c:v>
                </c:pt>
                <c:pt idx="1865">
                  <c:v>-0.75029999999999997</c:v>
                </c:pt>
                <c:pt idx="1866">
                  <c:v>-0.7319</c:v>
                </c:pt>
                <c:pt idx="1867">
                  <c:v>-0.71399999999999997</c:v>
                </c:pt>
                <c:pt idx="1868">
                  <c:v>-0.69610000000000005</c:v>
                </c:pt>
                <c:pt idx="1869">
                  <c:v>-0.68030000000000002</c:v>
                </c:pt>
                <c:pt idx="1870">
                  <c:v>-0.66180000000000005</c:v>
                </c:pt>
                <c:pt idx="1871">
                  <c:v>-0.64600000000000002</c:v>
                </c:pt>
                <c:pt idx="1872">
                  <c:v>-0.62970000000000004</c:v>
                </c:pt>
                <c:pt idx="1873">
                  <c:v>-0.61329999999999996</c:v>
                </c:pt>
                <c:pt idx="1874">
                  <c:v>-0.59699999999999998</c:v>
                </c:pt>
                <c:pt idx="1875">
                  <c:v>-0.58069999999999999</c:v>
                </c:pt>
                <c:pt idx="1876">
                  <c:v>-0.56540000000000001</c:v>
                </c:pt>
                <c:pt idx="1877">
                  <c:v>-0.54959999999999998</c:v>
                </c:pt>
                <c:pt idx="1878">
                  <c:v>-0.53320000000000001</c:v>
                </c:pt>
                <c:pt idx="1879">
                  <c:v>-0.51849999999999996</c:v>
                </c:pt>
                <c:pt idx="1880">
                  <c:v>-0.50370000000000004</c:v>
                </c:pt>
                <c:pt idx="1881">
                  <c:v>-0.48949999999999999</c:v>
                </c:pt>
                <c:pt idx="1882">
                  <c:v>-0.4748</c:v>
                </c:pt>
                <c:pt idx="1883">
                  <c:v>-0.46</c:v>
                </c:pt>
                <c:pt idx="1884">
                  <c:v>-0.44579999999999997</c:v>
                </c:pt>
                <c:pt idx="1885">
                  <c:v>-0.43099999999999999</c:v>
                </c:pt>
                <c:pt idx="1886">
                  <c:v>-0.41470000000000001</c:v>
                </c:pt>
                <c:pt idx="1887">
                  <c:v>-0.39889999999999998</c:v>
                </c:pt>
                <c:pt idx="1888">
                  <c:v>-0.3831</c:v>
                </c:pt>
                <c:pt idx="1889">
                  <c:v>-0.36520000000000002</c:v>
                </c:pt>
                <c:pt idx="1890">
                  <c:v>-0.3478</c:v>
                </c:pt>
                <c:pt idx="1891">
                  <c:v>-0.32979999999999998</c:v>
                </c:pt>
                <c:pt idx="1892">
                  <c:v>-0.313</c:v>
                </c:pt>
                <c:pt idx="1893">
                  <c:v>-0.29299999999999998</c:v>
                </c:pt>
                <c:pt idx="1894">
                  <c:v>-0.27560000000000001</c:v>
                </c:pt>
                <c:pt idx="1895">
                  <c:v>-0.25819999999999999</c:v>
                </c:pt>
                <c:pt idx="1896">
                  <c:v>-0.24129999999999999</c:v>
                </c:pt>
                <c:pt idx="1897">
                  <c:v>-0.22500000000000001</c:v>
                </c:pt>
                <c:pt idx="1898">
                  <c:v>-0.2087</c:v>
                </c:pt>
                <c:pt idx="1899">
                  <c:v>-0.19389999999999999</c:v>
                </c:pt>
                <c:pt idx="1900">
                  <c:v>-0.17760000000000001</c:v>
                </c:pt>
                <c:pt idx="1901">
                  <c:v>-0.16120000000000001</c:v>
                </c:pt>
                <c:pt idx="1902">
                  <c:v>-0.14810000000000001</c:v>
                </c:pt>
                <c:pt idx="1903">
                  <c:v>-0.1333</c:v>
                </c:pt>
                <c:pt idx="1904">
                  <c:v>-0.1201</c:v>
                </c:pt>
                <c:pt idx="1905">
                  <c:v>-0.107</c:v>
                </c:pt>
                <c:pt idx="1906">
                  <c:v>-9.4299999999999995E-2</c:v>
                </c:pt>
                <c:pt idx="1907">
                  <c:v>-8.2199999999999995E-2</c:v>
                </c:pt>
                <c:pt idx="1908">
                  <c:v>-7.0599999999999996E-2</c:v>
                </c:pt>
                <c:pt idx="1909">
                  <c:v>-6.0100000000000001E-2</c:v>
                </c:pt>
                <c:pt idx="1910">
                  <c:v>-5.0599999999999999E-2</c:v>
                </c:pt>
                <c:pt idx="1911">
                  <c:v>-4.1599999999999998E-2</c:v>
                </c:pt>
                <c:pt idx="1912">
                  <c:v>-3.3700000000000001E-2</c:v>
                </c:pt>
                <c:pt idx="1913">
                  <c:v>-2.8400000000000002E-2</c:v>
                </c:pt>
                <c:pt idx="1914">
                  <c:v>-2.3699999999999999E-2</c:v>
                </c:pt>
                <c:pt idx="1915">
                  <c:v>-1.9E-2</c:v>
                </c:pt>
                <c:pt idx="1916">
                  <c:v>-1.47E-2</c:v>
                </c:pt>
                <c:pt idx="1917">
                  <c:v>-1.26E-2</c:v>
                </c:pt>
                <c:pt idx="1918">
                  <c:v>-8.3999999999999995E-3</c:v>
                </c:pt>
                <c:pt idx="1919">
                  <c:v>-5.7999999999999996E-3</c:v>
                </c:pt>
                <c:pt idx="1920">
                  <c:v>-3.2000000000000002E-3</c:v>
                </c:pt>
                <c:pt idx="1921">
                  <c:v>-1E-3</c:v>
                </c:pt>
                <c:pt idx="1922">
                  <c:v>1.1000000000000001E-3</c:v>
                </c:pt>
                <c:pt idx="1923">
                  <c:v>3.2000000000000002E-3</c:v>
                </c:pt>
                <c:pt idx="1924">
                  <c:v>5.3E-3</c:v>
                </c:pt>
                <c:pt idx="1925">
                  <c:v>7.4000000000000003E-3</c:v>
                </c:pt>
                <c:pt idx="1926">
                  <c:v>9.4999999999999998E-3</c:v>
                </c:pt>
                <c:pt idx="1927">
                  <c:v>0.01</c:v>
                </c:pt>
                <c:pt idx="1928">
                  <c:v>1.11E-2</c:v>
                </c:pt>
                <c:pt idx="1929">
                  <c:v>1.0500000000000001E-2</c:v>
                </c:pt>
                <c:pt idx="1930">
                  <c:v>1.0500000000000001E-2</c:v>
                </c:pt>
                <c:pt idx="1931">
                  <c:v>9.4999999999999998E-3</c:v>
                </c:pt>
                <c:pt idx="1932">
                  <c:v>9.4999999999999998E-3</c:v>
                </c:pt>
                <c:pt idx="1933">
                  <c:v>8.9999999999999993E-3</c:v>
                </c:pt>
                <c:pt idx="1934">
                  <c:v>8.9999999999999993E-3</c:v>
                </c:pt>
                <c:pt idx="1935">
                  <c:v>8.3999999999999995E-3</c:v>
                </c:pt>
                <c:pt idx="1936">
                  <c:v>7.4000000000000003E-3</c:v>
                </c:pt>
                <c:pt idx="1937">
                  <c:v>7.9000000000000008E-3</c:v>
                </c:pt>
                <c:pt idx="1938">
                  <c:v>6.8999999999999999E-3</c:v>
                </c:pt>
                <c:pt idx="1939">
                  <c:v>6.3E-3</c:v>
                </c:pt>
                <c:pt idx="1940">
                  <c:v>6.8999999999999999E-3</c:v>
                </c:pt>
                <c:pt idx="1941">
                  <c:v>6.3E-3</c:v>
                </c:pt>
                <c:pt idx="1942">
                  <c:v>6.3E-3</c:v>
                </c:pt>
                <c:pt idx="1943">
                  <c:v>4.1999999999999997E-3</c:v>
                </c:pt>
                <c:pt idx="1944">
                  <c:v>1.6000000000000001E-3</c:v>
                </c:pt>
                <c:pt idx="1945">
                  <c:v>0</c:v>
                </c:pt>
                <c:pt idx="1946">
                  <c:v>-2.5999999999999999E-3</c:v>
                </c:pt>
                <c:pt idx="1947">
                  <c:v>-4.7000000000000002E-3</c:v>
                </c:pt>
                <c:pt idx="1948">
                  <c:v>-7.4000000000000003E-3</c:v>
                </c:pt>
                <c:pt idx="1949">
                  <c:v>-9.4999999999999998E-3</c:v>
                </c:pt>
                <c:pt idx="1950">
                  <c:v>-1.0500000000000001E-2</c:v>
                </c:pt>
                <c:pt idx="1951">
                  <c:v>-1.26E-2</c:v>
                </c:pt>
                <c:pt idx="1952">
                  <c:v>-1.4200000000000001E-2</c:v>
                </c:pt>
                <c:pt idx="1953">
                  <c:v>-1.5299999999999999E-2</c:v>
                </c:pt>
                <c:pt idx="1954">
                  <c:v>-1.6299999999999999E-2</c:v>
                </c:pt>
                <c:pt idx="1955">
                  <c:v>-1.6899999999999998E-2</c:v>
                </c:pt>
                <c:pt idx="1956">
                  <c:v>-1.7399999999999999E-2</c:v>
                </c:pt>
                <c:pt idx="1957">
                  <c:v>-1.6899999999999998E-2</c:v>
                </c:pt>
                <c:pt idx="1958">
                  <c:v>-1.6299999999999999E-2</c:v>
                </c:pt>
                <c:pt idx="1959">
                  <c:v>-1.6299999999999999E-2</c:v>
                </c:pt>
                <c:pt idx="1960">
                  <c:v>-1.5299999999999999E-2</c:v>
                </c:pt>
                <c:pt idx="1961">
                  <c:v>-1.6299999999999999E-2</c:v>
                </c:pt>
                <c:pt idx="1962">
                  <c:v>-1.6299999999999999E-2</c:v>
                </c:pt>
                <c:pt idx="1963">
                  <c:v>-1.5800000000000002E-2</c:v>
                </c:pt>
                <c:pt idx="1964">
                  <c:v>-1.37E-2</c:v>
                </c:pt>
                <c:pt idx="1965">
                  <c:v>-1.26E-2</c:v>
                </c:pt>
                <c:pt idx="1966">
                  <c:v>-1.11E-2</c:v>
                </c:pt>
                <c:pt idx="1967">
                  <c:v>-9.4999999999999998E-3</c:v>
                </c:pt>
                <c:pt idx="1968">
                  <c:v>-7.9000000000000008E-3</c:v>
                </c:pt>
                <c:pt idx="1969">
                  <c:v>-4.7000000000000002E-3</c:v>
                </c:pt>
                <c:pt idx="1970">
                  <c:v>-4.1999999999999997E-3</c:v>
                </c:pt>
                <c:pt idx="1971">
                  <c:v>-1E-3</c:v>
                </c:pt>
                <c:pt idx="1972">
                  <c:v>5.0000000000000001E-4</c:v>
                </c:pt>
                <c:pt idx="1973">
                  <c:v>3.2000000000000002E-3</c:v>
                </c:pt>
                <c:pt idx="1974">
                  <c:v>5.3E-3</c:v>
                </c:pt>
                <c:pt idx="1975">
                  <c:v>4.7999999999999996E-3</c:v>
                </c:pt>
                <c:pt idx="1976">
                  <c:v>5.3E-3</c:v>
                </c:pt>
                <c:pt idx="1977">
                  <c:v>5.3E-3</c:v>
                </c:pt>
                <c:pt idx="1978">
                  <c:v>3.2000000000000002E-3</c:v>
                </c:pt>
                <c:pt idx="1979">
                  <c:v>2.5999999999999999E-3</c:v>
                </c:pt>
                <c:pt idx="1980">
                  <c:v>1.1000000000000001E-3</c:v>
                </c:pt>
                <c:pt idx="1981">
                  <c:v>-1.6000000000000001E-3</c:v>
                </c:pt>
                <c:pt idx="1982">
                  <c:v>-3.7000000000000002E-3</c:v>
                </c:pt>
                <c:pt idx="1983">
                  <c:v>-7.4000000000000003E-3</c:v>
                </c:pt>
                <c:pt idx="1984">
                  <c:v>-0.01</c:v>
                </c:pt>
                <c:pt idx="1985">
                  <c:v>-1.37E-2</c:v>
                </c:pt>
                <c:pt idx="1986">
                  <c:v>-1.6899999999999998E-2</c:v>
                </c:pt>
                <c:pt idx="1987">
                  <c:v>-2.0500000000000001E-2</c:v>
                </c:pt>
                <c:pt idx="1988">
                  <c:v>-2.53E-2</c:v>
                </c:pt>
                <c:pt idx="1989">
                  <c:v>-2.9499999999999998E-2</c:v>
                </c:pt>
                <c:pt idx="1990">
                  <c:v>-3.3700000000000001E-2</c:v>
                </c:pt>
                <c:pt idx="1991">
                  <c:v>-3.7900000000000003E-2</c:v>
                </c:pt>
                <c:pt idx="1992">
                  <c:v>-4.2700000000000002E-2</c:v>
                </c:pt>
                <c:pt idx="1993">
                  <c:v>-4.7899999999999998E-2</c:v>
                </c:pt>
                <c:pt idx="1994">
                  <c:v>-5.2699999999999997E-2</c:v>
                </c:pt>
                <c:pt idx="1995">
                  <c:v>-5.74E-2</c:v>
                </c:pt>
                <c:pt idx="1996">
                  <c:v>-6.0600000000000001E-2</c:v>
                </c:pt>
                <c:pt idx="1997">
                  <c:v>-6.4299999999999996E-2</c:v>
                </c:pt>
                <c:pt idx="1998">
                  <c:v>-6.7400000000000002E-2</c:v>
                </c:pt>
                <c:pt idx="1999">
                  <c:v>-7.0099999999999996E-2</c:v>
                </c:pt>
                <c:pt idx="2000">
                  <c:v>-7.1099999999999997E-2</c:v>
                </c:pt>
                <c:pt idx="2001">
                  <c:v>-7.3200000000000001E-2</c:v>
                </c:pt>
                <c:pt idx="2002">
                  <c:v>-7.3200000000000001E-2</c:v>
                </c:pt>
                <c:pt idx="2003">
                  <c:v>-7.4300000000000005E-2</c:v>
                </c:pt>
                <c:pt idx="2004">
                  <c:v>-7.22E-2</c:v>
                </c:pt>
                <c:pt idx="2005">
                  <c:v>-7.1099999999999997E-2</c:v>
                </c:pt>
                <c:pt idx="2006">
                  <c:v>-6.9000000000000006E-2</c:v>
                </c:pt>
                <c:pt idx="2007">
                  <c:v>-6.6900000000000001E-2</c:v>
                </c:pt>
                <c:pt idx="2008">
                  <c:v>-6.4299999999999996E-2</c:v>
                </c:pt>
                <c:pt idx="2009">
                  <c:v>-6.0600000000000001E-2</c:v>
                </c:pt>
                <c:pt idx="2010">
                  <c:v>-5.74E-2</c:v>
                </c:pt>
                <c:pt idx="2011">
                  <c:v>-5.4300000000000001E-2</c:v>
                </c:pt>
                <c:pt idx="2012">
                  <c:v>-5.0599999999999999E-2</c:v>
                </c:pt>
                <c:pt idx="2013">
                  <c:v>-4.58E-2</c:v>
                </c:pt>
                <c:pt idx="2014">
                  <c:v>-4.1599999999999998E-2</c:v>
                </c:pt>
                <c:pt idx="2015">
                  <c:v>-3.6900000000000002E-2</c:v>
                </c:pt>
                <c:pt idx="2016">
                  <c:v>-3.27E-2</c:v>
                </c:pt>
                <c:pt idx="2017">
                  <c:v>-2.8400000000000002E-2</c:v>
                </c:pt>
                <c:pt idx="2018">
                  <c:v>-2.3699999999999999E-2</c:v>
                </c:pt>
                <c:pt idx="2019">
                  <c:v>-2.1100000000000001E-2</c:v>
                </c:pt>
                <c:pt idx="2020">
                  <c:v>-1.7899999999999999E-2</c:v>
                </c:pt>
                <c:pt idx="2021">
                  <c:v>-1.37E-2</c:v>
                </c:pt>
                <c:pt idx="2022">
                  <c:v>-1.11E-2</c:v>
                </c:pt>
                <c:pt idx="2023">
                  <c:v>-8.3999999999999995E-3</c:v>
                </c:pt>
                <c:pt idx="2024">
                  <c:v>-6.3E-3</c:v>
                </c:pt>
                <c:pt idx="2025">
                  <c:v>-4.7000000000000002E-3</c:v>
                </c:pt>
                <c:pt idx="2026">
                  <c:v>-4.7000000000000002E-3</c:v>
                </c:pt>
                <c:pt idx="2027">
                  <c:v>-3.7000000000000002E-3</c:v>
                </c:pt>
                <c:pt idx="2028">
                  <c:v>-4.1999999999999997E-3</c:v>
                </c:pt>
                <c:pt idx="2029">
                  <c:v>-5.3E-3</c:v>
                </c:pt>
                <c:pt idx="2030">
                  <c:v>-6.3E-3</c:v>
                </c:pt>
                <c:pt idx="2031">
                  <c:v>-7.4000000000000003E-3</c:v>
                </c:pt>
                <c:pt idx="2032">
                  <c:v>-8.3999999999999995E-3</c:v>
                </c:pt>
                <c:pt idx="2033">
                  <c:v>-1.11E-2</c:v>
                </c:pt>
                <c:pt idx="2034">
                  <c:v>-1.26E-2</c:v>
                </c:pt>
                <c:pt idx="2035">
                  <c:v>-1.47E-2</c:v>
                </c:pt>
                <c:pt idx="2036">
                  <c:v>-1.7899999999999999E-2</c:v>
                </c:pt>
                <c:pt idx="2037">
                  <c:v>-2.1100000000000001E-2</c:v>
                </c:pt>
                <c:pt idx="2038">
                  <c:v>-2.3699999999999999E-2</c:v>
                </c:pt>
                <c:pt idx="2039">
                  <c:v>-2.7400000000000001E-2</c:v>
                </c:pt>
                <c:pt idx="2040">
                  <c:v>-3.0599999999999999E-2</c:v>
                </c:pt>
                <c:pt idx="2041">
                  <c:v>-3.3700000000000001E-2</c:v>
                </c:pt>
                <c:pt idx="2042">
                  <c:v>-3.6900000000000002E-2</c:v>
                </c:pt>
                <c:pt idx="2043">
                  <c:v>-3.9E-2</c:v>
                </c:pt>
                <c:pt idx="2044">
                  <c:v>-4.1599999999999998E-2</c:v>
                </c:pt>
                <c:pt idx="2045">
                  <c:v>-4.3700000000000003E-2</c:v>
                </c:pt>
                <c:pt idx="2046">
                  <c:v>-4.58E-2</c:v>
                </c:pt>
                <c:pt idx="2047">
                  <c:v>-4.7899999999999998E-2</c:v>
                </c:pt>
                <c:pt idx="2048">
                  <c:v>-5.0599999999999999E-2</c:v>
                </c:pt>
                <c:pt idx="2049">
                  <c:v>-5.3199999999999997E-2</c:v>
                </c:pt>
                <c:pt idx="2050">
                  <c:v>-5.3699999999999998E-2</c:v>
                </c:pt>
                <c:pt idx="2051">
                  <c:v>-5.5300000000000002E-2</c:v>
                </c:pt>
                <c:pt idx="2052">
                  <c:v>-5.5800000000000002E-2</c:v>
                </c:pt>
                <c:pt idx="2053">
                  <c:v>-5.74E-2</c:v>
                </c:pt>
                <c:pt idx="2054">
                  <c:v>-5.8000000000000003E-2</c:v>
                </c:pt>
                <c:pt idx="2055">
                  <c:v>-5.8500000000000003E-2</c:v>
                </c:pt>
                <c:pt idx="2056">
                  <c:v>-5.8500000000000003E-2</c:v>
                </c:pt>
                <c:pt idx="2057">
                  <c:v>-5.9499999999999997E-2</c:v>
                </c:pt>
                <c:pt idx="2058">
                  <c:v>-5.9499999999999997E-2</c:v>
                </c:pt>
                <c:pt idx="2059">
                  <c:v>-6.0100000000000001E-2</c:v>
                </c:pt>
                <c:pt idx="2060">
                  <c:v>-5.8500000000000003E-2</c:v>
                </c:pt>
                <c:pt idx="2061">
                  <c:v>-5.8999999999999997E-2</c:v>
                </c:pt>
                <c:pt idx="2062">
                  <c:v>-5.74E-2</c:v>
                </c:pt>
                <c:pt idx="2063">
                  <c:v>-5.74E-2</c:v>
                </c:pt>
                <c:pt idx="2064">
                  <c:v>-5.74E-2</c:v>
                </c:pt>
                <c:pt idx="2065">
                  <c:v>-5.6899999999999999E-2</c:v>
                </c:pt>
                <c:pt idx="2066">
                  <c:v>-5.5800000000000002E-2</c:v>
                </c:pt>
                <c:pt idx="2067">
                  <c:v>-5.5300000000000002E-2</c:v>
                </c:pt>
                <c:pt idx="2068">
                  <c:v>-5.4300000000000001E-2</c:v>
                </c:pt>
                <c:pt idx="2069">
                  <c:v>-5.4800000000000001E-2</c:v>
                </c:pt>
                <c:pt idx="2070">
                  <c:v>-5.3699999999999998E-2</c:v>
                </c:pt>
                <c:pt idx="2071">
                  <c:v>-5.2699999999999997E-2</c:v>
                </c:pt>
                <c:pt idx="2072">
                  <c:v>-5.2200000000000003E-2</c:v>
                </c:pt>
                <c:pt idx="2073">
                  <c:v>-5.11E-2</c:v>
                </c:pt>
                <c:pt idx="2074">
                  <c:v>-5.11E-2</c:v>
                </c:pt>
                <c:pt idx="2075">
                  <c:v>-0.05</c:v>
                </c:pt>
                <c:pt idx="2076">
                  <c:v>-4.9000000000000002E-2</c:v>
                </c:pt>
                <c:pt idx="2077">
                  <c:v>-4.8500000000000001E-2</c:v>
                </c:pt>
                <c:pt idx="2078">
                  <c:v>-4.6399999999999997E-2</c:v>
                </c:pt>
                <c:pt idx="2079">
                  <c:v>-4.58E-2</c:v>
                </c:pt>
                <c:pt idx="2080">
                  <c:v>-4.48E-2</c:v>
                </c:pt>
                <c:pt idx="2081">
                  <c:v>-4.4299999999999999E-2</c:v>
                </c:pt>
                <c:pt idx="2082">
                  <c:v>-4.3200000000000002E-2</c:v>
                </c:pt>
                <c:pt idx="2083">
                  <c:v>-4.1599999999999998E-2</c:v>
                </c:pt>
                <c:pt idx="2084">
                  <c:v>-4.0599999999999997E-2</c:v>
                </c:pt>
                <c:pt idx="2085">
                  <c:v>-3.95E-2</c:v>
                </c:pt>
                <c:pt idx="2086">
                  <c:v>-3.95E-2</c:v>
                </c:pt>
                <c:pt idx="2087">
                  <c:v>-3.7400000000000003E-2</c:v>
                </c:pt>
                <c:pt idx="2088">
                  <c:v>-3.6900000000000002E-2</c:v>
                </c:pt>
                <c:pt idx="2089">
                  <c:v>-3.6299999999999999E-2</c:v>
                </c:pt>
                <c:pt idx="2090">
                  <c:v>-3.5299999999999998E-2</c:v>
                </c:pt>
                <c:pt idx="2091">
                  <c:v>-3.5299999999999998E-2</c:v>
                </c:pt>
                <c:pt idx="2092">
                  <c:v>-3.4200000000000001E-2</c:v>
                </c:pt>
                <c:pt idx="2093">
                  <c:v>-3.4200000000000001E-2</c:v>
                </c:pt>
                <c:pt idx="2094">
                  <c:v>-3.1600000000000003E-2</c:v>
                </c:pt>
                <c:pt idx="2095">
                  <c:v>-3.1600000000000003E-2</c:v>
                </c:pt>
                <c:pt idx="2096">
                  <c:v>-3.0599999999999999E-2</c:v>
                </c:pt>
                <c:pt idx="2097">
                  <c:v>-3.0599999999999999E-2</c:v>
                </c:pt>
                <c:pt idx="2098">
                  <c:v>-2.9499999999999998E-2</c:v>
                </c:pt>
                <c:pt idx="2099">
                  <c:v>-2.7400000000000001E-2</c:v>
                </c:pt>
                <c:pt idx="2100">
                  <c:v>-2.69E-2</c:v>
                </c:pt>
                <c:pt idx="2101">
                  <c:v>-2.69E-2</c:v>
                </c:pt>
                <c:pt idx="2102">
                  <c:v>-2.4799999999999999E-2</c:v>
                </c:pt>
                <c:pt idx="2103">
                  <c:v>-2.3199999999999998E-2</c:v>
                </c:pt>
                <c:pt idx="2104">
                  <c:v>-2.1600000000000001E-2</c:v>
                </c:pt>
                <c:pt idx="2105">
                  <c:v>-2.0500000000000001E-2</c:v>
                </c:pt>
                <c:pt idx="2106">
                  <c:v>-1.9E-2</c:v>
                </c:pt>
                <c:pt idx="2107">
                  <c:v>-1.6899999999999998E-2</c:v>
                </c:pt>
                <c:pt idx="2108">
                  <c:v>-1.5299999999999999E-2</c:v>
                </c:pt>
                <c:pt idx="2109">
                  <c:v>-1.26E-2</c:v>
                </c:pt>
                <c:pt idx="2110">
                  <c:v>-1.11E-2</c:v>
                </c:pt>
                <c:pt idx="2111">
                  <c:v>-8.3999999999999995E-3</c:v>
                </c:pt>
                <c:pt idx="2112">
                  <c:v>-5.3E-3</c:v>
                </c:pt>
                <c:pt idx="2113">
                  <c:v>-2.5999999999999999E-3</c:v>
                </c:pt>
                <c:pt idx="2114">
                  <c:v>0</c:v>
                </c:pt>
                <c:pt idx="2115">
                  <c:v>3.2000000000000002E-3</c:v>
                </c:pt>
                <c:pt idx="2116">
                  <c:v>6.3E-3</c:v>
                </c:pt>
                <c:pt idx="2117">
                  <c:v>9.4999999999999998E-3</c:v>
                </c:pt>
                <c:pt idx="2118">
                  <c:v>1.2699999999999999E-2</c:v>
                </c:pt>
                <c:pt idx="2119">
                  <c:v>1.6299999999999999E-2</c:v>
                </c:pt>
                <c:pt idx="2120">
                  <c:v>1.9E-2</c:v>
                </c:pt>
                <c:pt idx="2121">
                  <c:v>2.2100000000000002E-2</c:v>
                </c:pt>
                <c:pt idx="2122">
                  <c:v>2.53E-2</c:v>
                </c:pt>
                <c:pt idx="2123">
                  <c:v>2.8500000000000001E-2</c:v>
                </c:pt>
                <c:pt idx="2124">
                  <c:v>3.27E-2</c:v>
                </c:pt>
                <c:pt idx="2125">
                  <c:v>3.5299999999999998E-2</c:v>
                </c:pt>
                <c:pt idx="2126">
                  <c:v>3.7900000000000003E-2</c:v>
                </c:pt>
                <c:pt idx="2127">
                  <c:v>3.95E-2</c:v>
                </c:pt>
                <c:pt idx="2128">
                  <c:v>4.3200000000000002E-2</c:v>
                </c:pt>
                <c:pt idx="2129">
                  <c:v>4.53E-2</c:v>
                </c:pt>
                <c:pt idx="2130">
                  <c:v>4.7399999999999998E-2</c:v>
                </c:pt>
                <c:pt idx="2131">
                  <c:v>5.0099999999999999E-2</c:v>
                </c:pt>
                <c:pt idx="2132">
                  <c:v>5.16E-2</c:v>
                </c:pt>
                <c:pt idx="2133">
                  <c:v>5.2699999999999997E-2</c:v>
                </c:pt>
                <c:pt idx="2134">
                  <c:v>5.4300000000000001E-2</c:v>
                </c:pt>
                <c:pt idx="2135">
                  <c:v>5.5899999999999998E-2</c:v>
                </c:pt>
                <c:pt idx="2136">
                  <c:v>5.74E-2</c:v>
                </c:pt>
                <c:pt idx="2137">
                  <c:v>5.74E-2</c:v>
                </c:pt>
                <c:pt idx="2138">
                  <c:v>5.74E-2</c:v>
                </c:pt>
                <c:pt idx="2139">
                  <c:v>5.74E-2</c:v>
                </c:pt>
                <c:pt idx="2140">
                  <c:v>5.8000000000000003E-2</c:v>
                </c:pt>
                <c:pt idx="2141">
                  <c:v>5.8000000000000003E-2</c:v>
                </c:pt>
                <c:pt idx="2142">
                  <c:v>5.74E-2</c:v>
                </c:pt>
                <c:pt idx="2143">
                  <c:v>5.6899999999999999E-2</c:v>
                </c:pt>
                <c:pt idx="2144">
                  <c:v>5.5300000000000002E-2</c:v>
                </c:pt>
                <c:pt idx="2145">
                  <c:v>5.4800000000000001E-2</c:v>
                </c:pt>
                <c:pt idx="2146">
                  <c:v>5.4300000000000001E-2</c:v>
                </c:pt>
                <c:pt idx="2147">
                  <c:v>5.3199999999999997E-2</c:v>
                </c:pt>
                <c:pt idx="2148">
                  <c:v>5.11E-2</c:v>
                </c:pt>
                <c:pt idx="2149">
                  <c:v>4.9000000000000002E-2</c:v>
                </c:pt>
                <c:pt idx="2150">
                  <c:v>4.6899999999999997E-2</c:v>
                </c:pt>
                <c:pt idx="2151">
                  <c:v>4.5900000000000003E-2</c:v>
                </c:pt>
                <c:pt idx="2152">
                  <c:v>4.3700000000000003E-2</c:v>
                </c:pt>
                <c:pt idx="2153">
                  <c:v>4.1099999999999998E-2</c:v>
                </c:pt>
                <c:pt idx="2154">
                  <c:v>3.85E-2</c:v>
                </c:pt>
                <c:pt idx="2155">
                  <c:v>3.5799999999999998E-2</c:v>
                </c:pt>
                <c:pt idx="2156">
                  <c:v>3.32E-2</c:v>
                </c:pt>
                <c:pt idx="2157">
                  <c:v>3.0599999999999999E-2</c:v>
                </c:pt>
                <c:pt idx="2158">
                  <c:v>2.69E-2</c:v>
                </c:pt>
                <c:pt idx="2159">
                  <c:v>2.4199999999999999E-2</c:v>
                </c:pt>
                <c:pt idx="2160">
                  <c:v>2.1100000000000001E-2</c:v>
                </c:pt>
                <c:pt idx="2161">
                  <c:v>1.7899999999999999E-2</c:v>
                </c:pt>
                <c:pt idx="2162">
                  <c:v>1.4800000000000001E-2</c:v>
                </c:pt>
                <c:pt idx="2163">
                  <c:v>1.11E-2</c:v>
                </c:pt>
                <c:pt idx="2164">
                  <c:v>7.9000000000000008E-3</c:v>
                </c:pt>
                <c:pt idx="2165">
                  <c:v>4.7999999999999996E-3</c:v>
                </c:pt>
                <c:pt idx="2166">
                  <c:v>2.0999999999999999E-3</c:v>
                </c:pt>
                <c:pt idx="2167">
                  <c:v>-1E-3</c:v>
                </c:pt>
                <c:pt idx="2168">
                  <c:v>-4.1999999999999997E-3</c:v>
                </c:pt>
                <c:pt idx="2169">
                  <c:v>-6.3E-3</c:v>
                </c:pt>
                <c:pt idx="2170">
                  <c:v>-8.3999999999999995E-3</c:v>
                </c:pt>
                <c:pt idx="2171">
                  <c:v>-1.11E-2</c:v>
                </c:pt>
                <c:pt idx="2172">
                  <c:v>-1.32E-2</c:v>
                </c:pt>
                <c:pt idx="2173">
                  <c:v>-1.4200000000000001E-2</c:v>
                </c:pt>
                <c:pt idx="2174">
                  <c:v>-1.6299999999999999E-2</c:v>
                </c:pt>
                <c:pt idx="2175">
                  <c:v>-1.7399999999999999E-2</c:v>
                </c:pt>
                <c:pt idx="2176">
                  <c:v>-1.84E-2</c:v>
                </c:pt>
                <c:pt idx="2177">
                  <c:v>-1.9E-2</c:v>
                </c:pt>
                <c:pt idx="2178">
                  <c:v>-1.95E-2</c:v>
                </c:pt>
                <c:pt idx="2179">
                  <c:v>-0.02</c:v>
                </c:pt>
                <c:pt idx="2180">
                  <c:v>-1.9E-2</c:v>
                </c:pt>
                <c:pt idx="2181">
                  <c:v>-1.7399999999999999E-2</c:v>
                </c:pt>
                <c:pt idx="2182">
                  <c:v>-1.7399999999999999E-2</c:v>
                </c:pt>
                <c:pt idx="2183">
                  <c:v>-1.5800000000000002E-2</c:v>
                </c:pt>
                <c:pt idx="2184">
                  <c:v>-1.47E-2</c:v>
                </c:pt>
                <c:pt idx="2185">
                  <c:v>-1.26E-2</c:v>
                </c:pt>
                <c:pt idx="2186">
                  <c:v>-1.1599999999999999E-2</c:v>
                </c:pt>
                <c:pt idx="2187">
                  <c:v>-0.01</c:v>
                </c:pt>
                <c:pt idx="2188">
                  <c:v>-7.9000000000000008E-3</c:v>
                </c:pt>
                <c:pt idx="2189">
                  <c:v>-6.7999999999999996E-3</c:v>
                </c:pt>
                <c:pt idx="2190">
                  <c:v>-5.7999999999999996E-3</c:v>
                </c:pt>
                <c:pt idx="2191">
                  <c:v>-3.7000000000000002E-3</c:v>
                </c:pt>
                <c:pt idx="2192">
                  <c:v>-2.5999999999999999E-3</c:v>
                </c:pt>
                <c:pt idx="2193">
                  <c:v>-2.0999999999999999E-3</c:v>
                </c:pt>
                <c:pt idx="2194">
                  <c:v>-2.0999999999999999E-3</c:v>
                </c:pt>
                <c:pt idx="2195">
                  <c:v>-1.6000000000000001E-3</c:v>
                </c:pt>
                <c:pt idx="2196">
                  <c:v>-2.0999999999999999E-3</c:v>
                </c:pt>
                <c:pt idx="2197">
                  <c:v>-2.5999999999999999E-3</c:v>
                </c:pt>
                <c:pt idx="2198">
                  <c:v>-4.7000000000000002E-3</c:v>
                </c:pt>
                <c:pt idx="2199">
                  <c:v>-6.7999999999999996E-3</c:v>
                </c:pt>
                <c:pt idx="2200">
                  <c:v>-8.3999999999999995E-3</c:v>
                </c:pt>
                <c:pt idx="2201">
                  <c:v>-1.1599999999999999E-2</c:v>
                </c:pt>
                <c:pt idx="2202">
                  <c:v>-1.4200000000000001E-2</c:v>
                </c:pt>
                <c:pt idx="2203">
                  <c:v>-1.84E-2</c:v>
                </c:pt>
                <c:pt idx="2204">
                  <c:v>-2.2599999999999999E-2</c:v>
                </c:pt>
                <c:pt idx="2205">
                  <c:v>-2.7400000000000001E-2</c:v>
                </c:pt>
                <c:pt idx="2206">
                  <c:v>-3.32E-2</c:v>
                </c:pt>
                <c:pt idx="2207">
                  <c:v>-3.95E-2</c:v>
                </c:pt>
                <c:pt idx="2208">
                  <c:v>-4.3700000000000003E-2</c:v>
                </c:pt>
                <c:pt idx="2209">
                  <c:v>-0.05</c:v>
                </c:pt>
                <c:pt idx="2210">
                  <c:v>-5.5800000000000002E-2</c:v>
                </c:pt>
                <c:pt idx="2211">
                  <c:v>-6.2199999999999998E-2</c:v>
                </c:pt>
                <c:pt idx="2212">
                  <c:v>-6.8000000000000005E-2</c:v>
                </c:pt>
                <c:pt idx="2213">
                  <c:v>-7.3200000000000001E-2</c:v>
                </c:pt>
                <c:pt idx="2214">
                  <c:v>-7.85E-2</c:v>
                </c:pt>
                <c:pt idx="2215">
                  <c:v>-8.43E-2</c:v>
                </c:pt>
                <c:pt idx="2216">
                  <c:v>-8.7999999999999995E-2</c:v>
                </c:pt>
                <c:pt idx="2217">
                  <c:v>-9.3799999999999994E-2</c:v>
                </c:pt>
                <c:pt idx="2218">
                  <c:v>-9.7500000000000003E-2</c:v>
                </c:pt>
                <c:pt idx="2219">
                  <c:v>-0.1017</c:v>
                </c:pt>
                <c:pt idx="2220">
                  <c:v>-0.1038</c:v>
                </c:pt>
                <c:pt idx="2221">
                  <c:v>-0.10589999999999999</c:v>
                </c:pt>
                <c:pt idx="2222">
                  <c:v>-0.1075</c:v>
                </c:pt>
                <c:pt idx="2223">
                  <c:v>-0.108</c:v>
                </c:pt>
                <c:pt idx="2224">
                  <c:v>-0.108</c:v>
                </c:pt>
                <c:pt idx="2225">
                  <c:v>-0.1085</c:v>
                </c:pt>
                <c:pt idx="2226">
                  <c:v>-0.10639999999999999</c:v>
                </c:pt>
                <c:pt idx="2227">
                  <c:v>-0.10489999999999999</c:v>
                </c:pt>
                <c:pt idx="2228">
                  <c:v>-0.1027</c:v>
                </c:pt>
                <c:pt idx="2229">
                  <c:v>-9.9099999999999994E-2</c:v>
                </c:pt>
                <c:pt idx="2230">
                  <c:v>-9.64E-2</c:v>
                </c:pt>
                <c:pt idx="2231">
                  <c:v>-9.2200000000000004E-2</c:v>
                </c:pt>
                <c:pt idx="2232">
                  <c:v>-8.7999999999999995E-2</c:v>
                </c:pt>
                <c:pt idx="2233">
                  <c:v>-8.43E-2</c:v>
                </c:pt>
                <c:pt idx="2234">
                  <c:v>-8.0100000000000005E-2</c:v>
                </c:pt>
                <c:pt idx="2235">
                  <c:v>-7.5300000000000006E-2</c:v>
                </c:pt>
                <c:pt idx="2236">
                  <c:v>-7.0099999999999996E-2</c:v>
                </c:pt>
                <c:pt idx="2237">
                  <c:v>-6.4799999999999996E-2</c:v>
                </c:pt>
                <c:pt idx="2238">
                  <c:v>-6.0100000000000001E-2</c:v>
                </c:pt>
                <c:pt idx="2239">
                  <c:v>-5.5800000000000002E-2</c:v>
                </c:pt>
                <c:pt idx="2240">
                  <c:v>-5.16E-2</c:v>
                </c:pt>
                <c:pt idx="2241">
                  <c:v>-4.7399999999999998E-2</c:v>
                </c:pt>
                <c:pt idx="2242">
                  <c:v>-4.2700000000000002E-2</c:v>
                </c:pt>
                <c:pt idx="2243">
                  <c:v>-3.95E-2</c:v>
                </c:pt>
                <c:pt idx="2244">
                  <c:v>-3.6900000000000002E-2</c:v>
                </c:pt>
                <c:pt idx="2245">
                  <c:v>-3.4799999999999998E-2</c:v>
                </c:pt>
                <c:pt idx="2246">
                  <c:v>-3.1600000000000003E-2</c:v>
                </c:pt>
                <c:pt idx="2247">
                  <c:v>-3.0599999999999999E-2</c:v>
                </c:pt>
                <c:pt idx="2248">
                  <c:v>-2.9000000000000001E-2</c:v>
                </c:pt>
                <c:pt idx="2249">
                  <c:v>-2.69E-2</c:v>
                </c:pt>
                <c:pt idx="2250">
                  <c:v>-2.7400000000000001E-2</c:v>
                </c:pt>
                <c:pt idx="2251">
                  <c:v>-2.69E-2</c:v>
                </c:pt>
                <c:pt idx="2252">
                  <c:v>-2.7400000000000001E-2</c:v>
                </c:pt>
                <c:pt idx="2253">
                  <c:v>-2.8400000000000002E-2</c:v>
                </c:pt>
                <c:pt idx="2254">
                  <c:v>-2.9499999999999998E-2</c:v>
                </c:pt>
                <c:pt idx="2255">
                  <c:v>-3.0599999999999999E-2</c:v>
                </c:pt>
                <c:pt idx="2256">
                  <c:v>-3.1600000000000003E-2</c:v>
                </c:pt>
                <c:pt idx="2257">
                  <c:v>-3.3700000000000001E-2</c:v>
                </c:pt>
                <c:pt idx="2258">
                  <c:v>-3.5799999999999998E-2</c:v>
                </c:pt>
                <c:pt idx="2259">
                  <c:v>-3.7900000000000003E-2</c:v>
                </c:pt>
                <c:pt idx="2260">
                  <c:v>-3.9E-2</c:v>
                </c:pt>
                <c:pt idx="2261">
                  <c:v>-4.1099999999999998E-2</c:v>
                </c:pt>
                <c:pt idx="2262">
                  <c:v>-4.3700000000000003E-2</c:v>
                </c:pt>
                <c:pt idx="2263">
                  <c:v>-4.6399999999999997E-2</c:v>
                </c:pt>
                <c:pt idx="2264">
                  <c:v>-4.7899999999999998E-2</c:v>
                </c:pt>
                <c:pt idx="2265">
                  <c:v>-4.9500000000000002E-2</c:v>
                </c:pt>
                <c:pt idx="2266">
                  <c:v>-5.16E-2</c:v>
                </c:pt>
                <c:pt idx="2267">
                  <c:v>-5.3699999999999998E-2</c:v>
                </c:pt>
                <c:pt idx="2268">
                  <c:v>-5.4300000000000001E-2</c:v>
                </c:pt>
                <c:pt idx="2269">
                  <c:v>-5.6399999999999999E-2</c:v>
                </c:pt>
                <c:pt idx="2270">
                  <c:v>-5.74E-2</c:v>
                </c:pt>
                <c:pt idx="2271">
                  <c:v>-5.8999999999999997E-2</c:v>
                </c:pt>
                <c:pt idx="2272">
                  <c:v>-5.8999999999999997E-2</c:v>
                </c:pt>
                <c:pt idx="2273">
                  <c:v>-6.0100000000000001E-2</c:v>
                </c:pt>
                <c:pt idx="2274">
                  <c:v>-6.0600000000000001E-2</c:v>
                </c:pt>
                <c:pt idx="2275">
                  <c:v>-6.1100000000000002E-2</c:v>
                </c:pt>
                <c:pt idx="2276">
                  <c:v>-6.1600000000000002E-2</c:v>
                </c:pt>
                <c:pt idx="2277">
                  <c:v>-6.1100000000000002E-2</c:v>
                </c:pt>
                <c:pt idx="2278">
                  <c:v>-6.1100000000000002E-2</c:v>
                </c:pt>
                <c:pt idx="2279">
                  <c:v>-6.1100000000000002E-2</c:v>
                </c:pt>
                <c:pt idx="2280">
                  <c:v>-6.1600000000000002E-2</c:v>
                </c:pt>
                <c:pt idx="2281">
                  <c:v>-6.1600000000000002E-2</c:v>
                </c:pt>
                <c:pt idx="2282">
                  <c:v>-6.0100000000000001E-2</c:v>
                </c:pt>
                <c:pt idx="2283">
                  <c:v>-6.0100000000000001E-2</c:v>
                </c:pt>
                <c:pt idx="2284">
                  <c:v>-6.0600000000000001E-2</c:v>
                </c:pt>
                <c:pt idx="2285">
                  <c:v>-6.0100000000000001E-2</c:v>
                </c:pt>
                <c:pt idx="2286">
                  <c:v>-5.9499999999999997E-2</c:v>
                </c:pt>
                <c:pt idx="2287">
                  <c:v>-5.9499999999999997E-2</c:v>
                </c:pt>
                <c:pt idx="2288">
                  <c:v>-5.8999999999999997E-2</c:v>
                </c:pt>
                <c:pt idx="2289">
                  <c:v>-5.9499999999999997E-2</c:v>
                </c:pt>
                <c:pt idx="2290">
                  <c:v>-6.0100000000000001E-2</c:v>
                </c:pt>
                <c:pt idx="2291">
                  <c:v>-6.0600000000000001E-2</c:v>
                </c:pt>
                <c:pt idx="2292">
                  <c:v>-6.0100000000000001E-2</c:v>
                </c:pt>
                <c:pt idx="2293">
                  <c:v>-6.0600000000000001E-2</c:v>
                </c:pt>
                <c:pt idx="2294">
                  <c:v>-6.0600000000000001E-2</c:v>
                </c:pt>
                <c:pt idx="2295">
                  <c:v>-6.0600000000000001E-2</c:v>
                </c:pt>
                <c:pt idx="2296">
                  <c:v>-6.1600000000000002E-2</c:v>
                </c:pt>
                <c:pt idx="2297">
                  <c:v>-6.2700000000000006E-2</c:v>
                </c:pt>
                <c:pt idx="2298">
                  <c:v>-6.3200000000000006E-2</c:v>
                </c:pt>
                <c:pt idx="2299">
                  <c:v>-6.4299999999999996E-2</c:v>
                </c:pt>
                <c:pt idx="2300">
                  <c:v>-6.4799999999999996E-2</c:v>
                </c:pt>
                <c:pt idx="2301">
                  <c:v>-6.59E-2</c:v>
                </c:pt>
                <c:pt idx="2302">
                  <c:v>-6.4799999999999996E-2</c:v>
                </c:pt>
                <c:pt idx="2303">
                  <c:v>-6.6400000000000001E-2</c:v>
                </c:pt>
                <c:pt idx="2304">
                  <c:v>-6.6400000000000001E-2</c:v>
                </c:pt>
                <c:pt idx="2305">
                  <c:v>-6.6900000000000001E-2</c:v>
                </c:pt>
                <c:pt idx="2306">
                  <c:v>-6.6900000000000001E-2</c:v>
                </c:pt>
                <c:pt idx="2307">
                  <c:v>-6.7400000000000002E-2</c:v>
                </c:pt>
                <c:pt idx="2308">
                  <c:v>-6.9000000000000006E-2</c:v>
                </c:pt>
                <c:pt idx="2309">
                  <c:v>-6.9000000000000006E-2</c:v>
                </c:pt>
                <c:pt idx="2310">
                  <c:v>-6.9500000000000006E-2</c:v>
                </c:pt>
                <c:pt idx="2311">
                  <c:v>-6.8000000000000005E-2</c:v>
                </c:pt>
                <c:pt idx="2312">
                  <c:v>-6.7400000000000002E-2</c:v>
                </c:pt>
                <c:pt idx="2313">
                  <c:v>-6.7400000000000002E-2</c:v>
                </c:pt>
                <c:pt idx="2314">
                  <c:v>-6.59E-2</c:v>
                </c:pt>
                <c:pt idx="2315">
                  <c:v>-6.4799999999999996E-2</c:v>
                </c:pt>
                <c:pt idx="2316">
                  <c:v>-6.4299999999999996E-2</c:v>
                </c:pt>
                <c:pt idx="2317">
                  <c:v>-6.2700000000000006E-2</c:v>
                </c:pt>
                <c:pt idx="2318">
                  <c:v>-6.1100000000000002E-2</c:v>
                </c:pt>
                <c:pt idx="2319">
                  <c:v>-5.8999999999999997E-2</c:v>
                </c:pt>
                <c:pt idx="2320">
                  <c:v>-5.74E-2</c:v>
                </c:pt>
                <c:pt idx="2321">
                  <c:v>-5.4300000000000001E-2</c:v>
                </c:pt>
                <c:pt idx="2322">
                  <c:v>-5.2200000000000003E-2</c:v>
                </c:pt>
                <c:pt idx="2323">
                  <c:v>-4.8500000000000001E-2</c:v>
                </c:pt>
                <c:pt idx="2324">
                  <c:v>-4.53E-2</c:v>
                </c:pt>
                <c:pt idx="2325">
                  <c:v>-4.2700000000000002E-2</c:v>
                </c:pt>
                <c:pt idx="2326">
                  <c:v>-0.04</c:v>
                </c:pt>
                <c:pt idx="2327">
                  <c:v>-3.7900000000000003E-2</c:v>
                </c:pt>
                <c:pt idx="2328">
                  <c:v>-3.4799999999999998E-2</c:v>
                </c:pt>
                <c:pt idx="2329">
                  <c:v>-3.0599999999999999E-2</c:v>
                </c:pt>
                <c:pt idx="2330">
                  <c:v>-2.7900000000000001E-2</c:v>
                </c:pt>
                <c:pt idx="2331">
                  <c:v>-2.4799999999999999E-2</c:v>
                </c:pt>
                <c:pt idx="2332">
                  <c:v>-2.2599999999999999E-2</c:v>
                </c:pt>
                <c:pt idx="2333">
                  <c:v>-1.95E-2</c:v>
                </c:pt>
                <c:pt idx="2334">
                  <c:v>-1.7899999999999999E-2</c:v>
                </c:pt>
                <c:pt idx="2335">
                  <c:v>-1.5800000000000002E-2</c:v>
                </c:pt>
                <c:pt idx="2336">
                  <c:v>-1.4200000000000001E-2</c:v>
                </c:pt>
                <c:pt idx="2337">
                  <c:v>-1.26E-2</c:v>
                </c:pt>
                <c:pt idx="2338">
                  <c:v>-1.21E-2</c:v>
                </c:pt>
                <c:pt idx="2339">
                  <c:v>-1.1599999999999999E-2</c:v>
                </c:pt>
                <c:pt idx="2340">
                  <c:v>-1.1599999999999999E-2</c:v>
                </c:pt>
                <c:pt idx="2341">
                  <c:v>-1.11E-2</c:v>
                </c:pt>
                <c:pt idx="2342">
                  <c:v>-1.26E-2</c:v>
                </c:pt>
                <c:pt idx="2343">
                  <c:v>-1.26E-2</c:v>
                </c:pt>
                <c:pt idx="2344">
                  <c:v>-1.47E-2</c:v>
                </c:pt>
                <c:pt idx="2345">
                  <c:v>-1.6299999999999999E-2</c:v>
                </c:pt>
                <c:pt idx="2346">
                  <c:v>-1.9E-2</c:v>
                </c:pt>
                <c:pt idx="2347">
                  <c:v>-2.2100000000000002E-2</c:v>
                </c:pt>
                <c:pt idx="2348">
                  <c:v>-2.4799999999999999E-2</c:v>
                </c:pt>
                <c:pt idx="2349">
                  <c:v>-2.7400000000000001E-2</c:v>
                </c:pt>
                <c:pt idx="2350">
                  <c:v>-3.1600000000000003E-2</c:v>
                </c:pt>
                <c:pt idx="2351">
                  <c:v>-3.5299999999999998E-2</c:v>
                </c:pt>
                <c:pt idx="2352">
                  <c:v>-3.95E-2</c:v>
                </c:pt>
                <c:pt idx="2353">
                  <c:v>-4.3200000000000002E-2</c:v>
                </c:pt>
                <c:pt idx="2354">
                  <c:v>-4.7399999999999998E-2</c:v>
                </c:pt>
                <c:pt idx="2355">
                  <c:v>-5.11E-2</c:v>
                </c:pt>
                <c:pt idx="2356">
                  <c:v>-5.5300000000000002E-2</c:v>
                </c:pt>
                <c:pt idx="2357">
                  <c:v>-5.8500000000000003E-2</c:v>
                </c:pt>
                <c:pt idx="2358">
                  <c:v>-6.1600000000000002E-2</c:v>
                </c:pt>
                <c:pt idx="2359">
                  <c:v>-6.6400000000000001E-2</c:v>
                </c:pt>
                <c:pt idx="2360">
                  <c:v>-6.9500000000000006E-2</c:v>
                </c:pt>
                <c:pt idx="2361">
                  <c:v>-7.17E-2</c:v>
                </c:pt>
                <c:pt idx="2362">
                  <c:v>-7.4300000000000005E-2</c:v>
                </c:pt>
                <c:pt idx="2363">
                  <c:v>-7.6399999999999996E-2</c:v>
                </c:pt>
                <c:pt idx="2364">
                  <c:v>-7.8E-2</c:v>
                </c:pt>
                <c:pt idx="2365">
                  <c:v>-8.0100000000000005E-2</c:v>
                </c:pt>
                <c:pt idx="2366">
                  <c:v>-8.0100000000000005E-2</c:v>
                </c:pt>
                <c:pt idx="2367">
                  <c:v>-8.0100000000000005E-2</c:v>
                </c:pt>
                <c:pt idx="2368">
                  <c:v>-7.9600000000000004E-2</c:v>
                </c:pt>
                <c:pt idx="2369">
                  <c:v>-7.7499999999999999E-2</c:v>
                </c:pt>
                <c:pt idx="2370">
                  <c:v>-7.6399999999999996E-2</c:v>
                </c:pt>
                <c:pt idx="2371">
                  <c:v>-7.3200000000000001E-2</c:v>
                </c:pt>
                <c:pt idx="2372">
                  <c:v>-7.1099999999999997E-2</c:v>
                </c:pt>
                <c:pt idx="2373">
                  <c:v>-6.6900000000000001E-2</c:v>
                </c:pt>
                <c:pt idx="2374">
                  <c:v>-6.3799999999999996E-2</c:v>
                </c:pt>
                <c:pt idx="2375">
                  <c:v>-5.8999999999999997E-2</c:v>
                </c:pt>
                <c:pt idx="2376">
                  <c:v>-5.4800000000000001E-2</c:v>
                </c:pt>
                <c:pt idx="2377">
                  <c:v>-4.9500000000000002E-2</c:v>
                </c:pt>
                <c:pt idx="2378">
                  <c:v>-4.3700000000000003E-2</c:v>
                </c:pt>
                <c:pt idx="2379">
                  <c:v>-3.85E-2</c:v>
                </c:pt>
                <c:pt idx="2380">
                  <c:v>-3.32E-2</c:v>
                </c:pt>
                <c:pt idx="2381">
                  <c:v>-2.7400000000000001E-2</c:v>
                </c:pt>
                <c:pt idx="2382">
                  <c:v>-2.2100000000000002E-2</c:v>
                </c:pt>
                <c:pt idx="2383">
                  <c:v>-1.5299999999999999E-2</c:v>
                </c:pt>
                <c:pt idx="2384">
                  <c:v>-0.01</c:v>
                </c:pt>
                <c:pt idx="2385">
                  <c:v>-4.1999999999999997E-3</c:v>
                </c:pt>
                <c:pt idx="2386">
                  <c:v>2.0999999999999999E-3</c:v>
                </c:pt>
                <c:pt idx="2387">
                  <c:v>6.8999999999999999E-3</c:v>
                </c:pt>
                <c:pt idx="2388">
                  <c:v>1.1599999999999999E-2</c:v>
                </c:pt>
                <c:pt idx="2389">
                  <c:v>1.6299999999999999E-2</c:v>
                </c:pt>
                <c:pt idx="2390">
                  <c:v>2.1100000000000001E-2</c:v>
                </c:pt>
                <c:pt idx="2391">
                  <c:v>2.4799999999999999E-2</c:v>
                </c:pt>
                <c:pt idx="2392">
                  <c:v>2.7900000000000001E-2</c:v>
                </c:pt>
                <c:pt idx="2393">
                  <c:v>3.0599999999999999E-2</c:v>
                </c:pt>
                <c:pt idx="2394">
                  <c:v>3.27E-2</c:v>
                </c:pt>
                <c:pt idx="2395">
                  <c:v>3.4299999999999997E-2</c:v>
                </c:pt>
                <c:pt idx="2396">
                  <c:v>3.4799999999999998E-2</c:v>
                </c:pt>
                <c:pt idx="2397">
                  <c:v>3.4299999999999997E-2</c:v>
                </c:pt>
                <c:pt idx="2398">
                  <c:v>3.32E-2</c:v>
                </c:pt>
                <c:pt idx="2399">
                  <c:v>3.2199999999999999E-2</c:v>
                </c:pt>
                <c:pt idx="2400">
                  <c:v>0.03</c:v>
                </c:pt>
                <c:pt idx="2401">
                  <c:v>2.7900000000000001E-2</c:v>
                </c:pt>
                <c:pt idx="2402">
                  <c:v>2.4199999999999999E-2</c:v>
                </c:pt>
                <c:pt idx="2403">
                  <c:v>2.1100000000000001E-2</c:v>
                </c:pt>
                <c:pt idx="2404">
                  <c:v>1.6899999999999998E-2</c:v>
                </c:pt>
                <c:pt idx="2405">
                  <c:v>1.1599999999999999E-2</c:v>
                </c:pt>
                <c:pt idx="2406">
                  <c:v>8.3999999999999995E-3</c:v>
                </c:pt>
                <c:pt idx="2407">
                  <c:v>2.5999999999999999E-3</c:v>
                </c:pt>
                <c:pt idx="2408">
                  <c:v>-3.7000000000000002E-3</c:v>
                </c:pt>
                <c:pt idx="2409">
                  <c:v>-8.3999999999999995E-3</c:v>
                </c:pt>
                <c:pt idx="2410">
                  <c:v>-1.5299999999999999E-2</c:v>
                </c:pt>
                <c:pt idx="2411">
                  <c:v>-2.0500000000000001E-2</c:v>
                </c:pt>
                <c:pt idx="2412">
                  <c:v>-2.63E-2</c:v>
                </c:pt>
                <c:pt idx="2413">
                  <c:v>-3.1099999999999999E-2</c:v>
                </c:pt>
                <c:pt idx="2414">
                  <c:v>-3.6900000000000002E-2</c:v>
                </c:pt>
                <c:pt idx="2415">
                  <c:v>-4.2099999999999999E-2</c:v>
                </c:pt>
                <c:pt idx="2416">
                  <c:v>-4.6399999999999997E-2</c:v>
                </c:pt>
                <c:pt idx="2417">
                  <c:v>-5.2200000000000003E-2</c:v>
                </c:pt>
                <c:pt idx="2418">
                  <c:v>-5.4800000000000001E-2</c:v>
                </c:pt>
                <c:pt idx="2419">
                  <c:v>-5.8000000000000003E-2</c:v>
                </c:pt>
                <c:pt idx="2420">
                  <c:v>-5.9499999999999997E-2</c:v>
                </c:pt>
                <c:pt idx="2421">
                  <c:v>-6.1600000000000002E-2</c:v>
                </c:pt>
                <c:pt idx="2422">
                  <c:v>-6.2199999999999998E-2</c:v>
                </c:pt>
                <c:pt idx="2423">
                  <c:v>-6.2700000000000006E-2</c:v>
                </c:pt>
                <c:pt idx="2424">
                  <c:v>-6.2199999999999998E-2</c:v>
                </c:pt>
                <c:pt idx="2425">
                  <c:v>-6.1600000000000002E-2</c:v>
                </c:pt>
                <c:pt idx="2426">
                  <c:v>-6.0100000000000001E-2</c:v>
                </c:pt>
                <c:pt idx="2427">
                  <c:v>-5.74E-2</c:v>
                </c:pt>
                <c:pt idx="2428">
                  <c:v>-5.4300000000000001E-2</c:v>
                </c:pt>
                <c:pt idx="2429">
                  <c:v>-5.0599999999999999E-2</c:v>
                </c:pt>
                <c:pt idx="2430">
                  <c:v>-4.6899999999999997E-2</c:v>
                </c:pt>
                <c:pt idx="2431">
                  <c:v>-4.1099999999999998E-2</c:v>
                </c:pt>
                <c:pt idx="2432">
                  <c:v>-3.7400000000000003E-2</c:v>
                </c:pt>
                <c:pt idx="2433">
                  <c:v>-3.2099999999999997E-2</c:v>
                </c:pt>
                <c:pt idx="2434">
                  <c:v>-2.53E-2</c:v>
                </c:pt>
                <c:pt idx="2435">
                  <c:v>-2.1100000000000001E-2</c:v>
                </c:pt>
                <c:pt idx="2436">
                  <c:v>-1.5299999999999999E-2</c:v>
                </c:pt>
                <c:pt idx="2437">
                  <c:v>-8.8999999999999999E-3</c:v>
                </c:pt>
                <c:pt idx="2438">
                  <c:v>-4.7000000000000002E-3</c:v>
                </c:pt>
                <c:pt idx="2439">
                  <c:v>5.0000000000000001E-4</c:v>
                </c:pt>
                <c:pt idx="2440">
                  <c:v>5.7999999999999996E-3</c:v>
                </c:pt>
                <c:pt idx="2441">
                  <c:v>0.01</c:v>
                </c:pt>
                <c:pt idx="2442">
                  <c:v>1.2699999999999999E-2</c:v>
                </c:pt>
                <c:pt idx="2443">
                  <c:v>1.5299999999999999E-2</c:v>
                </c:pt>
                <c:pt idx="2444">
                  <c:v>1.7899999999999999E-2</c:v>
                </c:pt>
                <c:pt idx="2445">
                  <c:v>2.06E-2</c:v>
                </c:pt>
                <c:pt idx="2446">
                  <c:v>2.06E-2</c:v>
                </c:pt>
                <c:pt idx="2447">
                  <c:v>2.06E-2</c:v>
                </c:pt>
                <c:pt idx="2448">
                  <c:v>2.2100000000000002E-2</c:v>
                </c:pt>
                <c:pt idx="2449">
                  <c:v>0.02</c:v>
                </c:pt>
                <c:pt idx="2450">
                  <c:v>1.95E-2</c:v>
                </c:pt>
                <c:pt idx="2451">
                  <c:v>1.6899999999999998E-2</c:v>
                </c:pt>
                <c:pt idx="2452">
                  <c:v>1.6299999999999999E-2</c:v>
                </c:pt>
                <c:pt idx="2453">
                  <c:v>1.2699999999999999E-2</c:v>
                </c:pt>
                <c:pt idx="2454">
                  <c:v>8.9999999999999993E-3</c:v>
                </c:pt>
                <c:pt idx="2455">
                  <c:v>5.7999999999999996E-3</c:v>
                </c:pt>
                <c:pt idx="2456">
                  <c:v>3.2000000000000002E-3</c:v>
                </c:pt>
                <c:pt idx="2457">
                  <c:v>-1E-3</c:v>
                </c:pt>
                <c:pt idx="2458">
                  <c:v>-4.7000000000000002E-3</c:v>
                </c:pt>
                <c:pt idx="2459">
                  <c:v>-7.9000000000000008E-3</c:v>
                </c:pt>
                <c:pt idx="2460">
                  <c:v>-1.1599999999999999E-2</c:v>
                </c:pt>
                <c:pt idx="2461">
                  <c:v>-1.47E-2</c:v>
                </c:pt>
                <c:pt idx="2462">
                  <c:v>-1.84E-2</c:v>
                </c:pt>
                <c:pt idx="2463">
                  <c:v>-0.02</c:v>
                </c:pt>
                <c:pt idx="2464">
                  <c:v>-2.1600000000000001E-2</c:v>
                </c:pt>
                <c:pt idx="2465">
                  <c:v>-2.2100000000000002E-2</c:v>
                </c:pt>
                <c:pt idx="2466">
                  <c:v>-2.3699999999999999E-2</c:v>
                </c:pt>
                <c:pt idx="2467">
                  <c:v>-2.3699999999999999E-2</c:v>
                </c:pt>
                <c:pt idx="2468">
                  <c:v>-2.3199999999999998E-2</c:v>
                </c:pt>
                <c:pt idx="2469">
                  <c:v>-2.3699999999999999E-2</c:v>
                </c:pt>
                <c:pt idx="2470">
                  <c:v>-2.2100000000000002E-2</c:v>
                </c:pt>
                <c:pt idx="2471">
                  <c:v>-2.0500000000000001E-2</c:v>
                </c:pt>
                <c:pt idx="2472">
                  <c:v>-1.9E-2</c:v>
                </c:pt>
                <c:pt idx="2473">
                  <c:v>-1.5800000000000002E-2</c:v>
                </c:pt>
                <c:pt idx="2474">
                  <c:v>-1.4200000000000001E-2</c:v>
                </c:pt>
                <c:pt idx="2475">
                  <c:v>-1.11E-2</c:v>
                </c:pt>
                <c:pt idx="2476">
                  <c:v>-7.9000000000000008E-3</c:v>
                </c:pt>
                <c:pt idx="2477">
                  <c:v>-4.7000000000000002E-3</c:v>
                </c:pt>
                <c:pt idx="2478">
                  <c:v>-2.0999999999999999E-3</c:v>
                </c:pt>
                <c:pt idx="2479">
                  <c:v>0</c:v>
                </c:pt>
                <c:pt idx="2480">
                  <c:v>2.5999999999999999E-3</c:v>
                </c:pt>
                <c:pt idx="2481">
                  <c:v>5.7999999999999996E-3</c:v>
                </c:pt>
                <c:pt idx="2482">
                  <c:v>6.8999999999999999E-3</c:v>
                </c:pt>
                <c:pt idx="2483">
                  <c:v>8.3999999999999995E-3</c:v>
                </c:pt>
                <c:pt idx="2484">
                  <c:v>9.4999999999999998E-3</c:v>
                </c:pt>
                <c:pt idx="2485">
                  <c:v>0.01</c:v>
                </c:pt>
                <c:pt idx="2486">
                  <c:v>9.4999999999999998E-3</c:v>
                </c:pt>
                <c:pt idx="2487">
                  <c:v>8.9999999999999993E-3</c:v>
                </c:pt>
                <c:pt idx="2488">
                  <c:v>7.9000000000000008E-3</c:v>
                </c:pt>
                <c:pt idx="2489">
                  <c:v>5.7999999999999996E-3</c:v>
                </c:pt>
                <c:pt idx="2490">
                  <c:v>3.7000000000000002E-3</c:v>
                </c:pt>
                <c:pt idx="2491">
                  <c:v>5.0000000000000001E-4</c:v>
                </c:pt>
                <c:pt idx="2492">
                  <c:v>-2.5999999999999999E-3</c:v>
                </c:pt>
                <c:pt idx="2493">
                  <c:v>-5.3E-3</c:v>
                </c:pt>
                <c:pt idx="2494">
                  <c:v>-8.8999999999999999E-3</c:v>
                </c:pt>
                <c:pt idx="2495">
                  <c:v>-1.1599999999999999E-2</c:v>
                </c:pt>
                <c:pt idx="2496">
                  <c:v>-1.6299999999999999E-2</c:v>
                </c:pt>
                <c:pt idx="2497">
                  <c:v>-1.9E-2</c:v>
                </c:pt>
                <c:pt idx="2498">
                  <c:v>-2.3199999999999998E-2</c:v>
                </c:pt>
                <c:pt idx="2499">
                  <c:v>-2.63E-2</c:v>
                </c:pt>
                <c:pt idx="2500">
                  <c:v>-2.9499999999999998E-2</c:v>
                </c:pt>
                <c:pt idx="2501">
                  <c:v>-3.1600000000000003E-2</c:v>
                </c:pt>
                <c:pt idx="2502">
                  <c:v>-3.3700000000000001E-2</c:v>
                </c:pt>
                <c:pt idx="2503">
                  <c:v>-3.5299999999999998E-2</c:v>
                </c:pt>
                <c:pt idx="2504">
                  <c:v>-3.6299999999999999E-2</c:v>
                </c:pt>
                <c:pt idx="2505">
                  <c:v>-3.6299999999999999E-2</c:v>
                </c:pt>
                <c:pt idx="2506">
                  <c:v>-3.6900000000000002E-2</c:v>
                </c:pt>
                <c:pt idx="2507">
                  <c:v>-3.5799999999999998E-2</c:v>
                </c:pt>
                <c:pt idx="2508">
                  <c:v>-3.4200000000000001E-2</c:v>
                </c:pt>
                <c:pt idx="2509">
                  <c:v>-3.27E-2</c:v>
                </c:pt>
                <c:pt idx="2510">
                  <c:v>-2.9499999999999998E-2</c:v>
                </c:pt>
                <c:pt idx="2511">
                  <c:v>-2.63E-2</c:v>
                </c:pt>
                <c:pt idx="2512">
                  <c:v>-2.3199999999999998E-2</c:v>
                </c:pt>
                <c:pt idx="2513">
                  <c:v>-1.95E-2</c:v>
                </c:pt>
                <c:pt idx="2514">
                  <c:v>-1.47E-2</c:v>
                </c:pt>
                <c:pt idx="2515">
                  <c:v>-0.01</c:v>
                </c:pt>
                <c:pt idx="2516">
                  <c:v>-4.7000000000000002E-3</c:v>
                </c:pt>
                <c:pt idx="2517">
                  <c:v>-1E-3</c:v>
                </c:pt>
                <c:pt idx="2518">
                  <c:v>4.1999999999999997E-3</c:v>
                </c:pt>
                <c:pt idx="2519">
                  <c:v>7.9000000000000008E-3</c:v>
                </c:pt>
                <c:pt idx="2520">
                  <c:v>1.21E-2</c:v>
                </c:pt>
                <c:pt idx="2521">
                  <c:v>1.6299999999999999E-2</c:v>
                </c:pt>
                <c:pt idx="2522">
                  <c:v>1.95E-2</c:v>
                </c:pt>
                <c:pt idx="2523">
                  <c:v>2.2700000000000001E-2</c:v>
                </c:pt>
                <c:pt idx="2524">
                  <c:v>2.53E-2</c:v>
                </c:pt>
                <c:pt idx="2525">
                  <c:v>2.69E-2</c:v>
                </c:pt>
                <c:pt idx="2526">
                  <c:v>2.7900000000000001E-2</c:v>
                </c:pt>
                <c:pt idx="2527">
                  <c:v>2.8500000000000001E-2</c:v>
                </c:pt>
                <c:pt idx="2528">
                  <c:v>2.8500000000000001E-2</c:v>
                </c:pt>
                <c:pt idx="2529">
                  <c:v>2.7900000000000001E-2</c:v>
                </c:pt>
                <c:pt idx="2530">
                  <c:v>2.58E-2</c:v>
                </c:pt>
                <c:pt idx="2531">
                  <c:v>2.4199999999999999E-2</c:v>
                </c:pt>
                <c:pt idx="2532">
                  <c:v>2.2100000000000002E-2</c:v>
                </c:pt>
                <c:pt idx="2533">
                  <c:v>1.95E-2</c:v>
                </c:pt>
                <c:pt idx="2534">
                  <c:v>1.5800000000000002E-2</c:v>
                </c:pt>
                <c:pt idx="2535">
                  <c:v>1.1599999999999999E-2</c:v>
                </c:pt>
                <c:pt idx="2536">
                  <c:v>7.4000000000000003E-3</c:v>
                </c:pt>
                <c:pt idx="2537">
                  <c:v>4.1999999999999997E-3</c:v>
                </c:pt>
                <c:pt idx="2538">
                  <c:v>-5.0000000000000001E-4</c:v>
                </c:pt>
                <c:pt idx="2539">
                  <c:v>-4.7000000000000002E-3</c:v>
                </c:pt>
                <c:pt idx="2540">
                  <c:v>-8.3999999999999995E-3</c:v>
                </c:pt>
                <c:pt idx="2541">
                  <c:v>-1.1599999999999999E-2</c:v>
                </c:pt>
                <c:pt idx="2542">
                  <c:v>-1.5800000000000002E-2</c:v>
                </c:pt>
                <c:pt idx="2543">
                  <c:v>-0.02</c:v>
                </c:pt>
                <c:pt idx="2544">
                  <c:v>-2.2100000000000002E-2</c:v>
                </c:pt>
                <c:pt idx="2545">
                  <c:v>-2.53E-2</c:v>
                </c:pt>
                <c:pt idx="2546">
                  <c:v>-2.7900000000000001E-2</c:v>
                </c:pt>
                <c:pt idx="2547">
                  <c:v>-0.03</c:v>
                </c:pt>
                <c:pt idx="2548">
                  <c:v>-0.03</c:v>
                </c:pt>
                <c:pt idx="2549">
                  <c:v>-3.0599999999999999E-2</c:v>
                </c:pt>
                <c:pt idx="2550">
                  <c:v>-3.1600000000000003E-2</c:v>
                </c:pt>
                <c:pt idx="2551">
                  <c:v>-3.1600000000000003E-2</c:v>
                </c:pt>
                <c:pt idx="2552">
                  <c:v>-3.1099999999999999E-2</c:v>
                </c:pt>
                <c:pt idx="2553">
                  <c:v>-3.0599999999999999E-2</c:v>
                </c:pt>
                <c:pt idx="2554">
                  <c:v>-2.9499999999999998E-2</c:v>
                </c:pt>
                <c:pt idx="2555">
                  <c:v>-2.7900000000000001E-2</c:v>
                </c:pt>
                <c:pt idx="2556">
                  <c:v>-2.58E-2</c:v>
                </c:pt>
                <c:pt idx="2557">
                  <c:v>-2.3199999999999998E-2</c:v>
                </c:pt>
                <c:pt idx="2558">
                  <c:v>-2.1100000000000001E-2</c:v>
                </c:pt>
                <c:pt idx="2559">
                  <c:v>-1.9E-2</c:v>
                </c:pt>
                <c:pt idx="2560">
                  <c:v>-1.5800000000000002E-2</c:v>
                </c:pt>
                <c:pt idx="2561">
                  <c:v>-1.37E-2</c:v>
                </c:pt>
                <c:pt idx="2562">
                  <c:v>-1.1599999999999999E-2</c:v>
                </c:pt>
                <c:pt idx="2563">
                  <c:v>-8.8999999999999999E-3</c:v>
                </c:pt>
                <c:pt idx="2564">
                  <c:v>-6.7999999999999996E-3</c:v>
                </c:pt>
                <c:pt idx="2565">
                  <c:v>-4.7000000000000002E-3</c:v>
                </c:pt>
                <c:pt idx="2566">
                  <c:v>-2.0999999999999999E-3</c:v>
                </c:pt>
                <c:pt idx="2567">
                  <c:v>-1E-3</c:v>
                </c:pt>
                <c:pt idx="2568">
                  <c:v>5.0000000000000001E-4</c:v>
                </c:pt>
                <c:pt idx="2569">
                  <c:v>2.0999999999999999E-3</c:v>
                </c:pt>
                <c:pt idx="2570">
                  <c:v>3.2000000000000002E-3</c:v>
                </c:pt>
                <c:pt idx="2571">
                  <c:v>3.7000000000000002E-3</c:v>
                </c:pt>
                <c:pt idx="2572">
                  <c:v>3.2000000000000002E-3</c:v>
                </c:pt>
                <c:pt idx="2573">
                  <c:v>3.2000000000000002E-3</c:v>
                </c:pt>
                <c:pt idx="2574">
                  <c:v>3.2000000000000002E-3</c:v>
                </c:pt>
                <c:pt idx="2575">
                  <c:v>3.7000000000000002E-3</c:v>
                </c:pt>
                <c:pt idx="2576">
                  <c:v>2.5999999999999999E-3</c:v>
                </c:pt>
                <c:pt idx="2577">
                  <c:v>1.1000000000000001E-3</c:v>
                </c:pt>
                <c:pt idx="2578">
                  <c:v>0</c:v>
                </c:pt>
                <c:pt idx="2579">
                  <c:v>-2.0999999999999999E-3</c:v>
                </c:pt>
                <c:pt idx="2580">
                  <c:v>-3.7000000000000002E-3</c:v>
                </c:pt>
                <c:pt idx="2581">
                  <c:v>-5.3E-3</c:v>
                </c:pt>
                <c:pt idx="2582">
                  <c:v>-7.4000000000000003E-3</c:v>
                </c:pt>
                <c:pt idx="2583">
                  <c:v>-9.4999999999999998E-3</c:v>
                </c:pt>
                <c:pt idx="2584">
                  <c:v>-1.1599999999999999E-2</c:v>
                </c:pt>
                <c:pt idx="2585">
                  <c:v>-1.37E-2</c:v>
                </c:pt>
                <c:pt idx="2586">
                  <c:v>-1.6899999999999998E-2</c:v>
                </c:pt>
                <c:pt idx="2587">
                  <c:v>-1.84E-2</c:v>
                </c:pt>
                <c:pt idx="2588">
                  <c:v>-2.1600000000000001E-2</c:v>
                </c:pt>
                <c:pt idx="2589">
                  <c:v>-2.3699999999999999E-2</c:v>
                </c:pt>
                <c:pt idx="2590">
                  <c:v>-2.58E-2</c:v>
                </c:pt>
                <c:pt idx="2591">
                  <c:v>-2.7900000000000001E-2</c:v>
                </c:pt>
                <c:pt idx="2592">
                  <c:v>-2.9000000000000001E-2</c:v>
                </c:pt>
                <c:pt idx="2593">
                  <c:v>-3.1600000000000003E-2</c:v>
                </c:pt>
                <c:pt idx="2594">
                  <c:v>-3.32E-2</c:v>
                </c:pt>
                <c:pt idx="2595">
                  <c:v>-3.3700000000000001E-2</c:v>
                </c:pt>
                <c:pt idx="2596">
                  <c:v>-3.5799999999999998E-2</c:v>
                </c:pt>
                <c:pt idx="2597">
                  <c:v>-3.6299999999999999E-2</c:v>
                </c:pt>
                <c:pt idx="2598">
                  <c:v>-3.7400000000000003E-2</c:v>
                </c:pt>
                <c:pt idx="2599">
                  <c:v>-3.7400000000000003E-2</c:v>
                </c:pt>
                <c:pt idx="2600">
                  <c:v>-3.85E-2</c:v>
                </c:pt>
                <c:pt idx="2601">
                  <c:v>-3.9E-2</c:v>
                </c:pt>
                <c:pt idx="2602">
                  <c:v>-3.85E-2</c:v>
                </c:pt>
                <c:pt idx="2603">
                  <c:v>-3.7900000000000003E-2</c:v>
                </c:pt>
                <c:pt idx="2604">
                  <c:v>-3.6299999999999999E-2</c:v>
                </c:pt>
                <c:pt idx="2605">
                  <c:v>-3.5799999999999998E-2</c:v>
                </c:pt>
                <c:pt idx="2606">
                  <c:v>-3.4200000000000001E-2</c:v>
                </c:pt>
                <c:pt idx="2607">
                  <c:v>-3.27E-2</c:v>
                </c:pt>
                <c:pt idx="2608">
                  <c:v>-3.1099999999999999E-2</c:v>
                </c:pt>
                <c:pt idx="2609">
                  <c:v>-2.8400000000000002E-2</c:v>
                </c:pt>
                <c:pt idx="2610">
                  <c:v>-2.53E-2</c:v>
                </c:pt>
                <c:pt idx="2611">
                  <c:v>-2.3199999999999998E-2</c:v>
                </c:pt>
                <c:pt idx="2612">
                  <c:v>-1.95E-2</c:v>
                </c:pt>
                <c:pt idx="2613">
                  <c:v>-1.6899999999999998E-2</c:v>
                </c:pt>
                <c:pt idx="2614">
                  <c:v>-1.37E-2</c:v>
                </c:pt>
                <c:pt idx="2615">
                  <c:v>-0.01</c:v>
                </c:pt>
                <c:pt idx="2616">
                  <c:v>-6.7999999999999996E-3</c:v>
                </c:pt>
                <c:pt idx="2617">
                  <c:v>-2.5999999999999999E-3</c:v>
                </c:pt>
                <c:pt idx="2618">
                  <c:v>0</c:v>
                </c:pt>
                <c:pt idx="2619">
                  <c:v>2.0999999999999999E-3</c:v>
                </c:pt>
                <c:pt idx="2620">
                  <c:v>5.7999999999999996E-3</c:v>
                </c:pt>
                <c:pt idx="2621">
                  <c:v>8.9999999999999993E-3</c:v>
                </c:pt>
                <c:pt idx="2622">
                  <c:v>1.1599999999999999E-2</c:v>
                </c:pt>
                <c:pt idx="2623">
                  <c:v>1.4200000000000001E-2</c:v>
                </c:pt>
                <c:pt idx="2624">
                  <c:v>1.5800000000000002E-2</c:v>
                </c:pt>
                <c:pt idx="2625">
                  <c:v>1.7899999999999999E-2</c:v>
                </c:pt>
                <c:pt idx="2626">
                  <c:v>1.9E-2</c:v>
                </c:pt>
                <c:pt idx="2627">
                  <c:v>2.06E-2</c:v>
                </c:pt>
                <c:pt idx="2628">
                  <c:v>2.06E-2</c:v>
                </c:pt>
                <c:pt idx="2629">
                  <c:v>2.1600000000000001E-2</c:v>
                </c:pt>
                <c:pt idx="2630">
                  <c:v>2.1100000000000001E-2</c:v>
                </c:pt>
                <c:pt idx="2631">
                  <c:v>2.1600000000000001E-2</c:v>
                </c:pt>
                <c:pt idx="2632">
                  <c:v>2.06E-2</c:v>
                </c:pt>
                <c:pt idx="2633">
                  <c:v>1.8499999999999999E-2</c:v>
                </c:pt>
                <c:pt idx="2634">
                  <c:v>1.6899999999999998E-2</c:v>
                </c:pt>
                <c:pt idx="2635">
                  <c:v>1.5800000000000002E-2</c:v>
                </c:pt>
                <c:pt idx="2636">
                  <c:v>1.32E-2</c:v>
                </c:pt>
                <c:pt idx="2637">
                  <c:v>1.1599999999999999E-2</c:v>
                </c:pt>
                <c:pt idx="2638">
                  <c:v>8.9999999999999993E-3</c:v>
                </c:pt>
                <c:pt idx="2639">
                  <c:v>6.3E-3</c:v>
                </c:pt>
                <c:pt idx="2640">
                  <c:v>3.7000000000000002E-3</c:v>
                </c:pt>
                <c:pt idx="2641">
                  <c:v>1.1000000000000001E-3</c:v>
                </c:pt>
                <c:pt idx="2642">
                  <c:v>-2.0999999999999999E-3</c:v>
                </c:pt>
                <c:pt idx="2643">
                  <c:v>-4.1999999999999997E-3</c:v>
                </c:pt>
                <c:pt idx="2644">
                  <c:v>-6.7999999999999996E-3</c:v>
                </c:pt>
                <c:pt idx="2645">
                  <c:v>-8.8999999999999999E-3</c:v>
                </c:pt>
                <c:pt idx="2646">
                  <c:v>-1.11E-2</c:v>
                </c:pt>
                <c:pt idx="2647">
                  <c:v>-1.21E-2</c:v>
                </c:pt>
                <c:pt idx="2648">
                  <c:v>-1.32E-2</c:v>
                </c:pt>
                <c:pt idx="2649">
                  <c:v>-1.4200000000000001E-2</c:v>
                </c:pt>
                <c:pt idx="2650">
                  <c:v>-1.4200000000000001E-2</c:v>
                </c:pt>
                <c:pt idx="2651">
                  <c:v>-1.4200000000000001E-2</c:v>
                </c:pt>
                <c:pt idx="2652">
                  <c:v>-1.4200000000000001E-2</c:v>
                </c:pt>
                <c:pt idx="2653">
                  <c:v>-1.37E-2</c:v>
                </c:pt>
                <c:pt idx="2654">
                  <c:v>-1.32E-2</c:v>
                </c:pt>
                <c:pt idx="2655">
                  <c:v>-1.1599999999999999E-2</c:v>
                </c:pt>
                <c:pt idx="2656">
                  <c:v>-9.4999999999999998E-3</c:v>
                </c:pt>
                <c:pt idx="2657">
                  <c:v>-8.3999999999999995E-3</c:v>
                </c:pt>
                <c:pt idx="2658">
                  <c:v>-6.7999999999999996E-3</c:v>
                </c:pt>
                <c:pt idx="2659">
                  <c:v>-3.7000000000000002E-3</c:v>
                </c:pt>
                <c:pt idx="2660">
                  <c:v>-1.6000000000000001E-3</c:v>
                </c:pt>
                <c:pt idx="2661">
                  <c:v>1.6000000000000001E-3</c:v>
                </c:pt>
                <c:pt idx="2662">
                  <c:v>4.1999999999999997E-3</c:v>
                </c:pt>
                <c:pt idx="2663">
                  <c:v>6.3E-3</c:v>
                </c:pt>
                <c:pt idx="2664">
                  <c:v>8.9999999999999993E-3</c:v>
                </c:pt>
                <c:pt idx="2665">
                  <c:v>1.1599999999999999E-2</c:v>
                </c:pt>
                <c:pt idx="2666">
                  <c:v>1.37E-2</c:v>
                </c:pt>
                <c:pt idx="2667">
                  <c:v>1.6299999999999999E-2</c:v>
                </c:pt>
                <c:pt idx="2668">
                  <c:v>1.95E-2</c:v>
                </c:pt>
                <c:pt idx="2669">
                  <c:v>1.95E-2</c:v>
                </c:pt>
                <c:pt idx="2670">
                  <c:v>2.2100000000000002E-2</c:v>
                </c:pt>
                <c:pt idx="2671">
                  <c:v>2.2700000000000001E-2</c:v>
                </c:pt>
                <c:pt idx="2672">
                  <c:v>2.4199999999999999E-2</c:v>
                </c:pt>
                <c:pt idx="2673">
                  <c:v>2.4799999999999999E-2</c:v>
                </c:pt>
                <c:pt idx="2674">
                  <c:v>2.53E-2</c:v>
                </c:pt>
                <c:pt idx="2675">
                  <c:v>2.4799999999999999E-2</c:v>
                </c:pt>
                <c:pt idx="2676">
                  <c:v>2.4199999999999999E-2</c:v>
                </c:pt>
                <c:pt idx="2677">
                  <c:v>2.3699999999999999E-2</c:v>
                </c:pt>
                <c:pt idx="2678">
                  <c:v>2.2700000000000001E-2</c:v>
                </c:pt>
                <c:pt idx="2679">
                  <c:v>2.1100000000000001E-2</c:v>
                </c:pt>
                <c:pt idx="2680">
                  <c:v>1.95E-2</c:v>
                </c:pt>
                <c:pt idx="2681">
                  <c:v>1.8499999999999999E-2</c:v>
                </c:pt>
                <c:pt idx="2682">
                  <c:v>1.6299999999999999E-2</c:v>
                </c:pt>
                <c:pt idx="2683">
                  <c:v>1.4200000000000001E-2</c:v>
                </c:pt>
                <c:pt idx="2684">
                  <c:v>1.11E-2</c:v>
                </c:pt>
                <c:pt idx="2685">
                  <c:v>8.9999999999999993E-3</c:v>
                </c:pt>
                <c:pt idx="2686">
                  <c:v>6.3E-3</c:v>
                </c:pt>
                <c:pt idx="2687">
                  <c:v>2.5999999999999999E-3</c:v>
                </c:pt>
                <c:pt idx="2688">
                  <c:v>5.0000000000000001E-4</c:v>
                </c:pt>
                <c:pt idx="2689">
                  <c:v>-3.2000000000000002E-3</c:v>
                </c:pt>
                <c:pt idx="2690">
                  <c:v>-4.7000000000000002E-3</c:v>
                </c:pt>
                <c:pt idx="2691">
                  <c:v>-7.4000000000000003E-3</c:v>
                </c:pt>
                <c:pt idx="2692">
                  <c:v>-1.0500000000000001E-2</c:v>
                </c:pt>
                <c:pt idx="2693">
                  <c:v>-1.26E-2</c:v>
                </c:pt>
                <c:pt idx="2694">
                  <c:v>-1.5800000000000002E-2</c:v>
                </c:pt>
                <c:pt idx="2695">
                  <c:v>-1.7399999999999999E-2</c:v>
                </c:pt>
                <c:pt idx="2696">
                  <c:v>-1.95E-2</c:v>
                </c:pt>
                <c:pt idx="2697">
                  <c:v>-2.1100000000000001E-2</c:v>
                </c:pt>
                <c:pt idx="2698">
                  <c:v>-2.3199999999999998E-2</c:v>
                </c:pt>
                <c:pt idx="2699">
                  <c:v>-2.4199999999999999E-2</c:v>
                </c:pt>
                <c:pt idx="2700">
                  <c:v>-2.63E-2</c:v>
                </c:pt>
                <c:pt idx="2701">
                  <c:v>-2.58E-2</c:v>
                </c:pt>
                <c:pt idx="2702">
                  <c:v>-2.69E-2</c:v>
                </c:pt>
                <c:pt idx="2703">
                  <c:v>-2.7400000000000001E-2</c:v>
                </c:pt>
                <c:pt idx="2704">
                  <c:v>-2.8400000000000002E-2</c:v>
                </c:pt>
                <c:pt idx="2705">
                  <c:v>-2.7900000000000001E-2</c:v>
                </c:pt>
                <c:pt idx="2706">
                  <c:v>-2.8400000000000002E-2</c:v>
                </c:pt>
                <c:pt idx="2707">
                  <c:v>-2.7900000000000001E-2</c:v>
                </c:pt>
                <c:pt idx="2708">
                  <c:v>-2.7400000000000001E-2</c:v>
                </c:pt>
                <c:pt idx="2709">
                  <c:v>-2.63E-2</c:v>
                </c:pt>
                <c:pt idx="2710">
                  <c:v>-2.69E-2</c:v>
                </c:pt>
                <c:pt idx="2711">
                  <c:v>-2.63E-2</c:v>
                </c:pt>
                <c:pt idx="2712">
                  <c:v>-2.53E-2</c:v>
                </c:pt>
                <c:pt idx="2713">
                  <c:v>-2.58E-2</c:v>
                </c:pt>
                <c:pt idx="2714">
                  <c:v>-2.4799999999999999E-2</c:v>
                </c:pt>
                <c:pt idx="2715">
                  <c:v>-2.4199999999999999E-2</c:v>
                </c:pt>
                <c:pt idx="2716">
                  <c:v>-2.3699999999999999E-2</c:v>
                </c:pt>
                <c:pt idx="2717">
                  <c:v>-2.2599999999999999E-2</c:v>
                </c:pt>
                <c:pt idx="2718">
                  <c:v>-2.2100000000000002E-2</c:v>
                </c:pt>
                <c:pt idx="2719">
                  <c:v>-2.1100000000000001E-2</c:v>
                </c:pt>
                <c:pt idx="2720">
                  <c:v>-2.1600000000000001E-2</c:v>
                </c:pt>
                <c:pt idx="2721">
                  <c:v>-0.02</c:v>
                </c:pt>
                <c:pt idx="2722">
                  <c:v>-1.84E-2</c:v>
                </c:pt>
                <c:pt idx="2723">
                  <c:v>-1.7899999999999999E-2</c:v>
                </c:pt>
                <c:pt idx="2724">
                  <c:v>-1.7399999999999999E-2</c:v>
                </c:pt>
                <c:pt idx="2725">
                  <c:v>-1.6299999999999999E-2</c:v>
                </c:pt>
                <c:pt idx="2726">
                  <c:v>-1.5800000000000002E-2</c:v>
                </c:pt>
                <c:pt idx="2727">
                  <c:v>-1.5299999999999999E-2</c:v>
                </c:pt>
                <c:pt idx="2728">
                  <c:v>-1.4200000000000001E-2</c:v>
                </c:pt>
                <c:pt idx="2729">
                  <c:v>-1.4200000000000001E-2</c:v>
                </c:pt>
                <c:pt idx="2730">
                  <c:v>-1.37E-2</c:v>
                </c:pt>
                <c:pt idx="2731">
                  <c:v>-1.32E-2</c:v>
                </c:pt>
                <c:pt idx="2732">
                  <c:v>-1.11E-2</c:v>
                </c:pt>
                <c:pt idx="2733">
                  <c:v>-1.11E-2</c:v>
                </c:pt>
                <c:pt idx="2734">
                  <c:v>-0.01</c:v>
                </c:pt>
                <c:pt idx="2735">
                  <c:v>-9.4999999999999998E-3</c:v>
                </c:pt>
                <c:pt idx="2736">
                  <c:v>-8.3999999999999995E-3</c:v>
                </c:pt>
                <c:pt idx="2737">
                  <c:v>-7.4000000000000003E-3</c:v>
                </c:pt>
                <c:pt idx="2738">
                  <c:v>-6.3E-3</c:v>
                </c:pt>
                <c:pt idx="2739">
                  <c:v>-5.3E-3</c:v>
                </c:pt>
                <c:pt idx="2740">
                  <c:v>-4.7000000000000002E-3</c:v>
                </c:pt>
                <c:pt idx="2741">
                  <c:v>-2.5999999999999999E-3</c:v>
                </c:pt>
                <c:pt idx="2742">
                  <c:v>-1.6000000000000001E-3</c:v>
                </c:pt>
                <c:pt idx="2743">
                  <c:v>5.0000000000000001E-4</c:v>
                </c:pt>
                <c:pt idx="2744">
                  <c:v>2.5999999999999999E-3</c:v>
                </c:pt>
                <c:pt idx="2745">
                  <c:v>3.7000000000000002E-3</c:v>
                </c:pt>
                <c:pt idx="2746">
                  <c:v>5.3E-3</c:v>
                </c:pt>
                <c:pt idx="2747">
                  <c:v>7.9000000000000008E-3</c:v>
                </c:pt>
                <c:pt idx="2748">
                  <c:v>9.4999999999999998E-3</c:v>
                </c:pt>
                <c:pt idx="2749">
                  <c:v>1.1599999999999999E-2</c:v>
                </c:pt>
                <c:pt idx="2750">
                  <c:v>1.32E-2</c:v>
                </c:pt>
                <c:pt idx="2751">
                  <c:v>1.4200000000000001E-2</c:v>
                </c:pt>
                <c:pt idx="2752">
                  <c:v>1.6899999999999998E-2</c:v>
                </c:pt>
                <c:pt idx="2753">
                  <c:v>1.7899999999999999E-2</c:v>
                </c:pt>
                <c:pt idx="2754">
                  <c:v>0.02</c:v>
                </c:pt>
                <c:pt idx="2755">
                  <c:v>2.1600000000000001E-2</c:v>
                </c:pt>
                <c:pt idx="2756">
                  <c:v>2.3199999999999998E-2</c:v>
                </c:pt>
                <c:pt idx="2757">
                  <c:v>2.3699999999999999E-2</c:v>
                </c:pt>
                <c:pt idx="2758">
                  <c:v>2.58E-2</c:v>
                </c:pt>
                <c:pt idx="2759">
                  <c:v>2.7400000000000001E-2</c:v>
                </c:pt>
                <c:pt idx="2760">
                  <c:v>2.7900000000000001E-2</c:v>
                </c:pt>
                <c:pt idx="2761">
                  <c:v>2.9000000000000001E-2</c:v>
                </c:pt>
                <c:pt idx="2762">
                  <c:v>2.9499999999999998E-2</c:v>
                </c:pt>
                <c:pt idx="2763">
                  <c:v>3.0599999999999999E-2</c:v>
                </c:pt>
                <c:pt idx="2764">
                  <c:v>3.0599999999999999E-2</c:v>
                </c:pt>
                <c:pt idx="2765">
                  <c:v>3.0599999999999999E-2</c:v>
                </c:pt>
                <c:pt idx="2766">
                  <c:v>3.1099999999999999E-2</c:v>
                </c:pt>
                <c:pt idx="2767">
                  <c:v>3.1099999999999999E-2</c:v>
                </c:pt>
                <c:pt idx="2768">
                  <c:v>3.0599999999999999E-2</c:v>
                </c:pt>
                <c:pt idx="2769">
                  <c:v>3.1099999999999999E-2</c:v>
                </c:pt>
                <c:pt idx="2770">
                  <c:v>3.1099999999999999E-2</c:v>
                </c:pt>
                <c:pt idx="2771">
                  <c:v>3.1099999999999999E-2</c:v>
                </c:pt>
                <c:pt idx="2772">
                  <c:v>2.9499999999999998E-2</c:v>
                </c:pt>
                <c:pt idx="2773">
                  <c:v>2.9499999999999998E-2</c:v>
                </c:pt>
                <c:pt idx="2774">
                  <c:v>2.9000000000000001E-2</c:v>
                </c:pt>
                <c:pt idx="2775">
                  <c:v>2.7900000000000001E-2</c:v>
                </c:pt>
                <c:pt idx="2776">
                  <c:v>2.8500000000000001E-2</c:v>
                </c:pt>
                <c:pt idx="2777">
                  <c:v>2.7400000000000001E-2</c:v>
                </c:pt>
                <c:pt idx="2778">
                  <c:v>2.7400000000000001E-2</c:v>
                </c:pt>
                <c:pt idx="2779">
                  <c:v>2.7400000000000001E-2</c:v>
                </c:pt>
                <c:pt idx="2780">
                  <c:v>2.69E-2</c:v>
                </c:pt>
                <c:pt idx="2781">
                  <c:v>2.64E-2</c:v>
                </c:pt>
                <c:pt idx="2782">
                  <c:v>2.64E-2</c:v>
                </c:pt>
                <c:pt idx="2783">
                  <c:v>2.53E-2</c:v>
                </c:pt>
                <c:pt idx="2784">
                  <c:v>2.53E-2</c:v>
                </c:pt>
                <c:pt idx="2785">
                  <c:v>2.53E-2</c:v>
                </c:pt>
                <c:pt idx="2786">
                  <c:v>2.3699999999999999E-2</c:v>
                </c:pt>
                <c:pt idx="2787">
                  <c:v>2.3699999999999999E-2</c:v>
                </c:pt>
                <c:pt idx="2788">
                  <c:v>2.2100000000000002E-2</c:v>
                </c:pt>
                <c:pt idx="2789">
                  <c:v>2.2100000000000002E-2</c:v>
                </c:pt>
                <c:pt idx="2790">
                  <c:v>2.1100000000000001E-2</c:v>
                </c:pt>
                <c:pt idx="2791">
                  <c:v>1.9E-2</c:v>
                </c:pt>
                <c:pt idx="2792">
                  <c:v>1.7399999999999999E-2</c:v>
                </c:pt>
                <c:pt idx="2793">
                  <c:v>1.6299999999999999E-2</c:v>
                </c:pt>
                <c:pt idx="2794">
                  <c:v>1.4200000000000001E-2</c:v>
                </c:pt>
                <c:pt idx="2795">
                  <c:v>1.2699999999999999E-2</c:v>
                </c:pt>
                <c:pt idx="2796">
                  <c:v>1.0500000000000001E-2</c:v>
                </c:pt>
                <c:pt idx="2797">
                  <c:v>6.8999999999999999E-3</c:v>
                </c:pt>
                <c:pt idx="2798">
                  <c:v>5.3E-3</c:v>
                </c:pt>
                <c:pt idx="2799">
                  <c:v>1.6000000000000001E-3</c:v>
                </c:pt>
                <c:pt idx="2800">
                  <c:v>-1E-3</c:v>
                </c:pt>
                <c:pt idx="2801">
                  <c:v>-4.7000000000000002E-3</c:v>
                </c:pt>
                <c:pt idx="2802">
                  <c:v>-7.4000000000000003E-3</c:v>
                </c:pt>
                <c:pt idx="2803">
                  <c:v>-1.1599999999999999E-2</c:v>
                </c:pt>
                <c:pt idx="2804">
                  <c:v>-1.5299999999999999E-2</c:v>
                </c:pt>
                <c:pt idx="2805">
                  <c:v>-1.95E-2</c:v>
                </c:pt>
                <c:pt idx="2806">
                  <c:v>-2.2599999999999999E-2</c:v>
                </c:pt>
                <c:pt idx="2807">
                  <c:v>-2.69E-2</c:v>
                </c:pt>
                <c:pt idx="2808">
                  <c:v>-0.03</c:v>
                </c:pt>
                <c:pt idx="2809">
                  <c:v>-3.27E-2</c:v>
                </c:pt>
                <c:pt idx="2810">
                  <c:v>-3.5799999999999998E-2</c:v>
                </c:pt>
                <c:pt idx="2811">
                  <c:v>-3.9E-2</c:v>
                </c:pt>
                <c:pt idx="2812">
                  <c:v>-4.0599999999999997E-2</c:v>
                </c:pt>
                <c:pt idx="2813">
                  <c:v>-4.3200000000000002E-2</c:v>
                </c:pt>
                <c:pt idx="2814">
                  <c:v>-4.48E-2</c:v>
                </c:pt>
                <c:pt idx="2815">
                  <c:v>-4.58E-2</c:v>
                </c:pt>
                <c:pt idx="2816">
                  <c:v>-4.6399999999999997E-2</c:v>
                </c:pt>
                <c:pt idx="2817">
                  <c:v>-4.6399999999999997E-2</c:v>
                </c:pt>
                <c:pt idx="2818">
                  <c:v>-4.53E-2</c:v>
                </c:pt>
                <c:pt idx="2819">
                  <c:v>-4.53E-2</c:v>
                </c:pt>
                <c:pt idx="2820">
                  <c:v>-4.48E-2</c:v>
                </c:pt>
                <c:pt idx="2821">
                  <c:v>-4.2099999999999999E-2</c:v>
                </c:pt>
                <c:pt idx="2822">
                  <c:v>-3.95E-2</c:v>
                </c:pt>
                <c:pt idx="2823">
                  <c:v>-3.7900000000000003E-2</c:v>
                </c:pt>
                <c:pt idx="2824">
                  <c:v>-3.4200000000000001E-2</c:v>
                </c:pt>
                <c:pt idx="2825">
                  <c:v>-3.1600000000000003E-2</c:v>
                </c:pt>
                <c:pt idx="2826">
                  <c:v>-2.9499999999999998E-2</c:v>
                </c:pt>
                <c:pt idx="2827">
                  <c:v>-2.63E-2</c:v>
                </c:pt>
                <c:pt idx="2828">
                  <c:v>-2.2100000000000002E-2</c:v>
                </c:pt>
                <c:pt idx="2829">
                  <c:v>-1.9E-2</c:v>
                </c:pt>
                <c:pt idx="2830">
                  <c:v>-1.6899999999999998E-2</c:v>
                </c:pt>
                <c:pt idx="2831">
                  <c:v>-1.37E-2</c:v>
                </c:pt>
                <c:pt idx="2832">
                  <c:v>-1.1599999999999999E-2</c:v>
                </c:pt>
                <c:pt idx="2833">
                  <c:v>-9.4999999999999998E-3</c:v>
                </c:pt>
                <c:pt idx="2834">
                  <c:v>-6.3E-3</c:v>
                </c:pt>
                <c:pt idx="2835">
                  <c:v>-6.3E-3</c:v>
                </c:pt>
                <c:pt idx="2836">
                  <c:v>-5.3E-3</c:v>
                </c:pt>
                <c:pt idx="2837">
                  <c:v>-5.7999999999999996E-3</c:v>
                </c:pt>
                <c:pt idx="2838">
                  <c:v>-6.3E-3</c:v>
                </c:pt>
                <c:pt idx="2839">
                  <c:v>-6.7999999999999996E-3</c:v>
                </c:pt>
                <c:pt idx="2840">
                  <c:v>-8.8999999999999999E-3</c:v>
                </c:pt>
                <c:pt idx="2841">
                  <c:v>-1.11E-2</c:v>
                </c:pt>
                <c:pt idx="2842">
                  <c:v>-1.32E-2</c:v>
                </c:pt>
                <c:pt idx="2843">
                  <c:v>-1.6299999999999999E-2</c:v>
                </c:pt>
                <c:pt idx="2844">
                  <c:v>-1.95E-2</c:v>
                </c:pt>
                <c:pt idx="2845">
                  <c:v>-2.3199999999999998E-2</c:v>
                </c:pt>
                <c:pt idx="2846">
                  <c:v>-2.7900000000000001E-2</c:v>
                </c:pt>
                <c:pt idx="2847">
                  <c:v>-3.1600000000000003E-2</c:v>
                </c:pt>
                <c:pt idx="2848">
                  <c:v>-3.6299999999999999E-2</c:v>
                </c:pt>
                <c:pt idx="2849">
                  <c:v>-0.04</c:v>
                </c:pt>
                <c:pt idx="2850">
                  <c:v>-4.53E-2</c:v>
                </c:pt>
                <c:pt idx="2851">
                  <c:v>-4.8500000000000001E-2</c:v>
                </c:pt>
                <c:pt idx="2852">
                  <c:v>-5.2699999999999997E-2</c:v>
                </c:pt>
                <c:pt idx="2853">
                  <c:v>-5.5300000000000002E-2</c:v>
                </c:pt>
                <c:pt idx="2854">
                  <c:v>-5.9499999999999997E-2</c:v>
                </c:pt>
                <c:pt idx="2855">
                  <c:v>-6.1100000000000002E-2</c:v>
                </c:pt>
                <c:pt idx="2856">
                  <c:v>-6.3799999999999996E-2</c:v>
                </c:pt>
                <c:pt idx="2857">
                  <c:v>-6.4799999999999996E-2</c:v>
                </c:pt>
                <c:pt idx="2858">
                  <c:v>-6.5299999999999997E-2</c:v>
                </c:pt>
                <c:pt idx="2859">
                  <c:v>-6.4799999999999996E-2</c:v>
                </c:pt>
                <c:pt idx="2860">
                  <c:v>-6.4299999999999996E-2</c:v>
                </c:pt>
                <c:pt idx="2861">
                  <c:v>-6.3200000000000006E-2</c:v>
                </c:pt>
                <c:pt idx="2862">
                  <c:v>-6.1100000000000002E-2</c:v>
                </c:pt>
                <c:pt idx="2863">
                  <c:v>-5.8500000000000003E-2</c:v>
                </c:pt>
                <c:pt idx="2864">
                  <c:v>-5.4800000000000001E-2</c:v>
                </c:pt>
                <c:pt idx="2865">
                  <c:v>-5.0599999999999999E-2</c:v>
                </c:pt>
                <c:pt idx="2866">
                  <c:v>-4.6399999999999997E-2</c:v>
                </c:pt>
                <c:pt idx="2867">
                  <c:v>-4.1599999999999998E-2</c:v>
                </c:pt>
                <c:pt idx="2868">
                  <c:v>-3.6900000000000002E-2</c:v>
                </c:pt>
                <c:pt idx="2869">
                  <c:v>-3.1600000000000003E-2</c:v>
                </c:pt>
                <c:pt idx="2870">
                  <c:v>-2.58E-2</c:v>
                </c:pt>
                <c:pt idx="2871">
                  <c:v>-2.0500000000000001E-2</c:v>
                </c:pt>
                <c:pt idx="2872">
                  <c:v>-1.32E-2</c:v>
                </c:pt>
                <c:pt idx="2873">
                  <c:v>-8.3999999999999995E-3</c:v>
                </c:pt>
                <c:pt idx="2874">
                  <c:v>-2.5999999999999999E-3</c:v>
                </c:pt>
                <c:pt idx="2875">
                  <c:v>2.5999999999999999E-3</c:v>
                </c:pt>
                <c:pt idx="2876">
                  <c:v>7.4000000000000003E-3</c:v>
                </c:pt>
                <c:pt idx="2877">
                  <c:v>1.21E-2</c:v>
                </c:pt>
                <c:pt idx="2878">
                  <c:v>1.6299999999999999E-2</c:v>
                </c:pt>
                <c:pt idx="2879">
                  <c:v>0.02</c:v>
                </c:pt>
                <c:pt idx="2880">
                  <c:v>2.3199999999999998E-2</c:v>
                </c:pt>
                <c:pt idx="2881">
                  <c:v>2.58E-2</c:v>
                </c:pt>
                <c:pt idx="2882">
                  <c:v>2.7900000000000001E-2</c:v>
                </c:pt>
                <c:pt idx="2883">
                  <c:v>2.9499999999999998E-2</c:v>
                </c:pt>
                <c:pt idx="2884">
                  <c:v>3.0599999999999999E-2</c:v>
                </c:pt>
                <c:pt idx="2885">
                  <c:v>3.1099999999999999E-2</c:v>
                </c:pt>
                <c:pt idx="2886">
                  <c:v>3.1099999999999999E-2</c:v>
                </c:pt>
                <c:pt idx="2887">
                  <c:v>3.0599999999999999E-2</c:v>
                </c:pt>
                <c:pt idx="2888">
                  <c:v>2.9000000000000001E-2</c:v>
                </c:pt>
                <c:pt idx="2889">
                  <c:v>2.7900000000000001E-2</c:v>
                </c:pt>
                <c:pt idx="2890">
                  <c:v>2.58E-2</c:v>
                </c:pt>
                <c:pt idx="2891">
                  <c:v>2.4199999999999999E-2</c:v>
                </c:pt>
                <c:pt idx="2892">
                  <c:v>2.2100000000000002E-2</c:v>
                </c:pt>
                <c:pt idx="2893">
                  <c:v>1.7899999999999999E-2</c:v>
                </c:pt>
                <c:pt idx="2894">
                  <c:v>1.5800000000000002E-2</c:v>
                </c:pt>
                <c:pt idx="2895">
                  <c:v>1.1599999999999999E-2</c:v>
                </c:pt>
                <c:pt idx="2896">
                  <c:v>8.9999999999999993E-3</c:v>
                </c:pt>
                <c:pt idx="2897">
                  <c:v>4.1999999999999997E-3</c:v>
                </c:pt>
                <c:pt idx="2898">
                  <c:v>5.0000000000000001E-4</c:v>
                </c:pt>
                <c:pt idx="2899">
                  <c:v>-4.1999999999999997E-3</c:v>
                </c:pt>
                <c:pt idx="2900">
                  <c:v>-7.4000000000000003E-3</c:v>
                </c:pt>
                <c:pt idx="2901">
                  <c:v>-1.11E-2</c:v>
                </c:pt>
                <c:pt idx="2902">
                  <c:v>-1.5299999999999999E-2</c:v>
                </c:pt>
                <c:pt idx="2903">
                  <c:v>-1.9E-2</c:v>
                </c:pt>
                <c:pt idx="2904">
                  <c:v>-2.3199999999999998E-2</c:v>
                </c:pt>
                <c:pt idx="2905">
                  <c:v>-2.7400000000000001E-2</c:v>
                </c:pt>
                <c:pt idx="2906">
                  <c:v>-3.1099999999999999E-2</c:v>
                </c:pt>
                <c:pt idx="2907">
                  <c:v>-3.5299999999999998E-2</c:v>
                </c:pt>
                <c:pt idx="2908">
                  <c:v>-4.0599999999999997E-2</c:v>
                </c:pt>
                <c:pt idx="2909">
                  <c:v>-4.4299999999999999E-2</c:v>
                </c:pt>
                <c:pt idx="2910">
                  <c:v>-4.8500000000000001E-2</c:v>
                </c:pt>
                <c:pt idx="2911">
                  <c:v>-5.2200000000000003E-2</c:v>
                </c:pt>
                <c:pt idx="2912">
                  <c:v>-5.6399999999999999E-2</c:v>
                </c:pt>
                <c:pt idx="2913">
                  <c:v>-6.0100000000000001E-2</c:v>
                </c:pt>
                <c:pt idx="2914">
                  <c:v>-6.4299999999999996E-2</c:v>
                </c:pt>
                <c:pt idx="2915">
                  <c:v>-6.7400000000000002E-2</c:v>
                </c:pt>
                <c:pt idx="2916">
                  <c:v>-7.1099999999999997E-2</c:v>
                </c:pt>
                <c:pt idx="2917">
                  <c:v>-7.5300000000000006E-2</c:v>
                </c:pt>
                <c:pt idx="2918">
                  <c:v>-7.85E-2</c:v>
                </c:pt>
                <c:pt idx="2919">
                  <c:v>-8.1100000000000005E-2</c:v>
                </c:pt>
                <c:pt idx="2920">
                  <c:v>-8.43E-2</c:v>
                </c:pt>
                <c:pt idx="2921">
                  <c:v>-8.5900000000000004E-2</c:v>
                </c:pt>
                <c:pt idx="2922">
                  <c:v>-8.7999999999999995E-2</c:v>
                </c:pt>
                <c:pt idx="2923">
                  <c:v>-8.8999999999999996E-2</c:v>
                </c:pt>
                <c:pt idx="2924">
                  <c:v>-9.1700000000000004E-2</c:v>
                </c:pt>
                <c:pt idx="2925">
                  <c:v>-9.2200000000000004E-2</c:v>
                </c:pt>
                <c:pt idx="2926">
                  <c:v>-9.1700000000000004E-2</c:v>
                </c:pt>
                <c:pt idx="2927">
                  <c:v>-9.2200000000000004E-2</c:v>
                </c:pt>
                <c:pt idx="2928">
                  <c:v>-9.1200000000000003E-2</c:v>
                </c:pt>
                <c:pt idx="2929">
                  <c:v>-9.01E-2</c:v>
                </c:pt>
                <c:pt idx="2930">
                  <c:v>-8.7999999999999995E-2</c:v>
                </c:pt>
                <c:pt idx="2931">
                  <c:v>-8.5900000000000004E-2</c:v>
                </c:pt>
                <c:pt idx="2932">
                  <c:v>-8.2199999999999995E-2</c:v>
                </c:pt>
                <c:pt idx="2933">
                  <c:v>-7.9000000000000001E-2</c:v>
                </c:pt>
                <c:pt idx="2934">
                  <c:v>-7.5300000000000006E-2</c:v>
                </c:pt>
                <c:pt idx="2935">
                  <c:v>-7.0599999999999996E-2</c:v>
                </c:pt>
                <c:pt idx="2936">
                  <c:v>-6.59E-2</c:v>
                </c:pt>
                <c:pt idx="2937">
                  <c:v>-6.1100000000000002E-2</c:v>
                </c:pt>
                <c:pt idx="2938">
                  <c:v>-5.4800000000000001E-2</c:v>
                </c:pt>
                <c:pt idx="2939">
                  <c:v>-0.05</c:v>
                </c:pt>
                <c:pt idx="2940">
                  <c:v>-4.48E-2</c:v>
                </c:pt>
                <c:pt idx="2941">
                  <c:v>-3.9E-2</c:v>
                </c:pt>
                <c:pt idx="2942">
                  <c:v>-3.27E-2</c:v>
                </c:pt>
                <c:pt idx="2943">
                  <c:v>-2.69E-2</c:v>
                </c:pt>
                <c:pt idx="2944">
                  <c:v>-2.0500000000000001E-2</c:v>
                </c:pt>
                <c:pt idx="2945">
                  <c:v>-1.5299999999999999E-2</c:v>
                </c:pt>
                <c:pt idx="2946">
                  <c:v>-9.4999999999999998E-3</c:v>
                </c:pt>
                <c:pt idx="2947">
                  <c:v>-4.1999999999999997E-3</c:v>
                </c:pt>
                <c:pt idx="2948">
                  <c:v>5.0000000000000001E-4</c:v>
                </c:pt>
                <c:pt idx="2949">
                  <c:v>5.3E-3</c:v>
                </c:pt>
                <c:pt idx="2950">
                  <c:v>9.4999999999999998E-3</c:v>
                </c:pt>
                <c:pt idx="2951">
                  <c:v>1.2699999999999999E-2</c:v>
                </c:pt>
                <c:pt idx="2952">
                  <c:v>1.6299999999999999E-2</c:v>
                </c:pt>
                <c:pt idx="2953">
                  <c:v>1.95E-2</c:v>
                </c:pt>
                <c:pt idx="2954">
                  <c:v>2.2700000000000001E-2</c:v>
                </c:pt>
                <c:pt idx="2955">
                  <c:v>2.58E-2</c:v>
                </c:pt>
                <c:pt idx="2956">
                  <c:v>2.69E-2</c:v>
                </c:pt>
                <c:pt idx="2957">
                  <c:v>2.9499999999999998E-2</c:v>
                </c:pt>
                <c:pt idx="2958">
                  <c:v>3.1099999999999999E-2</c:v>
                </c:pt>
                <c:pt idx="2959">
                  <c:v>3.27E-2</c:v>
                </c:pt>
                <c:pt idx="2960">
                  <c:v>3.32E-2</c:v>
                </c:pt>
                <c:pt idx="2961">
                  <c:v>3.4799999999999998E-2</c:v>
                </c:pt>
                <c:pt idx="2962">
                  <c:v>3.5299999999999998E-2</c:v>
                </c:pt>
                <c:pt idx="2963">
                  <c:v>3.5299999999999998E-2</c:v>
                </c:pt>
                <c:pt idx="2964">
                  <c:v>3.6400000000000002E-2</c:v>
                </c:pt>
                <c:pt idx="2965">
                  <c:v>3.6400000000000002E-2</c:v>
                </c:pt>
                <c:pt idx="2966">
                  <c:v>3.5799999999999998E-2</c:v>
                </c:pt>
                <c:pt idx="2967">
                  <c:v>3.6900000000000002E-2</c:v>
                </c:pt>
                <c:pt idx="2968">
                  <c:v>3.7400000000000003E-2</c:v>
                </c:pt>
                <c:pt idx="2969">
                  <c:v>3.7400000000000003E-2</c:v>
                </c:pt>
                <c:pt idx="2970">
                  <c:v>3.7400000000000003E-2</c:v>
                </c:pt>
                <c:pt idx="2971">
                  <c:v>3.7400000000000003E-2</c:v>
                </c:pt>
                <c:pt idx="2972">
                  <c:v>3.85E-2</c:v>
                </c:pt>
                <c:pt idx="2973">
                  <c:v>3.7900000000000003E-2</c:v>
                </c:pt>
                <c:pt idx="2974">
                  <c:v>3.85E-2</c:v>
                </c:pt>
                <c:pt idx="2975">
                  <c:v>3.7900000000000003E-2</c:v>
                </c:pt>
                <c:pt idx="2976">
                  <c:v>3.9E-2</c:v>
                </c:pt>
                <c:pt idx="2977">
                  <c:v>3.7900000000000003E-2</c:v>
                </c:pt>
                <c:pt idx="2978">
                  <c:v>3.9E-2</c:v>
                </c:pt>
                <c:pt idx="2979">
                  <c:v>3.7900000000000003E-2</c:v>
                </c:pt>
                <c:pt idx="2980">
                  <c:v>3.7900000000000003E-2</c:v>
                </c:pt>
                <c:pt idx="2981">
                  <c:v>3.7400000000000003E-2</c:v>
                </c:pt>
                <c:pt idx="2982">
                  <c:v>3.6400000000000002E-2</c:v>
                </c:pt>
                <c:pt idx="2983">
                  <c:v>3.5299999999999998E-2</c:v>
                </c:pt>
                <c:pt idx="2984">
                  <c:v>3.4299999999999997E-2</c:v>
                </c:pt>
                <c:pt idx="2985">
                  <c:v>3.32E-2</c:v>
                </c:pt>
                <c:pt idx="2986">
                  <c:v>3.0599999999999999E-2</c:v>
                </c:pt>
                <c:pt idx="2987">
                  <c:v>2.8500000000000001E-2</c:v>
                </c:pt>
                <c:pt idx="2988">
                  <c:v>2.64E-2</c:v>
                </c:pt>
                <c:pt idx="2989">
                  <c:v>2.4199999999999999E-2</c:v>
                </c:pt>
                <c:pt idx="2990">
                  <c:v>2.1100000000000001E-2</c:v>
                </c:pt>
                <c:pt idx="2991">
                  <c:v>1.9E-2</c:v>
                </c:pt>
                <c:pt idx="2992">
                  <c:v>1.6299999999999999E-2</c:v>
                </c:pt>
                <c:pt idx="2993">
                  <c:v>1.32E-2</c:v>
                </c:pt>
                <c:pt idx="2994">
                  <c:v>1.11E-2</c:v>
                </c:pt>
                <c:pt idx="2995">
                  <c:v>7.9000000000000008E-3</c:v>
                </c:pt>
                <c:pt idx="2996">
                  <c:v>4.7999999999999996E-3</c:v>
                </c:pt>
                <c:pt idx="2997">
                  <c:v>3.2000000000000002E-3</c:v>
                </c:pt>
                <c:pt idx="2998">
                  <c:v>0</c:v>
                </c:pt>
                <c:pt idx="2999">
                  <c:v>-1.6000000000000001E-3</c:v>
                </c:pt>
                <c:pt idx="3000">
                  <c:v>-3.7000000000000002E-3</c:v>
                </c:pt>
                <c:pt idx="3001">
                  <c:v>-4.7000000000000002E-3</c:v>
                </c:pt>
                <c:pt idx="3002">
                  <c:v>-5.7999999999999996E-3</c:v>
                </c:pt>
                <c:pt idx="3003">
                  <c:v>-7.4000000000000003E-3</c:v>
                </c:pt>
                <c:pt idx="3004">
                  <c:v>-7.9000000000000008E-3</c:v>
                </c:pt>
                <c:pt idx="3005">
                  <c:v>-7.9000000000000008E-3</c:v>
                </c:pt>
                <c:pt idx="3006">
                  <c:v>-6.7999999999999996E-3</c:v>
                </c:pt>
                <c:pt idx="3007">
                  <c:v>-6.7999999999999996E-3</c:v>
                </c:pt>
                <c:pt idx="3008">
                  <c:v>-5.7999999999999996E-3</c:v>
                </c:pt>
                <c:pt idx="3009">
                  <c:v>-4.1999999999999997E-3</c:v>
                </c:pt>
                <c:pt idx="3010">
                  <c:v>-3.7000000000000002E-3</c:v>
                </c:pt>
                <c:pt idx="3011">
                  <c:v>-5.0000000000000001E-4</c:v>
                </c:pt>
                <c:pt idx="3012">
                  <c:v>1.1000000000000001E-3</c:v>
                </c:pt>
                <c:pt idx="3013">
                  <c:v>2.5999999999999999E-3</c:v>
                </c:pt>
                <c:pt idx="3014">
                  <c:v>5.7999999999999996E-3</c:v>
                </c:pt>
                <c:pt idx="3015">
                  <c:v>7.9000000000000008E-3</c:v>
                </c:pt>
                <c:pt idx="3016">
                  <c:v>1.0500000000000001E-2</c:v>
                </c:pt>
                <c:pt idx="3017">
                  <c:v>1.2699999999999999E-2</c:v>
                </c:pt>
                <c:pt idx="3018">
                  <c:v>1.4800000000000001E-2</c:v>
                </c:pt>
                <c:pt idx="3019">
                  <c:v>1.7899999999999999E-2</c:v>
                </c:pt>
                <c:pt idx="3020">
                  <c:v>1.95E-2</c:v>
                </c:pt>
                <c:pt idx="3021">
                  <c:v>2.06E-2</c:v>
                </c:pt>
                <c:pt idx="3022">
                  <c:v>2.2100000000000002E-2</c:v>
                </c:pt>
                <c:pt idx="3023">
                  <c:v>2.3199999999999998E-2</c:v>
                </c:pt>
                <c:pt idx="3024">
                  <c:v>2.4199999999999999E-2</c:v>
                </c:pt>
                <c:pt idx="3025">
                  <c:v>2.4799999999999999E-2</c:v>
                </c:pt>
                <c:pt idx="3026">
                  <c:v>2.58E-2</c:v>
                </c:pt>
                <c:pt idx="3027">
                  <c:v>2.3699999999999999E-2</c:v>
                </c:pt>
                <c:pt idx="3028">
                  <c:v>2.4199999999999999E-2</c:v>
                </c:pt>
                <c:pt idx="3029">
                  <c:v>2.4799999999999999E-2</c:v>
                </c:pt>
                <c:pt idx="3030">
                  <c:v>2.3199999999999998E-2</c:v>
                </c:pt>
                <c:pt idx="3031">
                  <c:v>2.2100000000000002E-2</c:v>
                </c:pt>
                <c:pt idx="3032">
                  <c:v>2.06E-2</c:v>
                </c:pt>
                <c:pt idx="3033">
                  <c:v>1.9E-2</c:v>
                </c:pt>
                <c:pt idx="3034">
                  <c:v>1.5800000000000002E-2</c:v>
                </c:pt>
                <c:pt idx="3035">
                  <c:v>1.5299999999999999E-2</c:v>
                </c:pt>
                <c:pt idx="3036">
                  <c:v>1.37E-2</c:v>
                </c:pt>
                <c:pt idx="3037">
                  <c:v>1.21E-2</c:v>
                </c:pt>
                <c:pt idx="3038">
                  <c:v>9.4999999999999998E-3</c:v>
                </c:pt>
                <c:pt idx="3039">
                  <c:v>8.3999999999999995E-3</c:v>
                </c:pt>
                <c:pt idx="3040">
                  <c:v>6.8999999999999999E-3</c:v>
                </c:pt>
                <c:pt idx="3041">
                  <c:v>4.7999999999999996E-3</c:v>
                </c:pt>
                <c:pt idx="3042">
                  <c:v>3.7000000000000002E-3</c:v>
                </c:pt>
                <c:pt idx="3043">
                  <c:v>2.0999999999999999E-3</c:v>
                </c:pt>
                <c:pt idx="3044">
                  <c:v>1.1000000000000001E-3</c:v>
                </c:pt>
                <c:pt idx="3045">
                  <c:v>0</c:v>
                </c:pt>
                <c:pt idx="3046">
                  <c:v>-5.0000000000000001E-4</c:v>
                </c:pt>
                <c:pt idx="3047">
                  <c:v>-1E-3</c:v>
                </c:pt>
                <c:pt idx="3048">
                  <c:v>-1.6000000000000001E-3</c:v>
                </c:pt>
                <c:pt idx="3049">
                  <c:v>-3.2000000000000002E-3</c:v>
                </c:pt>
                <c:pt idx="3050">
                  <c:v>-3.7000000000000002E-3</c:v>
                </c:pt>
                <c:pt idx="3051">
                  <c:v>-4.7000000000000002E-3</c:v>
                </c:pt>
                <c:pt idx="3052">
                  <c:v>-5.7999999999999996E-3</c:v>
                </c:pt>
                <c:pt idx="3053">
                  <c:v>-5.7999999999999996E-3</c:v>
                </c:pt>
                <c:pt idx="3054">
                  <c:v>-6.3E-3</c:v>
                </c:pt>
                <c:pt idx="3055">
                  <c:v>-8.3999999999999995E-3</c:v>
                </c:pt>
                <c:pt idx="3056">
                  <c:v>-8.3999999999999995E-3</c:v>
                </c:pt>
                <c:pt idx="3057">
                  <c:v>-1.1599999999999999E-2</c:v>
                </c:pt>
                <c:pt idx="3058">
                  <c:v>-1.26E-2</c:v>
                </c:pt>
                <c:pt idx="3059">
                  <c:v>-1.4200000000000001E-2</c:v>
                </c:pt>
                <c:pt idx="3060">
                  <c:v>-1.5800000000000002E-2</c:v>
                </c:pt>
                <c:pt idx="3061">
                  <c:v>-1.84E-2</c:v>
                </c:pt>
                <c:pt idx="3062">
                  <c:v>-2.1100000000000001E-2</c:v>
                </c:pt>
                <c:pt idx="3063">
                  <c:v>-2.2599999999999999E-2</c:v>
                </c:pt>
                <c:pt idx="3064">
                  <c:v>-2.58E-2</c:v>
                </c:pt>
                <c:pt idx="3065">
                  <c:v>-2.7400000000000001E-2</c:v>
                </c:pt>
                <c:pt idx="3066">
                  <c:v>-2.9499999999999998E-2</c:v>
                </c:pt>
                <c:pt idx="3067">
                  <c:v>-3.32E-2</c:v>
                </c:pt>
                <c:pt idx="3068">
                  <c:v>-3.5299999999999998E-2</c:v>
                </c:pt>
                <c:pt idx="3069">
                  <c:v>-3.6299999999999999E-2</c:v>
                </c:pt>
                <c:pt idx="3070">
                  <c:v>-3.9E-2</c:v>
                </c:pt>
                <c:pt idx="3071">
                  <c:v>-4.0599999999999997E-2</c:v>
                </c:pt>
                <c:pt idx="3072">
                  <c:v>-4.1599999999999998E-2</c:v>
                </c:pt>
                <c:pt idx="3073">
                  <c:v>-4.3200000000000002E-2</c:v>
                </c:pt>
                <c:pt idx="3074">
                  <c:v>-4.3200000000000002E-2</c:v>
                </c:pt>
                <c:pt idx="3075">
                  <c:v>-4.2700000000000002E-2</c:v>
                </c:pt>
                <c:pt idx="3076">
                  <c:v>-4.2700000000000002E-2</c:v>
                </c:pt>
                <c:pt idx="3077">
                  <c:v>-4.1599999999999998E-2</c:v>
                </c:pt>
                <c:pt idx="3078">
                  <c:v>-4.1099999999999998E-2</c:v>
                </c:pt>
                <c:pt idx="3079">
                  <c:v>-3.85E-2</c:v>
                </c:pt>
                <c:pt idx="3080">
                  <c:v>-3.5299999999999998E-2</c:v>
                </c:pt>
                <c:pt idx="3081">
                  <c:v>-3.2099999999999997E-2</c:v>
                </c:pt>
                <c:pt idx="3082">
                  <c:v>-2.9000000000000001E-2</c:v>
                </c:pt>
                <c:pt idx="3083">
                  <c:v>-2.4199999999999999E-2</c:v>
                </c:pt>
                <c:pt idx="3084">
                  <c:v>-2.0500000000000001E-2</c:v>
                </c:pt>
                <c:pt idx="3085">
                  <c:v>-1.5800000000000002E-2</c:v>
                </c:pt>
                <c:pt idx="3086">
                  <c:v>-1.0500000000000001E-2</c:v>
                </c:pt>
                <c:pt idx="3087">
                  <c:v>-5.3E-3</c:v>
                </c:pt>
                <c:pt idx="3088">
                  <c:v>1.1000000000000001E-3</c:v>
                </c:pt>
                <c:pt idx="3089">
                  <c:v>5.3E-3</c:v>
                </c:pt>
                <c:pt idx="3090">
                  <c:v>1.0500000000000001E-2</c:v>
                </c:pt>
                <c:pt idx="3091">
                  <c:v>1.5800000000000002E-2</c:v>
                </c:pt>
                <c:pt idx="3092">
                  <c:v>2.1600000000000001E-2</c:v>
                </c:pt>
                <c:pt idx="3093">
                  <c:v>2.58E-2</c:v>
                </c:pt>
                <c:pt idx="3094">
                  <c:v>3.0599999999999999E-2</c:v>
                </c:pt>
                <c:pt idx="3095">
                  <c:v>3.27E-2</c:v>
                </c:pt>
                <c:pt idx="3096">
                  <c:v>3.7400000000000003E-2</c:v>
                </c:pt>
                <c:pt idx="3097">
                  <c:v>4.0099999999999997E-2</c:v>
                </c:pt>
                <c:pt idx="3098">
                  <c:v>4.3200000000000002E-2</c:v>
                </c:pt>
                <c:pt idx="3099">
                  <c:v>4.48E-2</c:v>
                </c:pt>
                <c:pt idx="3100">
                  <c:v>4.6399999999999997E-2</c:v>
                </c:pt>
                <c:pt idx="3101">
                  <c:v>4.7399999999999998E-2</c:v>
                </c:pt>
                <c:pt idx="3102">
                  <c:v>4.6899999999999997E-2</c:v>
                </c:pt>
                <c:pt idx="3103">
                  <c:v>4.6899999999999997E-2</c:v>
                </c:pt>
                <c:pt idx="3104">
                  <c:v>4.6399999999999997E-2</c:v>
                </c:pt>
                <c:pt idx="3105">
                  <c:v>4.53E-2</c:v>
                </c:pt>
                <c:pt idx="3106">
                  <c:v>4.4299999999999999E-2</c:v>
                </c:pt>
                <c:pt idx="3107">
                  <c:v>4.3200000000000002E-2</c:v>
                </c:pt>
                <c:pt idx="3108">
                  <c:v>4.0099999999999997E-2</c:v>
                </c:pt>
                <c:pt idx="3109">
                  <c:v>3.85E-2</c:v>
                </c:pt>
                <c:pt idx="3110">
                  <c:v>3.5799999999999998E-2</c:v>
                </c:pt>
                <c:pt idx="3111">
                  <c:v>3.3700000000000001E-2</c:v>
                </c:pt>
                <c:pt idx="3112">
                  <c:v>3.1099999999999999E-2</c:v>
                </c:pt>
                <c:pt idx="3113">
                  <c:v>2.9499999999999998E-2</c:v>
                </c:pt>
                <c:pt idx="3114">
                  <c:v>2.69E-2</c:v>
                </c:pt>
                <c:pt idx="3115">
                  <c:v>2.4799999999999999E-2</c:v>
                </c:pt>
                <c:pt idx="3116">
                  <c:v>2.3699999999999999E-2</c:v>
                </c:pt>
                <c:pt idx="3117">
                  <c:v>2.1600000000000001E-2</c:v>
                </c:pt>
                <c:pt idx="3118">
                  <c:v>0.02</c:v>
                </c:pt>
                <c:pt idx="3119">
                  <c:v>1.95E-2</c:v>
                </c:pt>
                <c:pt idx="3120">
                  <c:v>1.8499999999999999E-2</c:v>
                </c:pt>
                <c:pt idx="3121">
                  <c:v>1.7899999999999999E-2</c:v>
                </c:pt>
                <c:pt idx="3122">
                  <c:v>1.7899999999999999E-2</c:v>
                </c:pt>
                <c:pt idx="3123">
                  <c:v>1.7399999999999999E-2</c:v>
                </c:pt>
                <c:pt idx="3124">
                  <c:v>1.6299999999999999E-2</c:v>
                </c:pt>
                <c:pt idx="3125">
                  <c:v>1.6899999999999998E-2</c:v>
                </c:pt>
                <c:pt idx="3126">
                  <c:v>1.7399999999999999E-2</c:v>
                </c:pt>
                <c:pt idx="3127">
                  <c:v>1.7899999999999999E-2</c:v>
                </c:pt>
                <c:pt idx="3128">
                  <c:v>1.9E-2</c:v>
                </c:pt>
                <c:pt idx="3129">
                  <c:v>1.8499999999999999E-2</c:v>
                </c:pt>
                <c:pt idx="3130">
                  <c:v>1.7899999999999999E-2</c:v>
                </c:pt>
                <c:pt idx="3131">
                  <c:v>1.7899999999999999E-2</c:v>
                </c:pt>
                <c:pt idx="3132">
                  <c:v>1.7399999999999999E-2</c:v>
                </c:pt>
                <c:pt idx="3133">
                  <c:v>1.7399999999999999E-2</c:v>
                </c:pt>
                <c:pt idx="3134">
                  <c:v>1.5800000000000002E-2</c:v>
                </c:pt>
                <c:pt idx="3135">
                  <c:v>1.4200000000000001E-2</c:v>
                </c:pt>
                <c:pt idx="3136">
                  <c:v>1.2699999999999999E-2</c:v>
                </c:pt>
                <c:pt idx="3137">
                  <c:v>1.11E-2</c:v>
                </c:pt>
                <c:pt idx="3138">
                  <c:v>8.9999999999999993E-3</c:v>
                </c:pt>
                <c:pt idx="3139">
                  <c:v>6.8999999999999999E-3</c:v>
                </c:pt>
                <c:pt idx="3140">
                  <c:v>4.7999999999999996E-3</c:v>
                </c:pt>
                <c:pt idx="3141">
                  <c:v>2.5999999999999999E-3</c:v>
                </c:pt>
                <c:pt idx="3142">
                  <c:v>-5.0000000000000001E-4</c:v>
                </c:pt>
                <c:pt idx="3143">
                  <c:v>-3.7000000000000002E-3</c:v>
                </c:pt>
                <c:pt idx="3144">
                  <c:v>-6.7999999999999996E-3</c:v>
                </c:pt>
                <c:pt idx="3145">
                  <c:v>-0.01</c:v>
                </c:pt>
                <c:pt idx="3146">
                  <c:v>-1.21E-2</c:v>
                </c:pt>
                <c:pt idx="3147">
                  <c:v>-1.4200000000000001E-2</c:v>
                </c:pt>
                <c:pt idx="3148">
                  <c:v>-1.7399999999999999E-2</c:v>
                </c:pt>
                <c:pt idx="3149">
                  <c:v>-1.95E-2</c:v>
                </c:pt>
                <c:pt idx="3150">
                  <c:v>-2.1100000000000001E-2</c:v>
                </c:pt>
                <c:pt idx="3151">
                  <c:v>-2.2599999999999999E-2</c:v>
                </c:pt>
                <c:pt idx="3152">
                  <c:v>-2.3699999999999999E-2</c:v>
                </c:pt>
                <c:pt idx="3153">
                  <c:v>-2.3199999999999998E-2</c:v>
                </c:pt>
                <c:pt idx="3154">
                  <c:v>-2.3199999999999998E-2</c:v>
                </c:pt>
                <c:pt idx="3155">
                  <c:v>-2.2599999999999999E-2</c:v>
                </c:pt>
                <c:pt idx="3156">
                  <c:v>-2.2100000000000002E-2</c:v>
                </c:pt>
                <c:pt idx="3157">
                  <c:v>-0.02</c:v>
                </c:pt>
                <c:pt idx="3158">
                  <c:v>-1.7399999999999999E-2</c:v>
                </c:pt>
                <c:pt idx="3159">
                  <c:v>-1.47E-2</c:v>
                </c:pt>
                <c:pt idx="3160">
                  <c:v>-1.21E-2</c:v>
                </c:pt>
                <c:pt idx="3161">
                  <c:v>-9.4999999999999998E-3</c:v>
                </c:pt>
                <c:pt idx="3162">
                  <c:v>-5.3E-3</c:v>
                </c:pt>
                <c:pt idx="3163">
                  <c:v>-1.6000000000000001E-3</c:v>
                </c:pt>
                <c:pt idx="3164">
                  <c:v>1.6000000000000001E-3</c:v>
                </c:pt>
                <c:pt idx="3165">
                  <c:v>6.3E-3</c:v>
                </c:pt>
                <c:pt idx="3166">
                  <c:v>1.11E-2</c:v>
                </c:pt>
                <c:pt idx="3167">
                  <c:v>1.4200000000000001E-2</c:v>
                </c:pt>
                <c:pt idx="3168">
                  <c:v>1.8499999999999999E-2</c:v>
                </c:pt>
                <c:pt idx="3169">
                  <c:v>2.1100000000000001E-2</c:v>
                </c:pt>
                <c:pt idx="3170">
                  <c:v>2.4199999999999999E-2</c:v>
                </c:pt>
                <c:pt idx="3171">
                  <c:v>2.69E-2</c:v>
                </c:pt>
                <c:pt idx="3172">
                  <c:v>2.9499999999999998E-2</c:v>
                </c:pt>
                <c:pt idx="3173">
                  <c:v>3.0599999999999999E-2</c:v>
                </c:pt>
                <c:pt idx="3174">
                  <c:v>3.2199999999999999E-2</c:v>
                </c:pt>
                <c:pt idx="3175">
                  <c:v>3.1600000000000003E-2</c:v>
                </c:pt>
                <c:pt idx="3176">
                  <c:v>3.0599999999999999E-2</c:v>
                </c:pt>
                <c:pt idx="3177">
                  <c:v>2.9499999999999998E-2</c:v>
                </c:pt>
                <c:pt idx="3178">
                  <c:v>2.8500000000000001E-2</c:v>
                </c:pt>
                <c:pt idx="3179">
                  <c:v>2.64E-2</c:v>
                </c:pt>
                <c:pt idx="3180">
                  <c:v>2.1600000000000001E-2</c:v>
                </c:pt>
                <c:pt idx="3181">
                  <c:v>1.9E-2</c:v>
                </c:pt>
                <c:pt idx="3182">
                  <c:v>1.4200000000000001E-2</c:v>
                </c:pt>
                <c:pt idx="3183">
                  <c:v>9.4999999999999998E-3</c:v>
                </c:pt>
                <c:pt idx="3184">
                  <c:v>4.1999999999999997E-3</c:v>
                </c:pt>
                <c:pt idx="3185">
                  <c:v>-5.0000000000000001E-4</c:v>
                </c:pt>
                <c:pt idx="3186">
                  <c:v>-6.3E-3</c:v>
                </c:pt>
                <c:pt idx="3187">
                  <c:v>-1.1599999999999999E-2</c:v>
                </c:pt>
                <c:pt idx="3188">
                  <c:v>-1.7399999999999999E-2</c:v>
                </c:pt>
                <c:pt idx="3189">
                  <c:v>-2.3699999999999999E-2</c:v>
                </c:pt>
                <c:pt idx="3190">
                  <c:v>-2.9000000000000001E-2</c:v>
                </c:pt>
                <c:pt idx="3191">
                  <c:v>-3.5299999999999998E-2</c:v>
                </c:pt>
                <c:pt idx="3192">
                  <c:v>-0.04</c:v>
                </c:pt>
                <c:pt idx="3193">
                  <c:v>-4.48E-2</c:v>
                </c:pt>
                <c:pt idx="3194">
                  <c:v>-4.9500000000000002E-2</c:v>
                </c:pt>
                <c:pt idx="3195">
                  <c:v>-5.4300000000000001E-2</c:v>
                </c:pt>
                <c:pt idx="3196">
                  <c:v>-5.6399999999999999E-2</c:v>
                </c:pt>
                <c:pt idx="3197">
                  <c:v>-5.8999999999999997E-2</c:v>
                </c:pt>
                <c:pt idx="3198">
                  <c:v>-6.0600000000000001E-2</c:v>
                </c:pt>
                <c:pt idx="3199">
                  <c:v>-6.1600000000000002E-2</c:v>
                </c:pt>
                <c:pt idx="3200">
                  <c:v>-6.3200000000000006E-2</c:v>
                </c:pt>
                <c:pt idx="3201">
                  <c:v>-6.2700000000000006E-2</c:v>
                </c:pt>
                <c:pt idx="3202">
                  <c:v>-6.2199999999999998E-2</c:v>
                </c:pt>
                <c:pt idx="3203">
                  <c:v>-6.2199999999999998E-2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62560"/>
        <c:axId val="94563712"/>
      </c:scatterChart>
      <c:valAx>
        <c:axId val="94562560"/>
        <c:scaling>
          <c:orientation val="minMax"/>
          <c:max val="2.000000000000001E-9"/>
          <c:min val="-1.0000000000000005E-9"/>
        </c:scaling>
        <c:delete val="0"/>
        <c:axPos val="b"/>
        <c:numFmt formatCode="0.00E+00" sourceLinked="1"/>
        <c:majorTickMark val="cross"/>
        <c:minorTickMark val="out"/>
        <c:tickLblPos val="nextTo"/>
        <c:crossAx val="94563712"/>
        <c:crosses val="autoZero"/>
        <c:crossBetween val="midCat"/>
      </c:valAx>
      <c:valAx>
        <c:axId val="9456371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94562560"/>
        <c:crossesAt val="-2.000000000000001E-8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waveform00001!$A$1:$A$15985</c:f>
              <c:numCache>
                <c:formatCode>0.00E+00</c:formatCode>
                <c:ptCount val="15985"/>
                <c:pt idx="0">
                  <c:v>1.1443700000000001E-9</c:v>
                </c:pt>
                <c:pt idx="1">
                  <c:v>1.1475E-9</c:v>
                </c:pt>
                <c:pt idx="2">
                  <c:v>1.1506199999999999E-9</c:v>
                </c:pt>
                <c:pt idx="3">
                  <c:v>1.1537500000000001E-9</c:v>
                </c:pt>
                <c:pt idx="4">
                  <c:v>1.15687E-9</c:v>
                </c:pt>
                <c:pt idx="5">
                  <c:v>1.1599999999999999E-9</c:v>
                </c:pt>
                <c:pt idx="6">
                  <c:v>1.16312E-9</c:v>
                </c:pt>
                <c:pt idx="7">
                  <c:v>1.16625E-9</c:v>
                </c:pt>
                <c:pt idx="8">
                  <c:v>1.1693700000000001E-9</c:v>
                </c:pt>
                <c:pt idx="9">
                  <c:v>1.1725E-9</c:v>
                </c:pt>
                <c:pt idx="10">
                  <c:v>1.1756199999999999E-9</c:v>
                </c:pt>
                <c:pt idx="11">
                  <c:v>1.1787500000000001E-9</c:v>
                </c:pt>
                <c:pt idx="12">
                  <c:v>1.18187E-9</c:v>
                </c:pt>
                <c:pt idx="13">
                  <c:v>1.1849999999999999E-9</c:v>
                </c:pt>
                <c:pt idx="14">
                  <c:v>1.18812E-9</c:v>
                </c:pt>
                <c:pt idx="15">
                  <c:v>1.19125E-9</c:v>
                </c:pt>
                <c:pt idx="16">
                  <c:v>1.1943700000000001E-9</c:v>
                </c:pt>
                <c:pt idx="17">
                  <c:v>1.1975000000000001E-9</c:v>
                </c:pt>
                <c:pt idx="18">
                  <c:v>1.2006199999999999E-9</c:v>
                </c:pt>
                <c:pt idx="19">
                  <c:v>1.2037499999999999E-9</c:v>
                </c:pt>
                <c:pt idx="20">
                  <c:v>1.20687E-9</c:v>
                </c:pt>
                <c:pt idx="21">
                  <c:v>1.21E-9</c:v>
                </c:pt>
                <c:pt idx="22">
                  <c:v>1.21312E-9</c:v>
                </c:pt>
                <c:pt idx="23">
                  <c:v>1.21625E-9</c:v>
                </c:pt>
                <c:pt idx="24">
                  <c:v>1.2193700000000001E-9</c:v>
                </c:pt>
                <c:pt idx="25">
                  <c:v>1.2225000000000001E-9</c:v>
                </c:pt>
                <c:pt idx="26">
                  <c:v>1.22562E-9</c:v>
                </c:pt>
                <c:pt idx="27">
                  <c:v>1.2287499999999999E-9</c:v>
                </c:pt>
                <c:pt idx="28">
                  <c:v>1.23187E-9</c:v>
                </c:pt>
                <c:pt idx="29">
                  <c:v>1.235E-9</c:v>
                </c:pt>
                <c:pt idx="30">
                  <c:v>1.2381200000000001E-9</c:v>
                </c:pt>
                <c:pt idx="31">
                  <c:v>1.24125E-9</c:v>
                </c:pt>
                <c:pt idx="32">
                  <c:v>1.2443699999999999E-9</c:v>
                </c:pt>
                <c:pt idx="33">
                  <c:v>1.2475000000000001E-9</c:v>
                </c:pt>
                <c:pt idx="34">
                  <c:v>1.25062E-9</c:v>
                </c:pt>
                <c:pt idx="35">
                  <c:v>1.2537499999999999E-9</c:v>
                </c:pt>
                <c:pt idx="36">
                  <c:v>1.25687E-9</c:v>
                </c:pt>
                <c:pt idx="37">
                  <c:v>1.26E-9</c:v>
                </c:pt>
                <c:pt idx="38">
                  <c:v>1.2631200000000001E-9</c:v>
                </c:pt>
                <c:pt idx="39">
                  <c:v>1.26625E-9</c:v>
                </c:pt>
                <c:pt idx="40">
                  <c:v>1.2693699999999999E-9</c:v>
                </c:pt>
                <c:pt idx="41">
                  <c:v>1.2724999999999999E-9</c:v>
                </c:pt>
                <c:pt idx="42">
                  <c:v>1.27562E-9</c:v>
                </c:pt>
                <c:pt idx="43">
                  <c:v>1.27875E-9</c:v>
                </c:pt>
                <c:pt idx="44">
                  <c:v>1.28187E-9</c:v>
                </c:pt>
                <c:pt idx="45">
                  <c:v>1.285E-9</c:v>
                </c:pt>
                <c:pt idx="46">
                  <c:v>1.2881200000000001E-9</c:v>
                </c:pt>
                <c:pt idx="47">
                  <c:v>1.2912500000000001E-9</c:v>
                </c:pt>
                <c:pt idx="48">
                  <c:v>1.2943699999999999E-9</c:v>
                </c:pt>
                <c:pt idx="49">
                  <c:v>1.2974999999999999E-9</c:v>
                </c:pt>
                <c:pt idx="50">
                  <c:v>1.30062E-9</c:v>
                </c:pt>
                <c:pt idx="51">
                  <c:v>1.30375E-9</c:v>
                </c:pt>
                <c:pt idx="52">
                  <c:v>1.3068700000000001E-9</c:v>
                </c:pt>
                <c:pt idx="53">
                  <c:v>1.31E-9</c:v>
                </c:pt>
                <c:pt idx="54">
                  <c:v>1.3131199999999999E-9</c:v>
                </c:pt>
                <c:pt idx="55">
                  <c:v>1.3162500000000001E-9</c:v>
                </c:pt>
                <c:pt idx="56">
                  <c:v>1.31937E-9</c:v>
                </c:pt>
                <c:pt idx="57">
                  <c:v>1.3224999999999999E-9</c:v>
                </c:pt>
                <c:pt idx="58">
                  <c:v>1.32562E-9</c:v>
                </c:pt>
                <c:pt idx="59">
                  <c:v>1.32875E-9</c:v>
                </c:pt>
                <c:pt idx="60">
                  <c:v>1.3318700000000001E-9</c:v>
                </c:pt>
                <c:pt idx="61">
                  <c:v>1.335E-9</c:v>
                </c:pt>
                <c:pt idx="62">
                  <c:v>1.3381199999999999E-9</c:v>
                </c:pt>
                <c:pt idx="63">
                  <c:v>1.3412500000000001E-9</c:v>
                </c:pt>
                <c:pt idx="64">
                  <c:v>1.34437E-9</c:v>
                </c:pt>
                <c:pt idx="65">
                  <c:v>1.3474999999999999E-9</c:v>
                </c:pt>
                <c:pt idx="66">
                  <c:v>1.35062E-9</c:v>
                </c:pt>
                <c:pt idx="67">
                  <c:v>1.35375E-9</c:v>
                </c:pt>
                <c:pt idx="68">
                  <c:v>1.3568700000000001E-9</c:v>
                </c:pt>
                <c:pt idx="69">
                  <c:v>1.3600000000000001E-9</c:v>
                </c:pt>
                <c:pt idx="70">
                  <c:v>1.3631199999999999E-9</c:v>
                </c:pt>
                <c:pt idx="71">
                  <c:v>1.3662499999999999E-9</c:v>
                </c:pt>
                <c:pt idx="72">
                  <c:v>1.36937E-9</c:v>
                </c:pt>
                <c:pt idx="73">
                  <c:v>1.3725E-9</c:v>
                </c:pt>
                <c:pt idx="74">
                  <c:v>1.3756200000000001E-9</c:v>
                </c:pt>
                <c:pt idx="75">
                  <c:v>1.37875E-9</c:v>
                </c:pt>
                <c:pt idx="76">
                  <c:v>1.3818699999999999E-9</c:v>
                </c:pt>
                <c:pt idx="77">
                  <c:v>1.3850000000000001E-9</c:v>
                </c:pt>
                <c:pt idx="78">
                  <c:v>1.38812E-9</c:v>
                </c:pt>
                <c:pt idx="79">
                  <c:v>1.3912499999999999E-9</c:v>
                </c:pt>
                <c:pt idx="80">
                  <c:v>1.39437E-9</c:v>
                </c:pt>
                <c:pt idx="81">
                  <c:v>1.3975E-9</c:v>
                </c:pt>
                <c:pt idx="82">
                  <c:v>1.4006200000000001E-9</c:v>
                </c:pt>
                <c:pt idx="83">
                  <c:v>1.40375E-9</c:v>
                </c:pt>
                <c:pt idx="84">
                  <c:v>1.4068699999999999E-9</c:v>
                </c:pt>
                <c:pt idx="85">
                  <c:v>1.4100000000000001E-9</c:v>
                </c:pt>
                <c:pt idx="86">
                  <c:v>1.41312E-9</c:v>
                </c:pt>
                <c:pt idx="87">
                  <c:v>1.4162499999999999E-9</c:v>
                </c:pt>
                <c:pt idx="88">
                  <c:v>1.41937E-9</c:v>
                </c:pt>
                <c:pt idx="89">
                  <c:v>1.4225E-9</c:v>
                </c:pt>
                <c:pt idx="90">
                  <c:v>1.4256200000000001E-9</c:v>
                </c:pt>
                <c:pt idx="91">
                  <c:v>1.4287500000000001E-9</c:v>
                </c:pt>
                <c:pt idx="92">
                  <c:v>1.4318699999999999E-9</c:v>
                </c:pt>
                <c:pt idx="93">
                  <c:v>1.4349999999999999E-9</c:v>
                </c:pt>
                <c:pt idx="94">
                  <c:v>1.43812E-9</c:v>
                </c:pt>
                <c:pt idx="95">
                  <c:v>1.44125E-9</c:v>
                </c:pt>
                <c:pt idx="96">
                  <c:v>1.44437E-9</c:v>
                </c:pt>
                <c:pt idx="97">
                  <c:v>1.4475E-9</c:v>
                </c:pt>
                <c:pt idx="98">
                  <c:v>1.4506199999999999E-9</c:v>
                </c:pt>
                <c:pt idx="99">
                  <c:v>1.4537500000000001E-9</c:v>
                </c:pt>
                <c:pt idx="100">
                  <c:v>1.45687E-9</c:v>
                </c:pt>
                <c:pt idx="101">
                  <c:v>1.4599999999999999E-9</c:v>
                </c:pt>
                <c:pt idx="102">
                  <c:v>1.46312E-9</c:v>
                </c:pt>
                <c:pt idx="103">
                  <c:v>1.46625E-9</c:v>
                </c:pt>
                <c:pt idx="104">
                  <c:v>1.4693700000000001E-9</c:v>
                </c:pt>
                <c:pt idx="105">
                  <c:v>1.4725E-9</c:v>
                </c:pt>
                <c:pt idx="106">
                  <c:v>1.4756199999999999E-9</c:v>
                </c:pt>
                <c:pt idx="107">
                  <c:v>1.4787500000000001E-9</c:v>
                </c:pt>
                <c:pt idx="108">
                  <c:v>1.48187E-9</c:v>
                </c:pt>
                <c:pt idx="109">
                  <c:v>1.4849999999999999E-9</c:v>
                </c:pt>
                <c:pt idx="110">
                  <c:v>1.48812E-9</c:v>
                </c:pt>
                <c:pt idx="111">
                  <c:v>1.49125E-9</c:v>
                </c:pt>
                <c:pt idx="112">
                  <c:v>1.4943700000000001E-9</c:v>
                </c:pt>
                <c:pt idx="113">
                  <c:v>1.4975000000000001E-9</c:v>
                </c:pt>
                <c:pt idx="114">
                  <c:v>1.5006199999999999E-9</c:v>
                </c:pt>
                <c:pt idx="115">
                  <c:v>1.5037499999999999E-9</c:v>
                </c:pt>
                <c:pt idx="116">
                  <c:v>1.50687E-9</c:v>
                </c:pt>
                <c:pt idx="117">
                  <c:v>1.51E-9</c:v>
                </c:pt>
                <c:pt idx="118">
                  <c:v>1.51312E-9</c:v>
                </c:pt>
                <c:pt idx="119">
                  <c:v>1.51625E-9</c:v>
                </c:pt>
                <c:pt idx="120">
                  <c:v>1.5193700000000001E-9</c:v>
                </c:pt>
                <c:pt idx="121">
                  <c:v>1.5225000000000001E-9</c:v>
                </c:pt>
                <c:pt idx="122">
                  <c:v>1.5256199999999999E-9</c:v>
                </c:pt>
                <c:pt idx="123">
                  <c:v>1.5287499999999999E-9</c:v>
                </c:pt>
                <c:pt idx="124">
                  <c:v>1.53187E-9</c:v>
                </c:pt>
                <c:pt idx="125">
                  <c:v>1.535E-9</c:v>
                </c:pt>
                <c:pt idx="126">
                  <c:v>1.5381200000000001E-9</c:v>
                </c:pt>
                <c:pt idx="127">
                  <c:v>1.54125E-9</c:v>
                </c:pt>
                <c:pt idx="128">
                  <c:v>1.5443699999999999E-9</c:v>
                </c:pt>
                <c:pt idx="129">
                  <c:v>1.5475000000000001E-9</c:v>
                </c:pt>
                <c:pt idx="130">
                  <c:v>1.55062E-9</c:v>
                </c:pt>
                <c:pt idx="131">
                  <c:v>1.5537499999999999E-9</c:v>
                </c:pt>
                <c:pt idx="132">
                  <c:v>1.55687E-9</c:v>
                </c:pt>
                <c:pt idx="133">
                  <c:v>1.56E-9</c:v>
                </c:pt>
                <c:pt idx="134">
                  <c:v>1.5631200000000001E-9</c:v>
                </c:pt>
                <c:pt idx="135">
                  <c:v>1.56625E-9</c:v>
                </c:pt>
                <c:pt idx="136">
                  <c:v>1.5693699999999999E-9</c:v>
                </c:pt>
                <c:pt idx="137">
                  <c:v>1.5725000000000001E-9</c:v>
                </c:pt>
                <c:pt idx="138">
                  <c:v>1.57562E-9</c:v>
                </c:pt>
                <c:pt idx="139">
                  <c:v>1.57875E-9</c:v>
                </c:pt>
                <c:pt idx="140">
                  <c:v>1.58187E-9</c:v>
                </c:pt>
                <c:pt idx="141">
                  <c:v>1.585E-9</c:v>
                </c:pt>
                <c:pt idx="142">
                  <c:v>1.5881200000000001E-9</c:v>
                </c:pt>
                <c:pt idx="143">
                  <c:v>1.5912500000000001E-9</c:v>
                </c:pt>
                <c:pt idx="144">
                  <c:v>1.5943699999999999E-9</c:v>
                </c:pt>
                <c:pt idx="145">
                  <c:v>1.5974999999999999E-9</c:v>
                </c:pt>
                <c:pt idx="146">
                  <c:v>1.60062E-9</c:v>
                </c:pt>
                <c:pt idx="147">
                  <c:v>1.60375E-9</c:v>
                </c:pt>
                <c:pt idx="148">
                  <c:v>1.6068700000000001E-9</c:v>
                </c:pt>
                <c:pt idx="149">
                  <c:v>1.61E-9</c:v>
                </c:pt>
                <c:pt idx="150">
                  <c:v>1.6131199999999999E-9</c:v>
                </c:pt>
                <c:pt idx="151">
                  <c:v>1.6162500000000001E-9</c:v>
                </c:pt>
                <c:pt idx="152">
                  <c:v>1.61937E-9</c:v>
                </c:pt>
                <c:pt idx="153">
                  <c:v>1.6224999999999999E-9</c:v>
                </c:pt>
                <c:pt idx="154">
                  <c:v>1.62562E-9</c:v>
                </c:pt>
                <c:pt idx="155">
                  <c:v>1.62875E-9</c:v>
                </c:pt>
                <c:pt idx="156">
                  <c:v>1.6318700000000001E-9</c:v>
                </c:pt>
                <c:pt idx="157">
                  <c:v>1.635E-9</c:v>
                </c:pt>
                <c:pt idx="158">
                  <c:v>1.6381199999999999E-9</c:v>
                </c:pt>
                <c:pt idx="159">
                  <c:v>1.6412500000000001E-9</c:v>
                </c:pt>
                <c:pt idx="160">
                  <c:v>1.64437E-9</c:v>
                </c:pt>
                <c:pt idx="161">
                  <c:v>1.6474999999999999E-9</c:v>
                </c:pt>
                <c:pt idx="162">
                  <c:v>1.65062E-9</c:v>
                </c:pt>
                <c:pt idx="163">
                  <c:v>1.65375E-9</c:v>
                </c:pt>
                <c:pt idx="164">
                  <c:v>1.6568700000000001E-9</c:v>
                </c:pt>
                <c:pt idx="165">
                  <c:v>1.6600000000000001E-9</c:v>
                </c:pt>
                <c:pt idx="166">
                  <c:v>1.6631199999999999E-9</c:v>
                </c:pt>
                <c:pt idx="167">
                  <c:v>1.6662499999999999E-9</c:v>
                </c:pt>
                <c:pt idx="168">
                  <c:v>1.66937E-9</c:v>
                </c:pt>
                <c:pt idx="169">
                  <c:v>1.6725E-9</c:v>
                </c:pt>
                <c:pt idx="170">
                  <c:v>1.6756200000000001E-9</c:v>
                </c:pt>
                <c:pt idx="171">
                  <c:v>1.67875E-9</c:v>
                </c:pt>
                <c:pt idx="172">
                  <c:v>1.6818699999999999E-9</c:v>
                </c:pt>
                <c:pt idx="173">
                  <c:v>1.6850000000000001E-9</c:v>
                </c:pt>
                <c:pt idx="174">
                  <c:v>1.68812E-9</c:v>
                </c:pt>
                <c:pt idx="175">
                  <c:v>1.6912499999999999E-9</c:v>
                </c:pt>
                <c:pt idx="176">
                  <c:v>1.69437E-9</c:v>
                </c:pt>
                <c:pt idx="177">
                  <c:v>1.6975E-9</c:v>
                </c:pt>
                <c:pt idx="178">
                  <c:v>1.7006200000000001E-9</c:v>
                </c:pt>
                <c:pt idx="179">
                  <c:v>1.70375E-9</c:v>
                </c:pt>
                <c:pt idx="180">
                  <c:v>1.7068699999999999E-9</c:v>
                </c:pt>
                <c:pt idx="181">
                  <c:v>1.7100000000000001E-9</c:v>
                </c:pt>
                <c:pt idx="182">
                  <c:v>1.71312E-9</c:v>
                </c:pt>
                <c:pt idx="183">
                  <c:v>1.7162499999999999E-9</c:v>
                </c:pt>
                <c:pt idx="184">
                  <c:v>1.71937E-9</c:v>
                </c:pt>
                <c:pt idx="185">
                  <c:v>1.7225E-9</c:v>
                </c:pt>
                <c:pt idx="186">
                  <c:v>1.7256200000000001E-9</c:v>
                </c:pt>
                <c:pt idx="187">
                  <c:v>1.7287500000000001E-9</c:v>
                </c:pt>
                <c:pt idx="188">
                  <c:v>1.7318699999999999E-9</c:v>
                </c:pt>
                <c:pt idx="189">
                  <c:v>1.7349999999999999E-9</c:v>
                </c:pt>
                <c:pt idx="190">
                  <c:v>1.73812E-9</c:v>
                </c:pt>
                <c:pt idx="191">
                  <c:v>1.74125E-9</c:v>
                </c:pt>
                <c:pt idx="192">
                  <c:v>1.74437E-9</c:v>
                </c:pt>
                <c:pt idx="193">
                  <c:v>1.7475E-9</c:v>
                </c:pt>
                <c:pt idx="194">
                  <c:v>1.7506200000000001E-9</c:v>
                </c:pt>
                <c:pt idx="195">
                  <c:v>1.7537500000000001E-9</c:v>
                </c:pt>
                <c:pt idx="196">
                  <c:v>1.75687E-9</c:v>
                </c:pt>
                <c:pt idx="197">
                  <c:v>1.7599999999999999E-9</c:v>
                </c:pt>
                <c:pt idx="198">
                  <c:v>1.76312E-9</c:v>
                </c:pt>
                <c:pt idx="199">
                  <c:v>1.76625E-9</c:v>
                </c:pt>
                <c:pt idx="200">
                  <c:v>1.7693700000000001E-9</c:v>
                </c:pt>
                <c:pt idx="201">
                  <c:v>1.7725E-9</c:v>
                </c:pt>
                <c:pt idx="202">
                  <c:v>1.7756199999999999E-9</c:v>
                </c:pt>
                <c:pt idx="203">
                  <c:v>1.7787500000000001E-9</c:v>
                </c:pt>
                <c:pt idx="204">
                  <c:v>1.78187E-9</c:v>
                </c:pt>
                <c:pt idx="205">
                  <c:v>1.7849999999999999E-9</c:v>
                </c:pt>
                <c:pt idx="206">
                  <c:v>1.78812E-9</c:v>
                </c:pt>
                <c:pt idx="207">
                  <c:v>1.79125E-9</c:v>
                </c:pt>
                <c:pt idx="208">
                  <c:v>1.7943700000000001E-9</c:v>
                </c:pt>
                <c:pt idx="209">
                  <c:v>1.7975E-9</c:v>
                </c:pt>
                <c:pt idx="210">
                  <c:v>1.8006199999999999E-9</c:v>
                </c:pt>
                <c:pt idx="211">
                  <c:v>1.8037499999999999E-9</c:v>
                </c:pt>
                <c:pt idx="212">
                  <c:v>1.80687E-9</c:v>
                </c:pt>
                <c:pt idx="213">
                  <c:v>1.81E-9</c:v>
                </c:pt>
                <c:pt idx="214">
                  <c:v>1.81312E-9</c:v>
                </c:pt>
                <c:pt idx="215">
                  <c:v>1.81625E-9</c:v>
                </c:pt>
                <c:pt idx="216">
                  <c:v>1.8193700000000001E-9</c:v>
                </c:pt>
                <c:pt idx="217">
                  <c:v>1.8225000000000001E-9</c:v>
                </c:pt>
                <c:pt idx="218">
                  <c:v>1.8256199999999999E-9</c:v>
                </c:pt>
                <c:pt idx="219">
                  <c:v>1.8287499999999999E-9</c:v>
                </c:pt>
                <c:pt idx="220">
                  <c:v>1.83187E-9</c:v>
                </c:pt>
                <c:pt idx="221">
                  <c:v>1.835E-9</c:v>
                </c:pt>
                <c:pt idx="222">
                  <c:v>1.8381200000000001E-9</c:v>
                </c:pt>
                <c:pt idx="223">
                  <c:v>1.84125E-9</c:v>
                </c:pt>
                <c:pt idx="224">
                  <c:v>1.8443699999999999E-9</c:v>
                </c:pt>
                <c:pt idx="225">
                  <c:v>1.8475000000000001E-9</c:v>
                </c:pt>
                <c:pt idx="226">
                  <c:v>1.85062E-9</c:v>
                </c:pt>
                <c:pt idx="227">
                  <c:v>1.8537499999999999E-9</c:v>
                </c:pt>
                <c:pt idx="228">
                  <c:v>1.85687E-9</c:v>
                </c:pt>
                <c:pt idx="229">
                  <c:v>1.86E-9</c:v>
                </c:pt>
                <c:pt idx="230">
                  <c:v>1.8631200000000001E-9</c:v>
                </c:pt>
                <c:pt idx="231">
                  <c:v>1.8662499999999998E-9</c:v>
                </c:pt>
                <c:pt idx="232">
                  <c:v>1.8693700000000001E-9</c:v>
                </c:pt>
                <c:pt idx="233">
                  <c:v>1.8724999999999999E-9</c:v>
                </c:pt>
                <c:pt idx="234">
                  <c:v>1.8756200000000002E-9</c:v>
                </c:pt>
                <c:pt idx="235">
                  <c:v>1.8787499999999999E-9</c:v>
                </c:pt>
                <c:pt idx="236">
                  <c:v>1.8818699999999998E-9</c:v>
                </c:pt>
                <c:pt idx="237">
                  <c:v>1.885E-9</c:v>
                </c:pt>
                <c:pt idx="238">
                  <c:v>1.8881199999999999E-9</c:v>
                </c:pt>
                <c:pt idx="239">
                  <c:v>1.8912500000000001E-9</c:v>
                </c:pt>
                <c:pt idx="240">
                  <c:v>1.8943699999999999E-9</c:v>
                </c:pt>
                <c:pt idx="241">
                  <c:v>1.8975000000000001E-9</c:v>
                </c:pt>
                <c:pt idx="242">
                  <c:v>1.90062E-9</c:v>
                </c:pt>
                <c:pt idx="243">
                  <c:v>1.9037500000000002E-9</c:v>
                </c:pt>
                <c:pt idx="244">
                  <c:v>1.9068700000000001E-9</c:v>
                </c:pt>
                <c:pt idx="245">
                  <c:v>1.9099999999999998E-9</c:v>
                </c:pt>
                <c:pt idx="246">
                  <c:v>1.9131200000000001E-9</c:v>
                </c:pt>
                <c:pt idx="247">
                  <c:v>1.9162499999999999E-9</c:v>
                </c:pt>
                <c:pt idx="248">
                  <c:v>1.9193700000000002E-9</c:v>
                </c:pt>
                <c:pt idx="249">
                  <c:v>1.9224999999999999E-9</c:v>
                </c:pt>
                <c:pt idx="250">
                  <c:v>1.9256199999999998E-9</c:v>
                </c:pt>
                <c:pt idx="251">
                  <c:v>1.92875E-9</c:v>
                </c:pt>
                <c:pt idx="252">
                  <c:v>1.9318699999999999E-9</c:v>
                </c:pt>
                <c:pt idx="253">
                  <c:v>1.935E-9</c:v>
                </c:pt>
                <c:pt idx="254">
                  <c:v>1.9381199999999999E-9</c:v>
                </c:pt>
                <c:pt idx="255">
                  <c:v>1.9412500000000001E-9</c:v>
                </c:pt>
                <c:pt idx="256">
                  <c:v>1.94437E-9</c:v>
                </c:pt>
                <c:pt idx="257">
                  <c:v>1.9475000000000002E-9</c:v>
                </c:pt>
                <c:pt idx="258">
                  <c:v>1.95062E-9</c:v>
                </c:pt>
                <c:pt idx="259">
                  <c:v>1.9537500000000002E-9</c:v>
                </c:pt>
                <c:pt idx="260">
                  <c:v>1.9568700000000001E-9</c:v>
                </c:pt>
                <c:pt idx="261">
                  <c:v>1.9599999999999998E-9</c:v>
                </c:pt>
                <c:pt idx="262">
                  <c:v>1.9631200000000001E-9</c:v>
                </c:pt>
                <c:pt idx="263">
                  <c:v>1.9662499999999999E-9</c:v>
                </c:pt>
                <c:pt idx="264">
                  <c:v>1.9693700000000002E-9</c:v>
                </c:pt>
                <c:pt idx="265">
                  <c:v>1.9725E-9</c:v>
                </c:pt>
                <c:pt idx="266">
                  <c:v>1.9756199999999998E-9</c:v>
                </c:pt>
                <c:pt idx="267">
                  <c:v>1.97875E-9</c:v>
                </c:pt>
                <c:pt idx="268">
                  <c:v>1.9818699999999999E-9</c:v>
                </c:pt>
                <c:pt idx="269">
                  <c:v>1.9850000000000001E-9</c:v>
                </c:pt>
                <c:pt idx="270">
                  <c:v>1.98812E-9</c:v>
                </c:pt>
                <c:pt idx="271">
                  <c:v>1.9912500000000001E-9</c:v>
                </c:pt>
                <c:pt idx="272">
                  <c:v>1.99437E-9</c:v>
                </c:pt>
                <c:pt idx="273">
                  <c:v>1.9975000000000002E-9</c:v>
                </c:pt>
                <c:pt idx="274">
                  <c:v>2.0006200000000001E-9</c:v>
                </c:pt>
                <c:pt idx="275">
                  <c:v>2.0037499999999998E-9</c:v>
                </c:pt>
                <c:pt idx="276">
                  <c:v>2.0068700000000001E-9</c:v>
                </c:pt>
                <c:pt idx="277">
                  <c:v>2.0099999999999999E-9</c:v>
                </c:pt>
                <c:pt idx="278">
                  <c:v>2.0131200000000002E-9</c:v>
                </c:pt>
                <c:pt idx="279">
                  <c:v>2.0162499999999999E-9</c:v>
                </c:pt>
                <c:pt idx="280">
                  <c:v>2.0193699999999998E-9</c:v>
                </c:pt>
                <c:pt idx="281">
                  <c:v>2.0225E-9</c:v>
                </c:pt>
                <c:pt idx="282">
                  <c:v>2.0256199999999999E-9</c:v>
                </c:pt>
                <c:pt idx="283">
                  <c:v>2.0287500000000001E-9</c:v>
                </c:pt>
                <c:pt idx="284">
                  <c:v>2.0318699999999999E-9</c:v>
                </c:pt>
                <c:pt idx="285">
                  <c:v>2.0350000000000001E-9</c:v>
                </c:pt>
                <c:pt idx="286">
                  <c:v>2.03812E-9</c:v>
                </c:pt>
                <c:pt idx="287">
                  <c:v>2.0412500000000002E-9</c:v>
                </c:pt>
                <c:pt idx="288">
                  <c:v>2.04437E-9</c:v>
                </c:pt>
                <c:pt idx="289">
                  <c:v>2.0474999999999998E-9</c:v>
                </c:pt>
                <c:pt idx="290">
                  <c:v>2.0506200000000001E-9</c:v>
                </c:pt>
                <c:pt idx="291">
                  <c:v>2.0537499999999999E-9</c:v>
                </c:pt>
                <c:pt idx="292">
                  <c:v>2.0568700000000002E-9</c:v>
                </c:pt>
                <c:pt idx="293">
                  <c:v>2.0599999999999999E-9</c:v>
                </c:pt>
                <c:pt idx="294">
                  <c:v>2.0631199999999998E-9</c:v>
                </c:pt>
                <c:pt idx="295">
                  <c:v>2.06625E-9</c:v>
                </c:pt>
                <c:pt idx="296">
                  <c:v>2.0693699999999999E-9</c:v>
                </c:pt>
                <c:pt idx="297">
                  <c:v>2.0725E-9</c:v>
                </c:pt>
                <c:pt idx="298">
                  <c:v>2.0756199999999999E-9</c:v>
                </c:pt>
                <c:pt idx="299">
                  <c:v>2.0787500000000001E-9</c:v>
                </c:pt>
                <c:pt idx="300">
                  <c:v>2.08187E-9</c:v>
                </c:pt>
                <c:pt idx="301">
                  <c:v>2.0850000000000001E-9</c:v>
                </c:pt>
                <c:pt idx="302">
                  <c:v>2.08812E-9</c:v>
                </c:pt>
                <c:pt idx="303">
                  <c:v>2.0912500000000002E-9</c:v>
                </c:pt>
                <c:pt idx="304">
                  <c:v>2.0943700000000001E-9</c:v>
                </c:pt>
                <c:pt idx="305">
                  <c:v>2.0974999999999998E-9</c:v>
                </c:pt>
                <c:pt idx="306">
                  <c:v>2.1006200000000001E-9</c:v>
                </c:pt>
                <c:pt idx="307">
                  <c:v>2.1037499999999999E-9</c:v>
                </c:pt>
                <c:pt idx="308">
                  <c:v>2.1068700000000002E-9</c:v>
                </c:pt>
                <c:pt idx="309">
                  <c:v>2.11E-9</c:v>
                </c:pt>
                <c:pt idx="310">
                  <c:v>2.1131199999999998E-9</c:v>
                </c:pt>
                <c:pt idx="311">
                  <c:v>2.11625E-9</c:v>
                </c:pt>
                <c:pt idx="312">
                  <c:v>2.1193699999999999E-9</c:v>
                </c:pt>
                <c:pt idx="313">
                  <c:v>2.1225000000000001E-9</c:v>
                </c:pt>
                <c:pt idx="314">
                  <c:v>2.1256199999999999E-9</c:v>
                </c:pt>
                <c:pt idx="315">
                  <c:v>2.1287500000000001E-9</c:v>
                </c:pt>
                <c:pt idx="316">
                  <c:v>2.13187E-9</c:v>
                </c:pt>
                <c:pt idx="317">
                  <c:v>2.1350000000000002E-9</c:v>
                </c:pt>
                <c:pt idx="318">
                  <c:v>2.1381200000000001E-9</c:v>
                </c:pt>
                <c:pt idx="319">
                  <c:v>2.1412499999999998E-9</c:v>
                </c:pt>
                <c:pt idx="320">
                  <c:v>2.1443700000000001E-9</c:v>
                </c:pt>
                <c:pt idx="321">
                  <c:v>2.1474999999999999E-9</c:v>
                </c:pt>
                <c:pt idx="322">
                  <c:v>2.1506200000000002E-9</c:v>
                </c:pt>
                <c:pt idx="323">
                  <c:v>2.1537499999999999E-9</c:v>
                </c:pt>
                <c:pt idx="324">
                  <c:v>2.1568699999999998E-9</c:v>
                </c:pt>
                <c:pt idx="325">
                  <c:v>2.16E-9</c:v>
                </c:pt>
                <c:pt idx="326">
                  <c:v>2.1631199999999999E-9</c:v>
                </c:pt>
                <c:pt idx="327">
                  <c:v>2.16625E-9</c:v>
                </c:pt>
                <c:pt idx="328">
                  <c:v>2.1693699999999999E-9</c:v>
                </c:pt>
                <c:pt idx="329">
                  <c:v>2.1725000000000001E-9</c:v>
                </c:pt>
                <c:pt idx="330">
                  <c:v>2.17562E-9</c:v>
                </c:pt>
                <c:pt idx="331">
                  <c:v>2.1787500000000002E-9</c:v>
                </c:pt>
                <c:pt idx="332">
                  <c:v>2.18187E-9</c:v>
                </c:pt>
                <c:pt idx="333">
                  <c:v>2.1849999999999998E-9</c:v>
                </c:pt>
                <c:pt idx="334">
                  <c:v>2.1881200000000001E-9</c:v>
                </c:pt>
                <c:pt idx="335">
                  <c:v>2.1912499999999999E-9</c:v>
                </c:pt>
                <c:pt idx="336">
                  <c:v>2.1943700000000001E-9</c:v>
                </c:pt>
                <c:pt idx="337">
                  <c:v>2.1974999999999999E-9</c:v>
                </c:pt>
                <c:pt idx="338">
                  <c:v>2.2006200000000002E-9</c:v>
                </c:pt>
                <c:pt idx="339">
                  <c:v>2.20375E-9</c:v>
                </c:pt>
                <c:pt idx="340">
                  <c:v>2.2068699999999998E-9</c:v>
                </c:pt>
                <c:pt idx="341">
                  <c:v>2.21E-9</c:v>
                </c:pt>
                <c:pt idx="342">
                  <c:v>2.2131199999999999E-9</c:v>
                </c:pt>
                <c:pt idx="343">
                  <c:v>2.2162500000000001E-9</c:v>
                </c:pt>
                <c:pt idx="344">
                  <c:v>2.21937E-9</c:v>
                </c:pt>
                <c:pt idx="345">
                  <c:v>2.2225000000000001E-9</c:v>
                </c:pt>
                <c:pt idx="346">
                  <c:v>2.22562E-9</c:v>
                </c:pt>
                <c:pt idx="347">
                  <c:v>2.2287500000000002E-9</c:v>
                </c:pt>
                <c:pt idx="348">
                  <c:v>2.2318700000000001E-9</c:v>
                </c:pt>
                <c:pt idx="349">
                  <c:v>2.2349999999999998E-9</c:v>
                </c:pt>
                <c:pt idx="350">
                  <c:v>2.2381200000000001E-9</c:v>
                </c:pt>
                <c:pt idx="351">
                  <c:v>2.2412499999999999E-9</c:v>
                </c:pt>
                <c:pt idx="352">
                  <c:v>2.2443700000000002E-9</c:v>
                </c:pt>
                <c:pt idx="353">
                  <c:v>2.2474999999999999E-9</c:v>
                </c:pt>
                <c:pt idx="354">
                  <c:v>2.2506199999999998E-9</c:v>
                </c:pt>
                <c:pt idx="355">
                  <c:v>2.25375E-9</c:v>
                </c:pt>
                <c:pt idx="356">
                  <c:v>2.2568699999999999E-9</c:v>
                </c:pt>
                <c:pt idx="357">
                  <c:v>2.2600000000000001E-9</c:v>
                </c:pt>
                <c:pt idx="358">
                  <c:v>2.2631199999999999E-9</c:v>
                </c:pt>
                <c:pt idx="359">
                  <c:v>2.2662500000000001E-9</c:v>
                </c:pt>
                <c:pt idx="360">
                  <c:v>2.26937E-9</c:v>
                </c:pt>
                <c:pt idx="361">
                  <c:v>2.2725000000000002E-9</c:v>
                </c:pt>
                <c:pt idx="362">
                  <c:v>2.27562E-9</c:v>
                </c:pt>
                <c:pt idx="363">
                  <c:v>2.2787499999999998E-9</c:v>
                </c:pt>
                <c:pt idx="364">
                  <c:v>2.2818700000000001E-9</c:v>
                </c:pt>
                <c:pt idx="365">
                  <c:v>2.2849999999999999E-9</c:v>
                </c:pt>
                <c:pt idx="366">
                  <c:v>2.2881200000000002E-9</c:v>
                </c:pt>
                <c:pt idx="367">
                  <c:v>2.2912499999999999E-9</c:v>
                </c:pt>
                <c:pt idx="368">
                  <c:v>2.2943699999999998E-9</c:v>
                </c:pt>
                <c:pt idx="369">
                  <c:v>2.2975E-9</c:v>
                </c:pt>
                <c:pt idx="370">
                  <c:v>2.3006199999999999E-9</c:v>
                </c:pt>
                <c:pt idx="371">
                  <c:v>2.30375E-9</c:v>
                </c:pt>
                <c:pt idx="372">
                  <c:v>2.3068699999999999E-9</c:v>
                </c:pt>
                <c:pt idx="373">
                  <c:v>2.3100000000000001E-9</c:v>
                </c:pt>
                <c:pt idx="374">
                  <c:v>2.31312E-9</c:v>
                </c:pt>
                <c:pt idx="375">
                  <c:v>2.3162500000000001E-9</c:v>
                </c:pt>
                <c:pt idx="376">
                  <c:v>2.31937E-9</c:v>
                </c:pt>
                <c:pt idx="377">
                  <c:v>2.3225000000000002E-9</c:v>
                </c:pt>
                <c:pt idx="378">
                  <c:v>2.3256200000000001E-9</c:v>
                </c:pt>
                <c:pt idx="379">
                  <c:v>2.3287499999999998E-9</c:v>
                </c:pt>
                <c:pt idx="380">
                  <c:v>2.3318700000000001E-9</c:v>
                </c:pt>
                <c:pt idx="381">
                  <c:v>2.3349999999999999E-9</c:v>
                </c:pt>
                <c:pt idx="382">
                  <c:v>2.3381200000000002E-9</c:v>
                </c:pt>
                <c:pt idx="383">
                  <c:v>2.34125E-9</c:v>
                </c:pt>
                <c:pt idx="384">
                  <c:v>2.3443699999999998E-9</c:v>
                </c:pt>
                <c:pt idx="385">
                  <c:v>2.3475E-9</c:v>
                </c:pt>
                <c:pt idx="386">
                  <c:v>2.3506199999999999E-9</c:v>
                </c:pt>
                <c:pt idx="387">
                  <c:v>2.3537500000000001E-9</c:v>
                </c:pt>
                <c:pt idx="388">
                  <c:v>2.3568699999999999E-9</c:v>
                </c:pt>
                <c:pt idx="389">
                  <c:v>2.3600000000000001E-9</c:v>
                </c:pt>
                <c:pt idx="390">
                  <c:v>2.36312E-9</c:v>
                </c:pt>
                <c:pt idx="391">
                  <c:v>2.3662500000000002E-9</c:v>
                </c:pt>
                <c:pt idx="392">
                  <c:v>2.3693700000000001E-9</c:v>
                </c:pt>
                <c:pt idx="393">
                  <c:v>2.3724999999999998E-9</c:v>
                </c:pt>
                <c:pt idx="394">
                  <c:v>2.3756200000000001E-9</c:v>
                </c:pt>
                <c:pt idx="395">
                  <c:v>2.3787499999999999E-9</c:v>
                </c:pt>
                <c:pt idx="396">
                  <c:v>2.3818700000000002E-9</c:v>
                </c:pt>
                <c:pt idx="397">
                  <c:v>2.3849999999999999E-9</c:v>
                </c:pt>
                <c:pt idx="398">
                  <c:v>2.3881199999999998E-9</c:v>
                </c:pt>
                <c:pt idx="399">
                  <c:v>2.39125E-9</c:v>
                </c:pt>
                <c:pt idx="400">
                  <c:v>2.3943699999999999E-9</c:v>
                </c:pt>
                <c:pt idx="401">
                  <c:v>2.3975E-9</c:v>
                </c:pt>
                <c:pt idx="402">
                  <c:v>2.4006199999999999E-9</c:v>
                </c:pt>
                <c:pt idx="403">
                  <c:v>2.4037500000000001E-9</c:v>
                </c:pt>
                <c:pt idx="404">
                  <c:v>2.40687E-9</c:v>
                </c:pt>
                <c:pt idx="405">
                  <c:v>2.4100000000000002E-9</c:v>
                </c:pt>
                <c:pt idx="406">
                  <c:v>2.41312E-9</c:v>
                </c:pt>
                <c:pt idx="407">
                  <c:v>2.4162499999999998E-9</c:v>
                </c:pt>
                <c:pt idx="408">
                  <c:v>2.4193700000000001E-9</c:v>
                </c:pt>
                <c:pt idx="409">
                  <c:v>2.4224999999999999E-9</c:v>
                </c:pt>
                <c:pt idx="410">
                  <c:v>2.4256200000000001E-9</c:v>
                </c:pt>
                <c:pt idx="411">
                  <c:v>2.4287499999999999E-9</c:v>
                </c:pt>
                <c:pt idx="412">
                  <c:v>2.4318700000000002E-9</c:v>
                </c:pt>
                <c:pt idx="413">
                  <c:v>2.435E-9</c:v>
                </c:pt>
                <c:pt idx="414">
                  <c:v>2.4381199999999998E-9</c:v>
                </c:pt>
                <c:pt idx="415">
                  <c:v>2.44125E-9</c:v>
                </c:pt>
                <c:pt idx="416">
                  <c:v>2.4443699999999999E-9</c:v>
                </c:pt>
                <c:pt idx="417">
                  <c:v>2.4475000000000001E-9</c:v>
                </c:pt>
                <c:pt idx="418">
                  <c:v>2.45062E-9</c:v>
                </c:pt>
                <c:pt idx="419">
                  <c:v>2.4537500000000001E-9</c:v>
                </c:pt>
                <c:pt idx="420">
                  <c:v>2.45687E-9</c:v>
                </c:pt>
                <c:pt idx="421">
                  <c:v>2.4600000000000002E-9</c:v>
                </c:pt>
                <c:pt idx="422">
                  <c:v>2.4631200000000001E-9</c:v>
                </c:pt>
                <c:pt idx="423">
                  <c:v>2.4662499999999998E-9</c:v>
                </c:pt>
                <c:pt idx="424">
                  <c:v>2.4693700000000001E-9</c:v>
                </c:pt>
                <c:pt idx="425">
                  <c:v>2.4724999999999999E-9</c:v>
                </c:pt>
                <c:pt idx="426">
                  <c:v>2.4756200000000002E-9</c:v>
                </c:pt>
                <c:pt idx="427">
                  <c:v>2.4787499999999999E-9</c:v>
                </c:pt>
                <c:pt idx="428">
                  <c:v>2.4818699999999998E-9</c:v>
                </c:pt>
                <c:pt idx="429">
                  <c:v>2.485E-9</c:v>
                </c:pt>
                <c:pt idx="430">
                  <c:v>2.4881199999999999E-9</c:v>
                </c:pt>
                <c:pt idx="431">
                  <c:v>2.4912500000000001E-9</c:v>
                </c:pt>
                <c:pt idx="432">
                  <c:v>2.4943699999999999E-9</c:v>
                </c:pt>
                <c:pt idx="433">
                  <c:v>2.4975000000000001E-9</c:v>
                </c:pt>
                <c:pt idx="434">
                  <c:v>2.50062E-9</c:v>
                </c:pt>
                <c:pt idx="435">
                  <c:v>2.5037500000000002E-9</c:v>
                </c:pt>
                <c:pt idx="436">
                  <c:v>2.5068700000000001E-9</c:v>
                </c:pt>
                <c:pt idx="437">
                  <c:v>2.5099999999999998E-9</c:v>
                </c:pt>
                <c:pt idx="438">
                  <c:v>2.5131200000000001E-9</c:v>
                </c:pt>
                <c:pt idx="439">
                  <c:v>2.5162499999999999E-9</c:v>
                </c:pt>
                <c:pt idx="440">
                  <c:v>2.5193700000000002E-9</c:v>
                </c:pt>
                <c:pt idx="441">
                  <c:v>2.5224999999999999E-9</c:v>
                </c:pt>
                <c:pt idx="442">
                  <c:v>2.5256199999999998E-9</c:v>
                </c:pt>
                <c:pt idx="443">
                  <c:v>2.52875E-9</c:v>
                </c:pt>
                <c:pt idx="444">
                  <c:v>2.5318699999999999E-9</c:v>
                </c:pt>
                <c:pt idx="445">
                  <c:v>2.535E-9</c:v>
                </c:pt>
                <c:pt idx="446">
                  <c:v>2.5381199999999999E-9</c:v>
                </c:pt>
                <c:pt idx="447">
                  <c:v>2.5412500000000001E-9</c:v>
                </c:pt>
                <c:pt idx="448">
                  <c:v>2.54437E-9</c:v>
                </c:pt>
                <c:pt idx="449">
                  <c:v>2.5475000000000001E-9</c:v>
                </c:pt>
                <c:pt idx="450">
                  <c:v>2.55062E-9</c:v>
                </c:pt>
                <c:pt idx="451">
                  <c:v>2.5537500000000002E-9</c:v>
                </c:pt>
                <c:pt idx="452">
                  <c:v>2.5568700000000001E-9</c:v>
                </c:pt>
                <c:pt idx="453">
                  <c:v>2.5599999999999998E-9</c:v>
                </c:pt>
                <c:pt idx="454">
                  <c:v>2.5631200000000001E-9</c:v>
                </c:pt>
                <c:pt idx="455">
                  <c:v>2.5662499999999999E-9</c:v>
                </c:pt>
                <c:pt idx="456">
                  <c:v>2.5693700000000002E-9</c:v>
                </c:pt>
                <c:pt idx="457">
                  <c:v>2.5725E-9</c:v>
                </c:pt>
                <c:pt idx="458">
                  <c:v>2.5756199999999998E-9</c:v>
                </c:pt>
                <c:pt idx="459">
                  <c:v>2.57875E-9</c:v>
                </c:pt>
                <c:pt idx="460">
                  <c:v>2.5818699999999999E-9</c:v>
                </c:pt>
                <c:pt idx="461">
                  <c:v>2.5850000000000001E-9</c:v>
                </c:pt>
                <c:pt idx="462">
                  <c:v>2.58812E-9</c:v>
                </c:pt>
                <c:pt idx="463">
                  <c:v>2.5912500000000001E-9</c:v>
                </c:pt>
                <c:pt idx="464">
                  <c:v>2.59437E-9</c:v>
                </c:pt>
                <c:pt idx="465">
                  <c:v>2.5975000000000002E-9</c:v>
                </c:pt>
                <c:pt idx="466">
                  <c:v>2.6006200000000001E-9</c:v>
                </c:pt>
                <c:pt idx="467">
                  <c:v>2.6037499999999998E-9</c:v>
                </c:pt>
                <c:pt idx="468">
                  <c:v>2.6068700000000001E-9</c:v>
                </c:pt>
                <c:pt idx="469">
                  <c:v>2.6099999999999999E-9</c:v>
                </c:pt>
                <c:pt idx="470">
                  <c:v>2.6131200000000002E-9</c:v>
                </c:pt>
                <c:pt idx="471">
                  <c:v>2.6162499999999999E-9</c:v>
                </c:pt>
                <c:pt idx="472">
                  <c:v>2.6193699999999998E-9</c:v>
                </c:pt>
                <c:pt idx="473">
                  <c:v>2.6225E-9</c:v>
                </c:pt>
                <c:pt idx="474">
                  <c:v>2.6256199999999999E-9</c:v>
                </c:pt>
                <c:pt idx="475">
                  <c:v>2.62875E-9</c:v>
                </c:pt>
                <c:pt idx="476">
                  <c:v>2.6318699999999999E-9</c:v>
                </c:pt>
                <c:pt idx="477">
                  <c:v>2.6350000000000001E-9</c:v>
                </c:pt>
                <c:pt idx="478">
                  <c:v>2.63812E-9</c:v>
                </c:pt>
                <c:pt idx="479">
                  <c:v>2.6412500000000002E-9</c:v>
                </c:pt>
                <c:pt idx="480">
                  <c:v>2.64437E-9</c:v>
                </c:pt>
                <c:pt idx="481">
                  <c:v>2.6474999999999998E-9</c:v>
                </c:pt>
                <c:pt idx="482">
                  <c:v>2.6506200000000001E-9</c:v>
                </c:pt>
                <c:pt idx="483">
                  <c:v>2.6537499999999999E-9</c:v>
                </c:pt>
                <c:pt idx="484">
                  <c:v>2.6568700000000002E-9</c:v>
                </c:pt>
                <c:pt idx="485">
                  <c:v>2.6599999999999999E-9</c:v>
                </c:pt>
                <c:pt idx="486">
                  <c:v>2.6631199999999998E-9</c:v>
                </c:pt>
                <c:pt idx="487">
                  <c:v>2.66625E-9</c:v>
                </c:pt>
                <c:pt idx="488">
                  <c:v>2.6693699999999999E-9</c:v>
                </c:pt>
                <c:pt idx="489">
                  <c:v>2.6725E-9</c:v>
                </c:pt>
                <c:pt idx="490">
                  <c:v>2.6756199999999999E-9</c:v>
                </c:pt>
                <c:pt idx="491">
                  <c:v>2.6787500000000001E-9</c:v>
                </c:pt>
                <c:pt idx="492">
                  <c:v>2.68187E-9</c:v>
                </c:pt>
                <c:pt idx="493">
                  <c:v>2.6850000000000001E-9</c:v>
                </c:pt>
                <c:pt idx="494">
                  <c:v>2.68812E-9</c:v>
                </c:pt>
                <c:pt idx="495">
                  <c:v>2.6912500000000002E-9</c:v>
                </c:pt>
                <c:pt idx="496">
                  <c:v>2.6943700000000001E-9</c:v>
                </c:pt>
                <c:pt idx="497">
                  <c:v>2.6974999999999998E-9</c:v>
                </c:pt>
                <c:pt idx="498">
                  <c:v>2.7006200000000001E-9</c:v>
                </c:pt>
                <c:pt idx="499">
                  <c:v>2.7037499999999999E-9</c:v>
                </c:pt>
                <c:pt idx="500">
                  <c:v>2.7068700000000002E-9</c:v>
                </c:pt>
                <c:pt idx="501">
                  <c:v>2.7099999999999999E-9</c:v>
                </c:pt>
                <c:pt idx="502">
                  <c:v>2.7131199999999998E-9</c:v>
                </c:pt>
                <c:pt idx="503">
                  <c:v>2.71625E-9</c:v>
                </c:pt>
                <c:pt idx="504">
                  <c:v>2.7193699999999999E-9</c:v>
                </c:pt>
                <c:pt idx="505">
                  <c:v>2.7225000000000001E-9</c:v>
                </c:pt>
                <c:pt idx="506">
                  <c:v>2.7256199999999999E-9</c:v>
                </c:pt>
                <c:pt idx="507">
                  <c:v>2.7287500000000001E-9</c:v>
                </c:pt>
                <c:pt idx="508">
                  <c:v>2.73187E-9</c:v>
                </c:pt>
                <c:pt idx="509">
                  <c:v>2.7350000000000002E-9</c:v>
                </c:pt>
                <c:pt idx="510">
                  <c:v>2.7381200000000001E-9</c:v>
                </c:pt>
                <c:pt idx="511">
                  <c:v>2.7412499999999998E-9</c:v>
                </c:pt>
                <c:pt idx="512">
                  <c:v>2.7443700000000001E-9</c:v>
                </c:pt>
                <c:pt idx="513">
                  <c:v>2.7474999999999999E-9</c:v>
                </c:pt>
                <c:pt idx="514">
                  <c:v>2.7506200000000002E-9</c:v>
                </c:pt>
                <c:pt idx="515">
                  <c:v>2.7537499999999999E-9</c:v>
                </c:pt>
                <c:pt idx="516">
                  <c:v>2.7568699999999998E-9</c:v>
                </c:pt>
                <c:pt idx="517">
                  <c:v>2.76E-9</c:v>
                </c:pt>
                <c:pt idx="518">
                  <c:v>2.7631199999999999E-9</c:v>
                </c:pt>
                <c:pt idx="519">
                  <c:v>2.76625E-9</c:v>
                </c:pt>
                <c:pt idx="520">
                  <c:v>2.7693699999999999E-9</c:v>
                </c:pt>
                <c:pt idx="521">
                  <c:v>2.7725000000000001E-9</c:v>
                </c:pt>
                <c:pt idx="522">
                  <c:v>2.77562E-9</c:v>
                </c:pt>
                <c:pt idx="523">
                  <c:v>2.7787500000000001E-9</c:v>
                </c:pt>
                <c:pt idx="524">
                  <c:v>2.78187E-9</c:v>
                </c:pt>
                <c:pt idx="525">
                  <c:v>2.7850000000000002E-9</c:v>
                </c:pt>
                <c:pt idx="526">
                  <c:v>2.7881200000000001E-9</c:v>
                </c:pt>
                <c:pt idx="527">
                  <c:v>2.7912499999999998E-9</c:v>
                </c:pt>
                <c:pt idx="528">
                  <c:v>2.7943700000000001E-9</c:v>
                </c:pt>
                <c:pt idx="529">
                  <c:v>2.7974999999999999E-9</c:v>
                </c:pt>
                <c:pt idx="530">
                  <c:v>2.8006200000000002E-9</c:v>
                </c:pt>
                <c:pt idx="531">
                  <c:v>2.80375E-9</c:v>
                </c:pt>
                <c:pt idx="532">
                  <c:v>2.8068699999999998E-9</c:v>
                </c:pt>
                <c:pt idx="533">
                  <c:v>2.81E-9</c:v>
                </c:pt>
                <c:pt idx="534">
                  <c:v>2.8131199999999999E-9</c:v>
                </c:pt>
                <c:pt idx="535">
                  <c:v>2.8162500000000001E-9</c:v>
                </c:pt>
                <c:pt idx="536">
                  <c:v>2.81937E-9</c:v>
                </c:pt>
                <c:pt idx="537">
                  <c:v>2.8225000000000001E-9</c:v>
                </c:pt>
                <c:pt idx="538">
                  <c:v>2.82562E-9</c:v>
                </c:pt>
                <c:pt idx="539">
                  <c:v>2.8287500000000002E-9</c:v>
                </c:pt>
                <c:pt idx="540">
                  <c:v>2.8318700000000001E-9</c:v>
                </c:pt>
                <c:pt idx="541">
                  <c:v>2.8349999999999998E-9</c:v>
                </c:pt>
                <c:pt idx="542">
                  <c:v>2.8381200000000001E-9</c:v>
                </c:pt>
                <c:pt idx="543">
                  <c:v>2.8412499999999999E-9</c:v>
                </c:pt>
                <c:pt idx="544">
                  <c:v>2.8443700000000002E-9</c:v>
                </c:pt>
                <c:pt idx="545">
                  <c:v>2.8474999999999999E-9</c:v>
                </c:pt>
                <c:pt idx="546">
                  <c:v>2.8506199999999998E-9</c:v>
                </c:pt>
                <c:pt idx="547">
                  <c:v>2.85375E-9</c:v>
                </c:pt>
                <c:pt idx="548">
                  <c:v>2.8568699999999999E-9</c:v>
                </c:pt>
                <c:pt idx="549">
                  <c:v>2.86E-9</c:v>
                </c:pt>
                <c:pt idx="550">
                  <c:v>2.8631199999999999E-9</c:v>
                </c:pt>
                <c:pt idx="551">
                  <c:v>2.8662500000000001E-9</c:v>
                </c:pt>
                <c:pt idx="552">
                  <c:v>2.86937E-9</c:v>
                </c:pt>
                <c:pt idx="553">
                  <c:v>2.8725000000000002E-9</c:v>
                </c:pt>
                <c:pt idx="554">
                  <c:v>2.87562E-9</c:v>
                </c:pt>
                <c:pt idx="555">
                  <c:v>2.8787499999999998E-9</c:v>
                </c:pt>
                <c:pt idx="556">
                  <c:v>2.8818700000000001E-9</c:v>
                </c:pt>
                <c:pt idx="557">
                  <c:v>2.8849999999999999E-9</c:v>
                </c:pt>
                <c:pt idx="558">
                  <c:v>2.8881200000000002E-9</c:v>
                </c:pt>
                <c:pt idx="559">
                  <c:v>2.8912499999999999E-9</c:v>
                </c:pt>
                <c:pt idx="560">
                  <c:v>2.8943699999999998E-9</c:v>
                </c:pt>
                <c:pt idx="561">
                  <c:v>2.8975E-9</c:v>
                </c:pt>
                <c:pt idx="562">
                  <c:v>2.9006199999999999E-9</c:v>
                </c:pt>
                <c:pt idx="563">
                  <c:v>2.90375E-9</c:v>
                </c:pt>
                <c:pt idx="564">
                  <c:v>2.9068699999999999E-9</c:v>
                </c:pt>
                <c:pt idx="565">
                  <c:v>2.9100000000000001E-9</c:v>
                </c:pt>
                <c:pt idx="566">
                  <c:v>2.91312E-9</c:v>
                </c:pt>
                <c:pt idx="567">
                  <c:v>2.9162500000000001E-9</c:v>
                </c:pt>
                <c:pt idx="568">
                  <c:v>2.91937E-9</c:v>
                </c:pt>
                <c:pt idx="569">
                  <c:v>2.9225000000000002E-9</c:v>
                </c:pt>
                <c:pt idx="570">
                  <c:v>2.9256200000000001E-9</c:v>
                </c:pt>
                <c:pt idx="571">
                  <c:v>2.9287499999999998E-9</c:v>
                </c:pt>
                <c:pt idx="572">
                  <c:v>2.9318700000000001E-9</c:v>
                </c:pt>
                <c:pt idx="573">
                  <c:v>2.9349999999999999E-9</c:v>
                </c:pt>
                <c:pt idx="574">
                  <c:v>2.9381200000000002E-9</c:v>
                </c:pt>
                <c:pt idx="575">
                  <c:v>2.94125E-9</c:v>
                </c:pt>
                <c:pt idx="576">
                  <c:v>2.9443699999999998E-9</c:v>
                </c:pt>
                <c:pt idx="577">
                  <c:v>2.9475E-9</c:v>
                </c:pt>
                <c:pt idx="578">
                  <c:v>2.9506199999999999E-9</c:v>
                </c:pt>
                <c:pt idx="579">
                  <c:v>2.9537500000000001E-9</c:v>
                </c:pt>
                <c:pt idx="580">
                  <c:v>2.9568699999999999E-9</c:v>
                </c:pt>
                <c:pt idx="581">
                  <c:v>2.9600000000000001E-9</c:v>
                </c:pt>
                <c:pt idx="582">
                  <c:v>2.96312E-9</c:v>
                </c:pt>
                <c:pt idx="583">
                  <c:v>2.9662500000000002E-9</c:v>
                </c:pt>
                <c:pt idx="584">
                  <c:v>2.9693700000000001E-9</c:v>
                </c:pt>
                <c:pt idx="585">
                  <c:v>2.9724999999999998E-9</c:v>
                </c:pt>
                <c:pt idx="586">
                  <c:v>2.9756200000000001E-9</c:v>
                </c:pt>
                <c:pt idx="587">
                  <c:v>2.9787499999999999E-9</c:v>
                </c:pt>
                <c:pt idx="588">
                  <c:v>2.9818700000000002E-9</c:v>
                </c:pt>
                <c:pt idx="589">
                  <c:v>2.9849999999999999E-9</c:v>
                </c:pt>
                <c:pt idx="590">
                  <c:v>2.9881199999999998E-9</c:v>
                </c:pt>
                <c:pt idx="591">
                  <c:v>2.99125E-9</c:v>
                </c:pt>
                <c:pt idx="592">
                  <c:v>2.9943699999999999E-9</c:v>
                </c:pt>
                <c:pt idx="593">
                  <c:v>2.9975E-9</c:v>
                </c:pt>
                <c:pt idx="594">
                  <c:v>3.0006199999999999E-9</c:v>
                </c:pt>
                <c:pt idx="595">
                  <c:v>3.0037500000000001E-9</c:v>
                </c:pt>
                <c:pt idx="596">
                  <c:v>3.00687E-9</c:v>
                </c:pt>
                <c:pt idx="597">
                  <c:v>3.0100000000000002E-9</c:v>
                </c:pt>
                <c:pt idx="598">
                  <c:v>3.01312E-9</c:v>
                </c:pt>
                <c:pt idx="599">
                  <c:v>3.0162499999999998E-9</c:v>
                </c:pt>
                <c:pt idx="600">
                  <c:v>3.0193700000000001E-9</c:v>
                </c:pt>
                <c:pt idx="601">
                  <c:v>3.0224999999999999E-9</c:v>
                </c:pt>
                <c:pt idx="602">
                  <c:v>3.0256200000000001E-9</c:v>
                </c:pt>
                <c:pt idx="603">
                  <c:v>3.0287499999999999E-9</c:v>
                </c:pt>
                <c:pt idx="604">
                  <c:v>3.0318700000000002E-9</c:v>
                </c:pt>
                <c:pt idx="605">
                  <c:v>3.035E-9</c:v>
                </c:pt>
                <c:pt idx="606">
                  <c:v>3.0381199999999998E-9</c:v>
                </c:pt>
                <c:pt idx="607">
                  <c:v>3.04125E-9</c:v>
                </c:pt>
                <c:pt idx="608">
                  <c:v>3.0443699999999999E-9</c:v>
                </c:pt>
                <c:pt idx="609">
                  <c:v>3.0475000000000001E-9</c:v>
                </c:pt>
                <c:pt idx="610">
                  <c:v>3.05062E-9</c:v>
                </c:pt>
                <c:pt idx="611">
                  <c:v>3.0537500000000001E-9</c:v>
                </c:pt>
                <c:pt idx="612">
                  <c:v>3.05687E-9</c:v>
                </c:pt>
                <c:pt idx="613">
                  <c:v>3.0600000000000002E-9</c:v>
                </c:pt>
                <c:pt idx="614">
                  <c:v>3.0631200000000001E-9</c:v>
                </c:pt>
                <c:pt idx="615">
                  <c:v>3.0662499999999998E-9</c:v>
                </c:pt>
                <c:pt idx="616">
                  <c:v>3.0693700000000001E-9</c:v>
                </c:pt>
                <c:pt idx="617">
                  <c:v>3.0724999999999999E-9</c:v>
                </c:pt>
                <c:pt idx="618">
                  <c:v>3.0756200000000002E-9</c:v>
                </c:pt>
                <c:pt idx="619">
                  <c:v>3.0787499999999999E-9</c:v>
                </c:pt>
                <c:pt idx="620">
                  <c:v>3.0818699999999998E-9</c:v>
                </c:pt>
                <c:pt idx="621">
                  <c:v>3.085E-9</c:v>
                </c:pt>
                <c:pt idx="622">
                  <c:v>3.0881199999999999E-9</c:v>
                </c:pt>
                <c:pt idx="623">
                  <c:v>3.0912500000000001E-9</c:v>
                </c:pt>
                <c:pt idx="624">
                  <c:v>3.0943699999999999E-9</c:v>
                </c:pt>
                <c:pt idx="625">
                  <c:v>3.0975000000000001E-9</c:v>
                </c:pt>
                <c:pt idx="626">
                  <c:v>3.10062E-9</c:v>
                </c:pt>
                <c:pt idx="627">
                  <c:v>3.1037500000000002E-9</c:v>
                </c:pt>
                <c:pt idx="628">
                  <c:v>3.10687E-9</c:v>
                </c:pt>
                <c:pt idx="629">
                  <c:v>3.1099999999999998E-9</c:v>
                </c:pt>
                <c:pt idx="630">
                  <c:v>3.1131200000000001E-9</c:v>
                </c:pt>
                <c:pt idx="631">
                  <c:v>3.1162499999999999E-9</c:v>
                </c:pt>
                <c:pt idx="632">
                  <c:v>3.1193700000000002E-9</c:v>
                </c:pt>
                <c:pt idx="633">
                  <c:v>3.1224999999999999E-9</c:v>
                </c:pt>
                <c:pt idx="634">
                  <c:v>3.1256199999999998E-9</c:v>
                </c:pt>
                <c:pt idx="635">
                  <c:v>3.12875E-9</c:v>
                </c:pt>
                <c:pt idx="636">
                  <c:v>3.1318699999999999E-9</c:v>
                </c:pt>
                <c:pt idx="637">
                  <c:v>3.135E-9</c:v>
                </c:pt>
                <c:pt idx="638">
                  <c:v>3.1381199999999999E-9</c:v>
                </c:pt>
                <c:pt idx="639">
                  <c:v>3.1412500000000001E-9</c:v>
                </c:pt>
                <c:pt idx="640">
                  <c:v>3.14437E-9</c:v>
                </c:pt>
                <c:pt idx="641">
                  <c:v>3.1475000000000001E-9</c:v>
                </c:pt>
                <c:pt idx="642">
                  <c:v>3.15062E-9</c:v>
                </c:pt>
                <c:pt idx="643">
                  <c:v>3.1537500000000002E-9</c:v>
                </c:pt>
                <c:pt idx="644">
                  <c:v>3.1568700000000001E-9</c:v>
                </c:pt>
                <c:pt idx="645">
                  <c:v>3.1599999999999998E-9</c:v>
                </c:pt>
                <c:pt idx="646">
                  <c:v>3.1631200000000001E-9</c:v>
                </c:pt>
                <c:pt idx="647">
                  <c:v>3.1662499999999999E-9</c:v>
                </c:pt>
                <c:pt idx="648">
                  <c:v>3.1693700000000002E-9</c:v>
                </c:pt>
                <c:pt idx="649">
                  <c:v>3.1725E-9</c:v>
                </c:pt>
                <c:pt idx="650">
                  <c:v>3.1756199999999998E-9</c:v>
                </c:pt>
                <c:pt idx="651">
                  <c:v>3.17875E-9</c:v>
                </c:pt>
                <c:pt idx="652">
                  <c:v>3.1818699999999999E-9</c:v>
                </c:pt>
                <c:pt idx="653">
                  <c:v>3.1850000000000001E-9</c:v>
                </c:pt>
                <c:pt idx="654">
                  <c:v>3.1881199999999999E-9</c:v>
                </c:pt>
                <c:pt idx="655">
                  <c:v>3.1912500000000001E-9</c:v>
                </c:pt>
                <c:pt idx="656">
                  <c:v>3.19437E-9</c:v>
                </c:pt>
                <c:pt idx="657">
                  <c:v>3.1975000000000002E-9</c:v>
                </c:pt>
                <c:pt idx="658">
                  <c:v>3.2006200000000001E-9</c:v>
                </c:pt>
                <c:pt idx="659">
                  <c:v>3.2037499999999998E-9</c:v>
                </c:pt>
                <c:pt idx="660">
                  <c:v>3.2068700000000001E-9</c:v>
                </c:pt>
                <c:pt idx="661">
                  <c:v>3.2099999999999999E-9</c:v>
                </c:pt>
                <c:pt idx="662">
                  <c:v>3.2131200000000002E-9</c:v>
                </c:pt>
                <c:pt idx="663">
                  <c:v>3.2162499999999999E-9</c:v>
                </c:pt>
                <c:pt idx="664">
                  <c:v>3.2193699999999998E-9</c:v>
                </c:pt>
                <c:pt idx="665">
                  <c:v>3.2225E-9</c:v>
                </c:pt>
                <c:pt idx="666">
                  <c:v>3.2256199999999999E-9</c:v>
                </c:pt>
                <c:pt idx="667">
                  <c:v>3.22875E-9</c:v>
                </c:pt>
                <c:pt idx="668">
                  <c:v>3.2318699999999999E-9</c:v>
                </c:pt>
                <c:pt idx="669">
                  <c:v>3.2350000000000001E-9</c:v>
                </c:pt>
                <c:pt idx="670">
                  <c:v>3.23812E-9</c:v>
                </c:pt>
                <c:pt idx="671">
                  <c:v>3.2412500000000002E-9</c:v>
                </c:pt>
                <c:pt idx="672">
                  <c:v>3.24437E-9</c:v>
                </c:pt>
                <c:pt idx="673">
                  <c:v>3.2474999999999998E-9</c:v>
                </c:pt>
                <c:pt idx="674">
                  <c:v>3.2506200000000001E-9</c:v>
                </c:pt>
                <c:pt idx="675">
                  <c:v>3.2537499999999999E-9</c:v>
                </c:pt>
                <c:pt idx="676">
                  <c:v>3.2568700000000001E-9</c:v>
                </c:pt>
                <c:pt idx="677">
                  <c:v>3.2599999999999999E-9</c:v>
                </c:pt>
                <c:pt idx="678">
                  <c:v>3.2631200000000002E-9</c:v>
                </c:pt>
                <c:pt idx="679">
                  <c:v>3.26625E-9</c:v>
                </c:pt>
                <c:pt idx="680">
                  <c:v>3.2693699999999998E-9</c:v>
                </c:pt>
                <c:pt idx="681">
                  <c:v>3.2725E-9</c:v>
                </c:pt>
                <c:pt idx="682">
                  <c:v>3.2756199999999999E-9</c:v>
                </c:pt>
                <c:pt idx="683">
                  <c:v>3.2787500000000001E-9</c:v>
                </c:pt>
                <c:pt idx="684">
                  <c:v>3.28187E-9</c:v>
                </c:pt>
                <c:pt idx="685">
                  <c:v>3.2850000000000001E-9</c:v>
                </c:pt>
                <c:pt idx="686">
                  <c:v>3.28812E-9</c:v>
                </c:pt>
                <c:pt idx="687">
                  <c:v>3.2912500000000002E-9</c:v>
                </c:pt>
                <c:pt idx="688">
                  <c:v>3.2943700000000001E-9</c:v>
                </c:pt>
                <c:pt idx="689">
                  <c:v>3.2974999999999998E-9</c:v>
                </c:pt>
                <c:pt idx="690">
                  <c:v>3.3006200000000001E-9</c:v>
                </c:pt>
                <c:pt idx="691">
                  <c:v>3.3037499999999999E-9</c:v>
                </c:pt>
                <c:pt idx="692">
                  <c:v>3.3068700000000002E-9</c:v>
                </c:pt>
                <c:pt idx="693">
                  <c:v>3.3099999999999999E-9</c:v>
                </c:pt>
                <c:pt idx="694">
                  <c:v>3.3131199999999998E-9</c:v>
                </c:pt>
                <c:pt idx="695">
                  <c:v>3.31625E-9</c:v>
                </c:pt>
                <c:pt idx="696">
                  <c:v>3.3193699999999999E-9</c:v>
                </c:pt>
                <c:pt idx="697">
                  <c:v>3.3225000000000001E-9</c:v>
                </c:pt>
                <c:pt idx="698">
                  <c:v>3.3256199999999999E-9</c:v>
                </c:pt>
                <c:pt idx="699">
                  <c:v>3.3287500000000001E-9</c:v>
                </c:pt>
                <c:pt idx="700">
                  <c:v>3.33187E-9</c:v>
                </c:pt>
                <c:pt idx="701">
                  <c:v>3.3350000000000002E-9</c:v>
                </c:pt>
                <c:pt idx="702">
                  <c:v>3.33812E-9</c:v>
                </c:pt>
                <c:pt idx="703">
                  <c:v>3.3412499999999998E-9</c:v>
                </c:pt>
                <c:pt idx="704">
                  <c:v>3.3443700000000001E-9</c:v>
                </c:pt>
                <c:pt idx="705">
                  <c:v>3.3474999999999999E-9</c:v>
                </c:pt>
                <c:pt idx="706">
                  <c:v>3.3506200000000002E-9</c:v>
                </c:pt>
                <c:pt idx="707">
                  <c:v>3.3537499999999999E-9</c:v>
                </c:pt>
                <c:pt idx="708">
                  <c:v>3.3568699999999998E-9</c:v>
                </c:pt>
                <c:pt idx="709">
                  <c:v>3.36E-9</c:v>
                </c:pt>
                <c:pt idx="710">
                  <c:v>3.3631199999999999E-9</c:v>
                </c:pt>
                <c:pt idx="711">
                  <c:v>3.36625E-9</c:v>
                </c:pt>
                <c:pt idx="712">
                  <c:v>3.3693699999999999E-9</c:v>
                </c:pt>
                <c:pt idx="713">
                  <c:v>3.3725000000000001E-9</c:v>
                </c:pt>
                <c:pt idx="714">
                  <c:v>3.37562E-9</c:v>
                </c:pt>
                <c:pt idx="715">
                  <c:v>3.3787500000000001E-9</c:v>
                </c:pt>
                <c:pt idx="716">
                  <c:v>3.38187E-9</c:v>
                </c:pt>
                <c:pt idx="717">
                  <c:v>3.3850000000000002E-9</c:v>
                </c:pt>
                <c:pt idx="718">
                  <c:v>3.3881200000000001E-9</c:v>
                </c:pt>
                <c:pt idx="719">
                  <c:v>3.3912499999999998E-9</c:v>
                </c:pt>
                <c:pt idx="720">
                  <c:v>3.3943700000000001E-9</c:v>
                </c:pt>
                <c:pt idx="721">
                  <c:v>3.3974999999999999E-9</c:v>
                </c:pt>
                <c:pt idx="722">
                  <c:v>3.4006200000000002E-9</c:v>
                </c:pt>
                <c:pt idx="723">
                  <c:v>3.40375E-9</c:v>
                </c:pt>
                <c:pt idx="724">
                  <c:v>3.4068699999999998E-9</c:v>
                </c:pt>
                <c:pt idx="725">
                  <c:v>3.41E-9</c:v>
                </c:pt>
                <c:pt idx="726">
                  <c:v>3.4131199999999999E-9</c:v>
                </c:pt>
                <c:pt idx="727">
                  <c:v>3.4162500000000001E-9</c:v>
                </c:pt>
                <c:pt idx="728">
                  <c:v>3.4193699999999999E-9</c:v>
                </c:pt>
                <c:pt idx="729">
                  <c:v>3.4225000000000001E-9</c:v>
                </c:pt>
                <c:pt idx="730">
                  <c:v>3.42562E-9</c:v>
                </c:pt>
                <c:pt idx="731">
                  <c:v>3.4287500000000002E-9</c:v>
                </c:pt>
                <c:pt idx="732">
                  <c:v>3.4318700000000001E-9</c:v>
                </c:pt>
                <c:pt idx="733">
                  <c:v>3.4349999999999998E-9</c:v>
                </c:pt>
                <c:pt idx="734">
                  <c:v>3.4381200000000001E-9</c:v>
                </c:pt>
                <c:pt idx="735">
                  <c:v>3.4412499999999999E-9</c:v>
                </c:pt>
                <c:pt idx="736">
                  <c:v>3.4443700000000002E-9</c:v>
                </c:pt>
                <c:pt idx="737">
                  <c:v>3.4474999999999999E-9</c:v>
                </c:pt>
                <c:pt idx="738">
                  <c:v>3.4506199999999998E-9</c:v>
                </c:pt>
                <c:pt idx="739">
                  <c:v>3.45375E-9</c:v>
                </c:pt>
                <c:pt idx="740">
                  <c:v>3.4568699999999999E-9</c:v>
                </c:pt>
                <c:pt idx="741">
                  <c:v>3.46E-9</c:v>
                </c:pt>
                <c:pt idx="742">
                  <c:v>3.4631199999999999E-9</c:v>
                </c:pt>
                <c:pt idx="743">
                  <c:v>3.4662500000000001E-9</c:v>
                </c:pt>
                <c:pt idx="744">
                  <c:v>3.46937E-9</c:v>
                </c:pt>
                <c:pt idx="745">
                  <c:v>3.4725000000000002E-9</c:v>
                </c:pt>
                <c:pt idx="746">
                  <c:v>3.47562E-9</c:v>
                </c:pt>
                <c:pt idx="747">
                  <c:v>3.4787499999999998E-9</c:v>
                </c:pt>
                <c:pt idx="748">
                  <c:v>3.4818700000000001E-9</c:v>
                </c:pt>
                <c:pt idx="749">
                  <c:v>3.4849999999999999E-9</c:v>
                </c:pt>
                <c:pt idx="750">
                  <c:v>3.4881200000000002E-9</c:v>
                </c:pt>
                <c:pt idx="751">
                  <c:v>3.4912499999999999E-9</c:v>
                </c:pt>
                <c:pt idx="752">
                  <c:v>3.4943699999999998E-9</c:v>
                </c:pt>
                <c:pt idx="753">
                  <c:v>3.4975E-9</c:v>
                </c:pt>
                <c:pt idx="754">
                  <c:v>3.5006199999999998E-9</c:v>
                </c:pt>
                <c:pt idx="755">
                  <c:v>3.50375E-9</c:v>
                </c:pt>
                <c:pt idx="756">
                  <c:v>3.5068699999999999E-9</c:v>
                </c:pt>
                <c:pt idx="757">
                  <c:v>3.5100000000000001E-9</c:v>
                </c:pt>
                <c:pt idx="758">
                  <c:v>3.51312E-9</c:v>
                </c:pt>
                <c:pt idx="759">
                  <c:v>3.5162500000000001E-9</c:v>
                </c:pt>
                <c:pt idx="760">
                  <c:v>3.51937E-9</c:v>
                </c:pt>
                <c:pt idx="761">
                  <c:v>3.5225000000000002E-9</c:v>
                </c:pt>
                <c:pt idx="762">
                  <c:v>3.5256200000000001E-9</c:v>
                </c:pt>
                <c:pt idx="763">
                  <c:v>3.5287499999999998E-9</c:v>
                </c:pt>
                <c:pt idx="764">
                  <c:v>3.5318700000000001E-9</c:v>
                </c:pt>
                <c:pt idx="765">
                  <c:v>3.5349999999999999E-9</c:v>
                </c:pt>
                <c:pt idx="766">
                  <c:v>3.5381200000000002E-9</c:v>
                </c:pt>
                <c:pt idx="767">
                  <c:v>3.5412499999999999E-9</c:v>
                </c:pt>
                <c:pt idx="768">
                  <c:v>3.5443699999999998E-9</c:v>
                </c:pt>
                <c:pt idx="769">
                  <c:v>3.5475E-9</c:v>
                </c:pt>
                <c:pt idx="770">
                  <c:v>3.5506199999999999E-9</c:v>
                </c:pt>
                <c:pt idx="771">
                  <c:v>3.5537500000000001E-9</c:v>
                </c:pt>
                <c:pt idx="772">
                  <c:v>3.5568699999999999E-9</c:v>
                </c:pt>
                <c:pt idx="773">
                  <c:v>3.5600000000000001E-9</c:v>
                </c:pt>
                <c:pt idx="774">
                  <c:v>3.56312E-9</c:v>
                </c:pt>
                <c:pt idx="775">
                  <c:v>3.5662500000000002E-9</c:v>
                </c:pt>
                <c:pt idx="776">
                  <c:v>3.5693700000000001E-9</c:v>
                </c:pt>
                <c:pt idx="777">
                  <c:v>3.5724999999999998E-9</c:v>
                </c:pt>
                <c:pt idx="778">
                  <c:v>3.5756200000000001E-9</c:v>
                </c:pt>
                <c:pt idx="779">
                  <c:v>3.5787499999999999E-9</c:v>
                </c:pt>
                <c:pt idx="780">
                  <c:v>3.5818700000000002E-9</c:v>
                </c:pt>
                <c:pt idx="781">
                  <c:v>3.5849999999999999E-9</c:v>
                </c:pt>
                <c:pt idx="782">
                  <c:v>3.5881199999999998E-9</c:v>
                </c:pt>
                <c:pt idx="783">
                  <c:v>3.59125E-9</c:v>
                </c:pt>
                <c:pt idx="784">
                  <c:v>3.5943699999999999E-9</c:v>
                </c:pt>
                <c:pt idx="785">
                  <c:v>3.5975E-9</c:v>
                </c:pt>
                <c:pt idx="786">
                  <c:v>3.6006199999999999E-9</c:v>
                </c:pt>
                <c:pt idx="787">
                  <c:v>3.6037500000000001E-9</c:v>
                </c:pt>
                <c:pt idx="788">
                  <c:v>3.60687E-9</c:v>
                </c:pt>
                <c:pt idx="789">
                  <c:v>3.6100000000000001E-9</c:v>
                </c:pt>
                <c:pt idx="790">
                  <c:v>3.61312E-9</c:v>
                </c:pt>
                <c:pt idx="791">
                  <c:v>3.6162500000000002E-9</c:v>
                </c:pt>
                <c:pt idx="792">
                  <c:v>3.6193700000000001E-9</c:v>
                </c:pt>
                <c:pt idx="793">
                  <c:v>3.6224999999999998E-9</c:v>
                </c:pt>
                <c:pt idx="794">
                  <c:v>3.6256200000000001E-9</c:v>
                </c:pt>
                <c:pt idx="795">
                  <c:v>3.6287499999999999E-9</c:v>
                </c:pt>
                <c:pt idx="796">
                  <c:v>3.6318700000000002E-9</c:v>
                </c:pt>
                <c:pt idx="797">
                  <c:v>3.635E-9</c:v>
                </c:pt>
                <c:pt idx="798">
                  <c:v>3.6381199999999998E-9</c:v>
                </c:pt>
                <c:pt idx="799">
                  <c:v>3.64125E-9</c:v>
                </c:pt>
                <c:pt idx="800">
                  <c:v>3.6443699999999999E-9</c:v>
                </c:pt>
                <c:pt idx="801">
                  <c:v>3.6475000000000001E-9</c:v>
                </c:pt>
                <c:pt idx="802">
                  <c:v>3.65062E-9</c:v>
                </c:pt>
                <c:pt idx="803">
                  <c:v>3.6537500000000001E-9</c:v>
                </c:pt>
                <c:pt idx="804">
                  <c:v>3.65687E-9</c:v>
                </c:pt>
                <c:pt idx="805">
                  <c:v>3.6600000000000002E-9</c:v>
                </c:pt>
                <c:pt idx="806">
                  <c:v>3.6631200000000001E-9</c:v>
                </c:pt>
                <c:pt idx="807">
                  <c:v>3.6662499999999998E-9</c:v>
                </c:pt>
                <c:pt idx="808">
                  <c:v>3.6693700000000001E-9</c:v>
                </c:pt>
                <c:pt idx="809">
                  <c:v>3.6724999999999999E-9</c:v>
                </c:pt>
                <c:pt idx="810">
                  <c:v>3.6756200000000002E-9</c:v>
                </c:pt>
                <c:pt idx="811">
                  <c:v>3.6787499999999999E-9</c:v>
                </c:pt>
                <c:pt idx="812">
                  <c:v>3.6818699999999998E-9</c:v>
                </c:pt>
                <c:pt idx="813">
                  <c:v>3.685E-9</c:v>
                </c:pt>
                <c:pt idx="814">
                  <c:v>3.6881199999999999E-9</c:v>
                </c:pt>
                <c:pt idx="815">
                  <c:v>3.69125E-9</c:v>
                </c:pt>
                <c:pt idx="816">
                  <c:v>3.6943699999999999E-9</c:v>
                </c:pt>
                <c:pt idx="817">
                  <c:v>3.6975000000000001E-9</c:v>
                </c:pt>
                <c:pt idx="818">
                  <c:v>3.70062E-9</c:v>
                </c:pt>
                <c:pt idx="819">
                  <c:v>3.7037500000000002E-9</c:v>
                </c:pt>
                <c:pt idx="820">
                  <c:v>3.70687E-9</c:v>
                </c:pt>
                <c:pt idx="821">
                  <c:v>3.7099999999999998E-9</c:v>
                </c:pt>
                <c:pt idx="822">
                  <c:v>3.7131200000000001E-9</c:v>
                </c:pt>
                <c:pt idx="823">
                  <c:v>3.7162499999999999E-9</c:v>
                </c:pt>
                <c:pt idx="824">
                  <c:v>3.7193700000000002E-9</c:v>
                </c:pt>
                <c:pt idx="825">
                  <c:v>3.7224999999999999E-9</c:v>
                </c:pt>
                <c:pt idx="826">
                  <c:v>3.7256200000000002E-9</c:v>
                </c:pt>
                <c:pt idx="827">
                  <c:v>3.7287500000000004E-9</c:v>
                </c:pt>
                <c:pt idx="828">
                  <c:v>3.7318699999999999E-9</c:v>
                </c:pt>
                <c:pt idx="829">
                  <c:v>3.735E-9</c:v>
                </c:pt>
                <c:pt idx="830">
                  <c:v>3.7381200000000003E-9</c:v>
                </c:pt>
                <c:pt idx="831">
                  <c:v>3.7412499999999997E-9</c:v>
                </c:pt>
                <c:pt idx="832">
                  <c:v>3.74437E-9</c:v>
                </c:pt>
                <c:pt idx="833">
                  <c:v>3.7475000000000001E-9</c:v>
                </c:pt>
                <c:pt idx="834">
                  <c:v>3.7506199999999996E-9</c:v>
                </c:pt>
                <c:pt idx="835">
                  <c:v>3.7537499999999998E-9</c:v>
                </c:pt>
                <c:pt idx="836">
                  <c:v>3.7568700000000001E-9</c:v>
                </c:pt>
                <c:pt idx="837">
                  <c:v>3.7600000000000003E-9</c:v>
                </c:pt>
                <c:pt idx="838">
                  <c:v>3.7631199999999997E-9</c:v>
                </c:pt>
                <c:pt idx="839">
                  <c:v>3.7662499999999999E-9</c:v>
                </c:pt>
                <c:pt idx="840">
                  <c:v>3.7693700000000002E-9</c:v>
                </c:pt>
                <c:pt idx="841">
                  <c:v>3.7725000000000004E-9</c:v>
                </c:pt>
                <c:pt idx="842">
                  <c:v>3.7756199999999998E-9</c:v>
                </c:pt>
                <c:pt idx="843">
                  <c:v>3.77875E-9</c:v>
                </c:pt>
                <c:pt idx="844">
                  <c:v>3.7818700000000003E-9</c:v>
                </c:pt>
                <c:pt idx="845">
                  <c:v>3.7849999999999996E-9</c:v>
                </c:pt>
                <c:pt idx="846">
                  <c:v>3.7881199999999999E-9</c:v>
                </c:pt>
                <c:pt idx="847">
                  <c:v>3.7912500000000001E-9</c:v>
                </c:pt>
                <c:pt idx="848">
                  <c:v>3.7943700000000004E-9</c:v>
                </c:pt>
                <c:pt idx="849">
                  <c:v>3.7974999999999998E-9</c:v>
                </c:pt>
                <c:pt idx="850">
                  <c:v>3.8006200000000001E-9</c:v>
                </c:pt>
                <c:pt idx="851">
                  <c:v>3.8037500000000002E-9</c:v>
                </c:pt>
                <c:pt idx="852">
                  <c:v>3.8068699999999997E-9</c:v>
                </c:pt>
                <c:pt idx="853">
                  <c:v>3.8099999999999999E-9</c:v>
                </c:pt>
                <c:pt idx="854">
                  <c:v>3.8131200000000002E-9</c:v>
                </c:pt>
                <c:pt idx="855">
                  <c:v>3.8162500000000003E-9</c:v>
                </c:pt>
                <c:pt idx="856">
                  <c:v>3.8193699999999998E-9</c:v>
                </c:pt>
                <c:pt idx="857">
                  <c:v>3.8225E-9</c:v>
                </c:pt>
                <c:pt idx="858">
                  <c:v>3.8256200000000003E-9</c:v>
                </c:pt>
                <c:pt idx="859">
                  <c:v>3.8287499999999996E-9</c:v>
                </c:pt>
                <c:pt idx="860">
                  <c:v>3.8318699999999999E-9</c:v>
                </c:pt>
                <c:pt idx="861">
                  <c:v>3.8350000000000001E-9</c:v>
                </c:pt>
                <c:pt idx="862">
                  <c:v>3.8381200000000004E-9</c:v>
                </c:pt>
                <c:pt idx="863">
                  <c:v>3.8412499999999997E-9</c:v>
                </c:pt>
                <c:pt idx="864">
                  <c:v>3.84437E-9</c:v>
                </c:pt>
                <c:pt idx="865">
                  <c:v>3.8475000000000002E-9</c:v>
                </c:pt>
                <c:pt idx="866">
                  <c:v>3.8506199999999997E-9</c:v>
                </c:pt>
                <c:pt idx="867">
                  <c:v>3.8537499999999998E-9</c:v>
                </c:pt>
                <c:pt idx="868">
                  <c:v>3.8568700000000001E-9</c:v>
                </c:pt>
                <c:pt idx="869">
                  <c:v>3.8600000000000003E-9</c:v>
                </c:pt>
                <c:pt idx="870">
                  <c:v>3.8631199999999998E-9</c:v>
                </c:pt>
                <c:pt idx="871">
                  <c:v>3.86625E-9</c:v>
                </c:pt>
                <c:pt idx="872">
                  <c:v>3.8693700000000003E-9</c:v>
                </c:pt>
                <c:pt idx="873">
                  <c:v>3.8724999999999996E-9</c:v>
                </c:pt>
                <c:pt idx="874">
                  <c:v>3.8756199999999999E-9</c:v>
                </c:pt>
                <c:pt idx="875">
                  <c:v>3.8787500000000001E-9</c:v>
                </c:pt>
                <c:pt idx="876">
                  <c:v>3.8818700000000004E-9</c:v>
                </c:pt>
                <c:pt idx="877">
                  <c:v>3.8849999999999997E-9</c:v>
                </c:pt>
                <c:pt idx="878">
                  <c:v>3.88812E-9</c:v>
                </c:pt>
                <c:pt idx="879">
                  <c:v>3.8912500000000002E-9</c:v>
                </c:pt>
                <c:pt idx="880">
                  <c:v>3.8943699999999997E-9</c:v>
                </c:pt>
                <c:pt idx="881">
                  <c:v>3.8974999999999998E-9</c:v>
                </c:pt>
                <c:pt idx="882">
                  <c:v>3.9006200000000001E-9</c:v>
                </c:pt>
                <c:pt idx="883">
                  <c:v>3.9037500000000003E-9</c:v>
                </c:pt>
                <c:pt idx="884">
                  <c:v>3.9068699999999998E-9</c:v>
                </c:pt>
                <c:pt idx="885">
                  <c:v>3.9099999999999999E-9</c:v>
                </c:pt>
                <c:pt idx="886">
                  <c:v>3.9131200000000002E-9</c:v>
                </c:pt>
                <c:pt idx="887">
                  <c:v>3.9162500000000004E-9</c:v>
                </c:pt>
                <c:pt idx="888">
                  <c:v>3.9193699999999999E-9</c:v>
                </c:pt>
                <c:pt idx="889">
                  <c:v>3.9225000000000001E-9</c:v>
                </c:pt>
                <c:pt idx="890">
                  <c:v>3.9256200000000003E-9</c:v>
                </c:pt>
                <c:pt idx="891">
                  <c:v>3.9287499999999997E-9</c:v>
                </c:pt>
                <c:pt idx="892">
                  <c:v>3.93187E-9</c:v>
                </c:pt>
                <c:pt idx="893">
                  <c:v>3.9350000000000002E-9</c:v>
                </c:pt>
                <c:pt idx="894">
                  <c:v>3.9381199999999996E-9</c:v>
                </c:pt>
                <c:pt idx="895">
                  <c:v>3.9412499999999998E-9</c:v>
                </c:pt>
                <c:pt idx="896">
                  <c:v>3.9443700000000001E-9</c:v>
                </c:pt>
                <c:pt idx="897">
                  <c:v>3.9475000000000003E-9</c:v>
                </c:pt>
                <c:pt idx="898">
                  <c:v>3.9506199999999997E-9</c:v>
                </c:pt>
                <c:pt idx="899">
                  <c:v>3.9537499999999999E-9</c:v>
                </c:pt>
                <c:pt idx="900">
                  <c:v>3.9568700000000002E-9</c:v>
                </c:pt>
                <c:pt idx="901">
                  <c:v>3.9600000000000004E-9</c:v>
                </c:pt>
                <c:pt idx="902">
                  <c:v>3.9631199999999999E-9</c:v>
                </c:pt>
                <c:pt idx="903">
                  <c:v>3.96625E-9</c:v>
                </c:pt>
                <c:pt idx="904">
                  <c:v>3.9693700000000003E-9</c:v>
                </c:pt>
                <c:pt idx="905">
                  <c:v>3.9724999999999997E-9</c:v>
                </c:pt>
                <c:pt idx="906">
                  <c:v>3.97562E-9</c:v>
                </c:pt>
                <c:pt idx="907">
                  <c:v>3.9787500000000001E-9</c:v>
                </c:pt>
                <c:pt idx="908">
                  <c:v>3.9818699999999996E-9</c:v>
                </c:pt>
                <c:pt idx="909">
                  <c:v>3.9849999999999998E-9</c:v>
                </c:pt>
                <c:pt idx="910">
                  <c:v>3.9881200000000001E-9</c:v>
                </c:pt>
                <c:pt idx="911">
                  <c:v>3.9912500000000003E-9</c:v>
                </c:pt>
                <c:pt idx="912">
                  <c:v>3.9943699999999997E-9</c:v>
                </c:pt>
                <c:pt idx="913">
                  <c:v>3.9974999999999999E-9</c:v>
                </c:pt>
                <c:pt idx="914">
                  <c:v>4.0006200000000002E-9</c:v>
                </c:pt>
                <c:pt idx="915">
                  <c:v>4.0037500000000004E-9</c:v>
                </c:pt>
                <c:pt idx="916">
                  <c:v>4.0068699999999998E-9</c:v>
                </c:pt>
                <c:pt idx="917">
                  <c:v>4.01E-9</c:v>
                </c:pt>
                <c:pt idx="918">
                  <c:v>4.0131200000000003E-9</c:v>
                </c:pt>
                <c:pt idx="919">
                  <c:v>4.0162499999999997E-9</c:v>
                </c:pt>
                <c:pt idx="920">
                  <c:v>4.0193699999999999E-9</c:v>
                </c:pt>
                <c:pt idx="921">
                  <c:v>4.0225000000000001E-9</c:v>
                </c:pt>
                <c:pt idx="922">
                  <c:v>4.0256199999999996E-9</c:v>
                </c:pt>
                <c:pt idx="923">
                  <c:v>4.0287499999999998E-9</c:v>
                </c:pt>
                <c:pt idx="924">
                  <c:v>4.0318700000000001E-9</c:v>
                </c:pt>
                <c:pt idx="925">
                  <c:v>4.0350000000000002E-9</c:v>
                </c:pt>
                <c:pt idx="926">
                  <c:v>4.0381199999999997E-9</c:v>
                </c:pt>
                <c:pt idx="927">
                  <c:v>4.0412499999999999E-9</c:v>
                </c:pt>
                <c:pt idx="928">
                  <c:v>4.0443700000000002E-9</c:v>
                </c:pt>
                <c:pt idx="929">
                  <c:v>4.0475000000000003E-9</c:v>
                </c:pt>
                <c:pt idx="930">
                  <c:v>4.0506199999999998E-9</c:v>
                </c:pt>
                <c:pt idx="931">
                  <c:v>4.05375E-9</c:v>
                </c:pt>
                <c:pt idx="932">
                  <c:v>4.0568700000000003E-9</c:v>
                </c:pt>
                <c:pt idx="933">
                  <c:v>4.0599999999999996E-9</c:v>
                </c:pt>
                <c:pt idx="934">
                  <c:v>4.0631199999999999E-9</c:v>
                </c:pt>
                <c:pt idx="935">
                  <c:v>4.0662500000000001E-9</c:v>
                </c:pt>
                <c:pt idx="936">
                  <c:v>4.0693700000000004E-9</c:v>
                </c:pt>
                <c:pt idx="937">
                  <c:v>4.0724999999999997E-9</c:v>
                </c:pt>
                <c:pt idx="938">
                  <c:v>4.07562E-9</c:v>
                </c:pt>
                <c:pt idx="939">
                  <c:v>4.0787500000000002E-9</c:v>
                </c:pt>
                <c:pt idx="940">
                  <c:v>4.0818699999999997E-9</c:v>
                </c:pt>
                <c:pt idx="941">
                  <c:v>4.0849999999999999E-9</c:v>
                </c:pt>
                <c:pt idx="942">
                  <c:v>4.0881200000000001E-9</c:v>
                </c:pt>
                <c:pt idx="943">
                  <c:v>4.0912500000000003E-9</c:v>
                </c:pt>
                <c:pt idx="944">
                  <c:v>4.0943699999999998E-9</c:v>
                </c:pt>
                <c:pt idx="945">
                  <c:v>4.0975E-9</c:v>
                </c:pt>
                <c:pt idx="946">
                  <c:v>4.1006200000000003E-9</c:v>
                </c:pt>
                <c:pt idx="947">
                  <c:v>4.1037499999999996E-9</c:v>
                </c:pt>
                <c:pt idx="948">
                  <c:v>4.1068699999999999E-9</c:v>
                </c:pt>
                <c:pt idx="949">
                  <c:v>4.1100000000000001E-9</c:v>
                </c:pt>
                <c:pt idx="950">
                  <c:v>4.1131200000000004E-9</c:v>
                </c:pt>
                <c:pt idx="951">
                  <c:v>4.1162499999999997E-9</c:v>
                </c:pt>
                <c:pt idx="952">
                  <c:v>4.11937E-9</c:v>
                </c:pt>
                <c:pt idx="953">
                  <c:v>4.1225000000000002E-9</c:v>
                </c:pt>
                <c:pt idx="954">
                  <c:v>4.1256199999999997E-9</c:v>
                </c:pt>
                <c:pt idx="955">
                  <c:v>4.1287499999999998E-9</c:v>
                </c:pt>
                <c:pt idx="956">
                  <c:v>4.1318700000000001E-9</c:v>
                </c:pt>
                <c:pt idx="957">
                  <c:v>4.1350000000000003E-9</c:v>
                </c:pt>
                <c:pt idx="958">
                  <c:v>4.1381199999999998E-9</c:v>
                </c:pt>
                <c:pt idx="959">
                  <c:v>4.1412499999999999E-9</c:v>
                </c:pt>
                <c:pt idx="960">
                  <c:v>4.1443700000000002E-9</c:v>
                </c:pt>
                <c:pt idx="961">
                  <c:v>4.1475000000000004E-9</c:v>
                </c:pt>
                <c:pt idx="962">
                  <c:v>4.1506199999999999E-9</c:v>
                </c:pt>
                <c:pt idx="963">
                  <c:v>4.1537500000000001E-9</c:v>
                </c:pt>
                <c:pt idx="964">
                  <c:v>4.1568700000000003E-9</c:v>
                </c:pt>
                <c:pt idx="965">
                  <c:v>4.1599999999999997E-9</c:v>
                </c:pt>
                <c:pt idx="966">
                  <c:v>4.16312E-9</c:v>
                </c:pt>
                <c:pt idx="967">
                  <c:v>4.1662500000000002E-9</c:v>
                </c:pt>
                <c:pt idx="968">
                  <c:v>4.1693699999999996E-9</c:v>
                </c:pt>
                <c:pt idx="969">
                  <c:v>4.1724999999999998E-9</c:v>
                </c:pt>
                <c:pt idx="970">
                  <c:v>4.1756200000000001E-9</c:v>
                </c:pt>
                <c:pt idx="971">
                  <c:v>4.1787500000000003E-9</c:v>
                </c:pt>
                <c:pt idx="972">
                  <c:v>4.1818699999999997E-9</c:v>
                </c:pt>
                <c:pt idx="973">
                  <c:v>4.1849999999999999E-9</c:v>
                </c:pt>
                <c:pt idx="974">
                  <c:v>4.1881200000000002E-9</c:v>
                </c:pt>
                <c:pt idx="975">
                  <c:v>4.1912500000000004E-9</c:v>
                </c:pt>
                <c:pt idx="976">
                  <c:v>4.1943699999999999E-9</c:v>
                </c:pt>
                <c:pt idx="977">
                  <c:v>4.1975E-9</c:v>
                </c:pt>
                <c:pt idx="978">
                  <c:v>4.2006200000000003E-9</c:v>
                </c:pt>
                <c:pt idx="979">
                  <c:v>4.2037499999999997E-9</c:v>
                </c:pt>
                <c:pt idx="980">
                  <c:v>4.20687E-9</c:v>
                </c:pt>
                <c:pt idx="981">
                  <c:v>4.2100000000000001E-9</c:v>
                </c:pt>
                <c:pt idx="982">
                  <c:v>4.2131199999999996E-9</c:v>
                </c:pt>
                <c:pt idx="983">
                  <c:v>4.2162499999999998E-9</c:v>
                </c:pt>
                <c:pt idx="984">
                  <c:v>4.2193700000000001E-9</c:v>
                </c:pt>
                <c:pt idx="985">
                  <c:v>4.2225000000000003E-9</c:v>
                </c:pt>
                <c:pt idx="986">
                  <c:v>4.2256199999999997E-9</c:v>
                </c:pt>
                <c:pt idx="987">
                  <c:v>4.2287499999999999E-9</c:v>
                </c:pt>
                <c:pt idx="988">
                  <c:v>4.2318700000000002E-9</c:v>
                </c:pt>
                <c:pt idx="989">
                  <c:v>4.2350000000000004E-9</c:v>
                </c:pt>
                <c:pt idx="990">
                  <c:v>4.2381199999999998E-9</c:v>
                </c:pt>
                <c:pt idx="991">
                  <c:v>4.24125E-9</c:v>
                </c:pt>
                <c:pt idx="992">
                  <c:v>4.2443700000000003E-9</c:v>
                </c:pt>
                <c:pt idx="993">
                  <c:v>4.2474999999999997E-9</c:v>
                </c:pt>
                <c:pt idx="994">
                  <c:v>4.2506199999999999E-9</c:v>
                </c:pt>
                <c:pt idx="995">
                  <c:v>4.2537500000000001E-9</c:v>
                </c:pt>
                <c:pt idx="996">
                  <c:v>4.2568699999999996E-9</c:v>
                </c:pt>
                <c:pt idx="997">
                  <c:v>4.2599999999999998E-9</c:v>
                </c:pt>
                <c:pt idx="998">
                  <c:v>4.2631200000000001E-9</c:v>
                </c:pt>
                <c:pt idx="999">
                  <c:v>4.2662500000000002E-9</c:v>
                </c:pt>
                <c:pt idx="1000">
                  <c:v>4.2693699999999997E-9</c:v>
                </c:pt>
                <c:pt idx="1001">
                  <c:v>4.2724999999999999E-9</c:v>
                </c:pt>
                <c:pt idx="1002">
                  <c:v>4.2756200000000002E-9</c:v>
                </c:pt>
                <c:pt idx="1003">
                  <c:v>4.2787500000000003E-9</c:v>
                </c:pt>
                <c:pt idx="1004">
                  <c:v>4.2818699999999998E-9</c:v>
                </c:pt>
                <c:pt idx="1005">
                  <c:v>4.285E-9</c:v>
                </c:pt>
                <c:pt idx="1006">
                  <c:v>4.2881200000000003E-9</c:v>
                </c:pt>
                <c:pt idx="1007">
                  <c:v>4.2912499999999996E-9</c:v>
                </c:pt>
                <c:pt idx="1008">
                  <c:v>4.2943699999999999E-9</c:v>
                </c:pt>
                <c:pt idx="1009">
                  <c:v>4.2975000000000001E-9</c:v>
                </c:pt>
                <c:pt idx="1010">
                  <c:v>4.3006200000000004E-9</c:v>
                </c:pt>
                <c:pt idx="1011">
                  <c:v>4.3037499999999997E-9</c:v>
                </c:pt>
                <c:pt idx="1012">
                  <c:v>4.30687E-9</c:v>
                </c:pt>
                <c:pt idx="1013">
                  <c:v>4.3100000000000002E-9</c:v>
                </c:pt>
                <c:pt idx="1014">
                  <c:v>4.3131199999999997E-9</c:v>
                </c:pt>
                <c:pt idx="1015">
                  <c:v>4.3162499999999999E-9</c:v>
                </c:pt>
                <c:pt idx="1016">
                  <c:v>4.3193700000000002E-9</c:v>
                </c:pt>
                <c:pt idx="1017">
                  <c:v>4.3225000000000003E-9</c:v>
                </c:pt>
                <c:pt idx="1018">
                  <c:v>4.3256199999999998E-9</c:v>
                </c:pt>
                <c:pt idx="1019">
                  <c:v>4.32875E-9</c:v>
                </c:pt>
                <c:pt idx="1020">
                  <c:v>4.3318700000000003E-9</c:v>
                </c:pt>
                <c:pt idx="1021">
                  <c:v>4.3349999999999996E-9</c:v>
                </c:pt>
                <c:pt idx="1022">
                  <c:v>4.3381199999999999E-9</c:v>
                </c:pt>
                <c:pt idx="1023">
                  <c:v>4.3412500000000001E-9</c:v>
                </c:pt>
                <c:pt idx="1024">
                  <c:v>4.3443700000000004E-9</c:v>
                </c:pt>
                <c:pt idx="1025">
                  <c:v>4.3474999999999997E-9</c:v>
                </c:pt>
                <c:pt idx="1026">
                  <c:v>4.35062E-9</c:v>
                </c:pt>
                <c:pt idx="1027">
                  <c:v>4.3537500000000002E-9</c:v>
                </c:pt>
                <c:pt idx="1028">
                  <c:v>4.3568699999999997E-9</c:v>
                </c:pt>
                <c:pt idx="1029">
                  <c:v>4.3599999999999998E-9</c:v>
                </c:pt>
                <c:pt idx="1030">
                  <c:v>4.3631200000000001E-9</c:v>
                </c:pt>
                <c:pt idx="1031">
                  <c:v>4.3662500000000003E-9</c:v>
                </c:pt>
                <c:pt idx="1032">
                  <c:v>4.3693699999999998E-9</c:v>
                </c:pt>
                <c:pt idx="1033">
                  <c:v>4.3724999999999999E-9</c:v>
                </c:pt>
                <c:pt idx="1034">
                  <c:v>4.3756200000000002E-9</c:v>
                </c:pt>
                <c:pt idx="1035">
                  <c:v>4.3787499999999996E-9</c:v>
                </c:pt>
                <c:pt idx="1036">
                  <c:v>4.3818699999999999E-9</c:v>
                </c:pt>
                <c:pt idx="1037">
                  <c:v>4.3850000000000001E-9</c:v>
                </c:pt>
                <c:pt idx="1038">
                  <c:v>4.3881200000000004E-9</c:v>
                </c:pt>
                <c:pt idx="1039">
                  <c:v>4.3912499999999997E-9</c:v>
                </c:pt>
                <c:pt idx="1040">
                  <c:v>4.39437E-9</c:v>
                </c:pt>
                <c:pt idx="1041">
                  <c:v>4.3975000000000002E-9</c:v>
                </c:pt>
                <c:pt idx="1042">
                  <c:v>4.4006199999999996E-9</c:v>
                </c:pt>
                <c:pt idx="1043">
                  <c:v>4.4037499999999998E-9</c:v>
                </c:pt>
                <c:pt idx="1044">
                  <c:v>4.4068700000000001E-9</c:v>
                </c:pt>
                <c:pt idx="1045">
                  <c:v>4.4100000000000003E-9</c:v>
                </c:pt>
                <c:pt idx="1046">
                  <c:v>4.4131199999999997E-9</c:v>
                </c:pt>
                <c:pt idx="1047">
                  <c:v>4.4162499999999999E-9</c:v>
                </c:pt>
                <c:pt idx="1048">
                  <c:v>4.4193700000000002E-9</c:v>
                </c:pt>
                <c:pt idx="1049">
                  <c:v>4.4225000000000004E-9</c:v>
                </c:pt>
                <c:pt idx="1050">
                  <c:v>4.4256199999999999E-9</c:v>
                </c:pt>
                <c:pt idx="1051">
                  <c:v>4.42875E-9</c:v>
                </c:pt>
                <c:pt idx="1052">
                  <c:v>4.4318700000000003E-9</c:v>
                </c:pt>
                <c:pt idx="1053">
                  <c:v>4.4349999999999997E-9</c:v>
                </c:pt>
                <c:pt idx="1054">
                  <c:v>4.43812E-9</c:v>
                </c:pt>
                <c:pt idx="1055">
                  <c:v>4.4412500000000001E-9</c:v>
                </c:pt>
                <c:pt idx="1056">
                  <c:v>4.4443699999999996E-9</c:v>
                </c:pt>
                <c:pt idx="1057">
                  <c:v>4.4474999999999998E-9</c:v>
                </c:pt>
                <c:pt idx="1058">
                  <c:v>4.4506200000000001E-9</c:v>
                </c:pt>
                <c:pt idx="1059">
                  <c:v>4.4537500000000003E-9</c:v>
                </c:pt>
                <c:pt idx="1060">
                  <c:v>4.4568699999999997E-9</c:v>
                </c:pt>
                <c:pt idx="1061">
                  <c:v>4.4599999999999999E-9</c:v>
                </c:pt>
                <c:pt idx="1062">
                  <c:v>4.4631200000000002E-9</c:v>
                </c:pt>
                <c:pt idx="1063">
                  <c:v>4.4662500000000004E-9</c:v>
                </c:pt>
                <c:pt idx="1064">
                  <c:v>4.4693699999999998E-9</c:v>
                </c:pt>
                <c:pt idx="1065">
                  <c:v>4.4725E-9</c:v>
                </c:pt>
                <c:pt idx="1066">
                  <c:v>4.4756200000000003E-9</c:v>
                </c:pt>
                <c:pt idx="1067">
                  <c:v>4.4787499999999997E-9</c:v>
                </c:pt>
                <c:pt idx="1068">
                  <c:v>4.48187E-9</c:v>
                </c:pt>
                <c:pt idx="1069">
                  <c:v>4.4850000000000001E-9</c:v>
                </c:pt>
                <c:pt idx="1070">
                  <c:v>4.4881199999999996E-9</c:v>
                </c:pt>
                <c:pt idx="1071">
                  <c:v>4.4912499999999998E-9</c:v>
                </c:pt>
                <c:pt idx="1072">
                  <c:v>4.4943700000000001E-9</c:v>
                </c:pt>
                <c:pt idx="1073">
                  <c:v>4.4975000000000002E-9</c:v>
                </c:pt>
                <c:pt idx="1074">
                  <c:v>4.5006199999999997E-9</c:v>
                </c:pt>
                <c:pt idx="1075">
                  <c:v>4.5037499999999999E-9</c:v>
                </c:pt>
                <c:pt idx="1076">
                  <c:v>4.5068700000000002E-9</c:v>
                </c:pt>
                <c:pt idx="1077">
                  <c:v>4.5100000000000003E-9</c:v>
                </c:pt>
                <c:pt idx="1078">
                  <c:v>4.5131199999999998E-9</c:v>
                </c:pt>
                <c:pt idx="1079">
                  <c:v>4.51625E-9</c:v>
                </c:pt>
                <c:pt idx="1080">
                  <c:v>4.5193700000000003E-9</c:v>
                </c:pt>
                <c:pt idx="1081">
                  <c:v>4.5224999999999996E-9</c:v>
                </c:pt>
                <c:pt idx="1082">
                  <c:v>4.5256199999999999E-9</c:v>
                </c:pt>
                <c:pt idx="1083">
                  <c:v>4.5287500000000001E-9</c:v>
                </c:pt>
                <c:pt idx="1084">
                  <c:v>4.5318700000000004E-9</c:v>
                </c:pt>
                <c:pt idx="1085">
                  <c:v>4.5349999999999997E-9</c:v>
                </c:pt>
                <c:pt idx="1086">
                  <c:v>4.53812E-9</c:v>
                </c:pt>
                <c:pt idx="1087">
                  <c:v>4.5412500000000002E-9</c:v>
                </c:pt>
                <c:pt idx="1088">
                  <c:v>4.5443699999999997E-9</c:v>
                </c:pt>
                <c:pt idx="1089">
                  <c:v>4.5474999999999999E-9</c:v>
                </c:pt>
                <c:pt idx="1090">
                  <c:v>4.5506200000000002E-9</c:v>
                </c:pt>
                <c:pt idx="1091">
                  <c:v>4.5537500000000003E-9</c:v>
                </c:pt>
                <c:pt idx="1092">
                  <c:v>4.5568699999999998E-9</c:v>
                </c:pt>
                <c:pt idx="1093">
                  <c:v>4.56E-9</c:v>
                </c:pt>
                <c:pt idx="1094">
                  <c:v>4.5631200000000003E-9</c:v>
                </c:pt>
                <c:pt idx="1095">
                  <c:v>4.5662499999999996E-9</c:v>
                </c:pt>
                <c:pt idx="1096">
                  <c:v>4.5693699999999999E-9</c:v>
                </c:pt>
                <c:pt idx="1097">
                  <c:v>4.5725000000000001E-9</c:v>
                </c:pt>
                <c:pt idx="1098">
                  <c:v>4.5756200000000004E-9</c:v>
                </c:pt>
                <c:pt idx="1099">
                  <c:v>4.5787499999999997E-9</c:v>
                </c:pt>
                <c:pt idx="1100">
                  <c:v>4.58187E-9</c:v>
                </c:pt>
                <c:pt idx="1101">
                  <c:v>4.5850000000000002E-9</c:v>
                </c:pt>
                <c:pt idx="1102">
                  <c:v>4.5881199999999997E-9</c:v>
                </c:pt>
                <c:pt idx="1103">
                  <c:v>4.5912499999999998E-9</c:v>
                </c:pt>
                <c:pt idx="1104">
                  <c:v>4.5943700000000001E-9</c:v>
                </c:pt>
                <c:pt idx="1105">
                  <c:v>4.5975000000000003E-9</c:v>
                </c:pt>
                <c:pt idx="1106">
                  <c:v>4.6006199999999998E-9</c:v>
                </c:pt>
                <c:pt idx="1107">
                  <c:v>4.6037499999999999E-9</c:v>
                </c:pt>
                <c:pt idx="1108">
                  <c:v>4.6068700000000002E-9</c:v>
                </c:pt>
                <c:pt idx="1109">
                  <c:v>4.6099999999999996E-9</c:v>
                </c:pt>
                <c:pt idx="1110">
                  <c:v>4.6131199999999999E-9</c:v>
                </c:pt>
                <c:pt idx="1111">
                  <c:v>4.6162500000000001E-9</c:v>
                </c:pt>
                <c:pt idx="1112">
                  <c:v>4.6193700000000004E-9</c:v>
                </c:pt>
                <c:pt idx="1113">
                  <c:v>4.6224999999999997E-9</c:v>
                </c:pt>
                <c:pt idx="1114">
                  <c:v>4.62562E-9</c:v>
                </c:pt>
                <c:pt idx="1115">
                  <c:v>4.6287500000000002E-9</c:v>
                </c:pt>
                <c:pt idx="1116">
                  <c:v>4.6318699999999996E-9</c:v>
                </c:pt>
                <c:pt idx="1117">
                  <c:v>4.6349999999999998E-9</c:v>
                </c:pt>
                <c:pt idx="1118">
                  <c:v>4.6381200000000001E-9</c:v>
                </c:pt>
                <c:pt idx="1119">
                  <c:v>4.6412500000000003E-9</c:v>
                </c:pt>
                <c:pt idx="1120">
                  <c:v>4.6443699999999998E-9</c:v>
                </c:pt>
                <c:pt idx="1121">
                  <c:v>4.6474999999999999E-9</c:v>
                </c:pt>
                <c:pt idx="1122">
                  <c:v>4.6506200000000002E-9</c:v>
                </c:pt>
                <c:pt idx="1123">
                  <c:v>4.6537500000000004E-9</c:v>
                </c:pt>
                <c:pt idx="1124">
                  <c:v>4.6568699999999999E-9</c:v>
                </c:pt>
                <c:pt idx="1125">
                  <c:v>4.66E-9</c:v>
                </c:pt>
                <c:pt idx="1126">
                  <c:v>4.6631200000000003E-9</c:v>
                </c:pt>
                <c:pt idx="1127">
                  <c:v>4.6662499999999997E-9</c:v>
                </c:pt>
                <c:pt idx="1128">
                  <c:v>4.66937E-9</c:v>
                </c:pt>
                <c:pt idx="1129">
                  <c:v>4.6725000000000001E-9</c:v>
                </c:pt>
                <c:pt idx="1130">
                  <c:v>4.6756199999999996E-9</c:v>
                </c:pt>
                <c:pt idx="1131">
                  <c:v>4.6787499999999998E-9</c:v>
                </c:pt>
                <c:pt idx="1132">
                  <c:v>4.6818700000000001E-9</c:v>
                </c:pt>
                <c:pt idx="1133">
                  <c:v>4.6850000000000003E-9</c:v>
                </c:pt>
                <c:pt idx="1134">
                  <c:v>4.6881199999999997E-9</c:v>
                </c:pt>
                <c:pt idx="1135">
                  <c:v>4.6912499999999999E-9</c:v>
                </c:pt>
                <c:pt idx="1136">
                  <c:v>4.6943700000000002E-9</c:v>
                </c:pt>
                <c:pt idx="1137">
                  <c:v>4.6975000000000004E-9</c:v>
                </c:pt>
                <c:pt idx="1138">
                  <c:v>4.7006199999999998E-9</c:v>
                </c:pt>
                <c:pt idx="1139">
                  <c:v>4.70375E-9</c:v>
                </c:pt>
                <c:pt idx="1140">
                  <c:v>4.7068700000000003E-9</c:v>
                </c:pt>
                <c:pt idx="1141">
                  <c:v>4.7099999999999997E-9</c:v>
                </c:pt>
                <c:pt idx="1142">
                  <c:v>4.71312E-9</c:v>
                </c:pt>
                <c:pt idx="1143">
                  <c:v>4.7162500000000001E-9</c:v>
                </c:pt>
                <c:pt idx="1144">
                  <c:v>4.7193699999999996E-9</c:v>
                </c:pt>
                <c:pt idx="1145">
                  <c:v>4.7224999999999998E-9</c:v>
                </c:pt>
                <c:pt idx="1146">
                  <c:v>4.7256200000000001E-9</c:v>
                </c:pt>
                <c:pt idx="1147">
                  <c:v>4.7287500000000002E-9</c:v>
                </c:pt>
                <c:pt idx="1148">
                  <c:v>4.7318699999999997E-9</c:v>
                </c:pt>
                <c:pt idx="1149">
                  <c:v>4.7349999999999999E-9</c:v>
                </c:pt>
                <c:pt idx="1150">
                  <c:v>4.7381200000000002E-9</c:v>
                </c:pt>
                <c:pt idx="1151">
                  <c:v>4.7412500000000004E-9</c:v>
                </c:pt>
                <c:pt idx="1152">
                  <c:v>4.7443699999999998E-9</c:v>
                </c:pt>
                <c:pt idx="1153">
                  <c:v>4.7475E-9</c:v>
                </c:pt>
                <c:pt idx="1154">
                  <c:v>4.7506200000000003E-9</c:v>
                </c:pt>
                <c:pt idx="1155">
                  <c:v>4.7537499999999996E-9</c:v>
                </c:pt>
                <c:pt idx="1156">
                  <c:v>4.7568699999999999E-9</c:v>
                </c:pt>
                <c:pt idx="1157">
                  <c:v>4.7600000000000001E-9</c:v>
                </c:pt>
                <c:pt idx="1158">
                  <c:v>4.7631200000000004E-9</c:v>
                </c:pt>
                <c:pt idx="1159">
                  <c:v>4.7662499999999997E-9</c:v>
                </c:pt>
                <c:pt idx="1160">
                  <c:v>4.76937E-9</c:v>
                </c:pt>
                <c:pt idx="1161">
                  <c:v>4.7725000000000002E-9</c:v>
                </c:pt>
                <c:pt idx="1162">
                  <c:v>4.7756199999999997E-9</c:v>
                </c:pt>
                <c:pt idx="1163">
                  <c:v>4.7787499999999999E-9</c:v>
                </c:pt>
                <c:pt idx="1164">
                  <c:v>4.7818700000000002E-9</c:v>
                </c:pt>
                <c:pt idx="1165">
                  <c:v>4.7850000000000003E-9</c:v>
                </c:pt>
                <c:pt idx="1166">
                  <c:v>4.7881199999999998E-9</c:v>
                </c:pt>
                <c:pt idx="1167">
                  <c:v>4.79125E-9</c:v>
                </c:pt>
                <c:pt idx="1168">
                  <c:v>4.7943700000000003E-9</c:v>
                </c:pt>
                <c:pt idx="1169">
                  <c:v>4.7974999999999996E-9</c:v>
                </c:pt>
                <c:pt idx="1170">
                  <c:v>4.8006199999999999E-9</c:v>
                </c:pt>
                <c:pt idx="1171">
                  <c:v>4.8037500000000001E-9</c:v>
                </c:pt>
                <c:pt idx="1172">
                  <c:v>4.8068700000000004E-9</c:v>
                </c:pt>
                <c:pt idx="1173">
                  <c:v>4.8099999999999997E-9</c:v>
                </c:pt>
                <c:pt idx="1174">
                  <c:v>4.81312E-9</c:v>
                </c:pt>
                <c:pt idx="1175">
                  <c:v>4.8162500000000002E-9</c:v>
                </c:pt>
                <c:pt idx="1176">
                  <c:v>4.8193699999999997E-9</c:v>
                </c:pt>
                <c:pt idx="1177">
                  <c:v>4.8224999999999998E-9</c:v>
                </c:pt>
                <c:pt idx="1178">
                  <c:v>4.8256200000000001E-9</c:v>
                </c:pt>
                <c:pt idx="1179">
                  <c:v>4.8287500000000003E-9</c:v>
                </c:pt>
                <c:pt idx="1180">
                  <c:v>4.8318699999999998E-9</c:v>
                </c:pt>
                <c:pt idx="1181">
                  <c:v>4.835E-9</c:v>
                </c:pt>
                <c:pt idx="1182">
                  <c:v>4.8381200000000002E-9</c:v>
                </c:pt>
                <c:pt idx="1183">
                  <c:v>4.8412499999999996E-9</c:v>
                </c:pt>
                <c:pt idx="1184">
                  <c:v>4.8443699999999999E-9</c:v>
                </c:pt>
                <c:pt idx="1185">
                  <c:v>4.8475000000000001E-9</c:v>
                </c:pt>
                <c:pt idx="1186">
                  <c:v>4.8506200000000004E-9</c:v>
                </c:pt>
                <c:pt idx="1187">
                  <c:v>4.8537499999999997E-9</c:v>
                </c:pt>
                <c:pt idx="1188">
                  <c:v>4.85687E-9</c:v>
                </c:pt>
                <c:pt idx="1189">
                  <c:v>4.8600000000000002E-9</c:v>
                </c:pt>
                <c:pt idx="1190">
                  <c:v>4.8631199999999996E-9</c:v>
                </c:pt>
                <c:pt idx="1191">
                  <c:v>4.8662499999999998E-9</c:v>
                </c:pt>
                <c:pt idx="1192">
                  <c:v>4.8693700000000001E-9</c:v>
                </c:pt>
                <c:pt idx="1193">
                  <c:v>4.8725000000000003E-9</c:v>
                </c:pt>
                <c:pt idx="1194">
                  <c:v>4.8756199999999998E-9</c:v>
                </c:pt>
                <c:pt idx="1195">
                  <c:v>4.8787499999999999E-9</c:v>
                </c:pt>
                <c:pt idx="1196">
                  <c:v>4.8818700000000002E-9</c:v>
                </c:pt>
                <c:pt idx="1197">
                  <c:v>4.8850000000000004E-9</c:v>
                </c:pt>
                <c:pt idx="1198">
                  <c:v>4.8881199999999999E-9</c:v>
                </c:pt>
                <c:pt idx="1199">
                  <c:v>4.89125E-9</c:v>
                </c:pt>
                <c:pt idx="1200">
                  <c:v>4.8943700000000003E-9</c:v>
                </c:pt>
                <c:pt idx="1201">
                  <c:v>4.8974999999999997E-9</c:v>
                </c:pt>
                <c:pt idx="1202">
                  <c:v>4.90062E-9</c:v>
                </c:pt>
                <c:pt idx="1203">
                  <c:v>4.9037500000000002E-9</c:v>
                </c:pt>
                <c:pt idx="1204">
                  <c:v>4.9068699999999996E-9</c:v>
                </c:pt>
                <c:pt idx="1205">
                  <c:v>4.9099999999999998E-9</c:v>
                </c:pt>
                <c:pt idx="1206">
                  <c:v>4.9131200000000001E-9</c:v>
                </c:pt>
                <c:pt idx="1207">
                  <c:v>4.9162500000000003E-9</c:v>
                </c:pt>
                <c:pt idx="1208">
                  <c:v>4.9193699999999997E-9</c:v>
                </c:pt>
                <c:pt idx="1209">
                  <c:v>4.9224999999999999E-9</c:v>
                </c:pt>
                <c:pt idx="1210">
                  <c:v>4.9256200000000002E-9</c:v>
                </c:pt>
                <c:pt idx="1211">
                  <c:v>4.9287500000000004E-9</c:v>
                </c:pt>
                <c:pt idx="1212">
                  <c:v>4.9318699999999998E-9</c:v>
                </c:pt>
                <c:pt idx="1213">
                  <c:v>4.935E-9</c:v>
                </c:pt>
                <c:pt idx="1214">
                  <c:v>4.9381200000000003E-9</c:v>
                </c:pt>
                <c:pt idx="1215">
                  <c:v>4.9412499999999997E-9</c:v>
                </c:pt>
                <c:pt idx="1216">
                  <c:v>4.94437E-9</c:v>
                </c:pt>
                <c:pt idx="1217">
                  <c:v>4.9475000000000001E-9</c:v>
                </c:pt>
                <c:pt idx="1218">
                  <c:v>4.9506199999999996E-9</c:v>
                </c:pt>
                <c:pt idx="1219">
                  <c:v>4.9537499999999998E-9</c:v>
                </c:pt>
                <c:pt idx="1220">
                  <c:v>4.9568700000000001E-9</c:v>
                </c:pt>
                <c:pt idx="1221">
                  <c:v>4.9600000000000002E-9</c:v>
                </c:pt>
                <c:pt idx="1222">
                  <c:v>4.9631199999999997E-9</c:v>
                </c:pt>
                <c:pt idx="1223">
                  <c:v>4.9662499999999999E-9</c:v>
                </c:pt>
                <c:pt idx="1224">
                  <c:v>4.9693700000000002E-9</c:v>
                </c:pt>
                <c:pt idx="1225">
                  <c:v>4.9725000000000004E-9</c:v>
                </c:pt>
                <c:pt idx="1226">
                  <c:v>4.9756199999999998E-9</c:v>
                </c:pt>
                <c:pt idx="1227">
                  <c:v>4.97875E-9</c:v>
                </c:pt>
                <c:pt idx="1228">
                  <c:v>4.9818700000000003E-9</c:v>
                </c:pt>
                <c:pt idx="1229">
                  <c:v>4.9849999999999996E-9</c:v>
                </c:pt>
                <c:pt idx="1230">
                  <c:v>4.9881199999999999E-9</c:v>
                </c:pt>
                <c:pt idx="1231">
                  <c:v>4.9912500000000001E-9</c:v>
                </c:pt>
                <c:pt idx="1232">
                  <c:v>4.9943700000000004E-9</c:v>
                </c:pt>
                <c:pt idx="1233">
                  <c:v>4.9974999999999998E-9</c:v>
                </c:pt>
                <c:pt idx="1234">
                  <c:v>5.00062E-9</c:v>
                </c:pt>
                <c:pt idx="1235">
                  <c:v>5.0037500000000002E-9</c:v>
                </c:pt>
                <c:pt idx="1236">
                  <c:v>5.0068699999999997E-9</c:v>
                </c:pt>
                <c:pt idx="1237">
                  <c:v>5.0099999999999999E-9</c:v>
                </c:pt>
                <c:pt idx="1238">
                  <c:v>5.0131200000000002E-9</c:v>
                </c:pt>
                <c:pt idx="1239">
                  <c:v>5.0162500000000003E-9</c:v>
                </c:pt>
                <c:pt idx="1240">
                  <c:v>5.0193699999999998E-9</c:v>
                </c:pt>
                <c:pt idx="1241">
                  <c:v>5.0225E-9</c:v>
                </c:pt>
                <c:pt idx="1242">
                  <c:v>5.0256200000000003E-9</c:v>
                </c:pt>
                <c:pt idx="1243">
                  <c:v>5.0287499999999996E-9</c:v>
                </c:pt>
                <c:pt idx="1244">
                  <c:v>5.0318699999999999E-9</c:v>
                </c:pt>
                <c:pt idx="1245">
                  <c:v>5.0350000000000001E-9</c:v>
                </c:pt>
                <c:pt idx="1246">
                  <c:v>5.0381200000000004E-9</c:v>
                </c:pt>
                <c:pt idx="1247">
                  <c:v>5.0412499999999997E-9</c:v>
                </c:pt>
                <c:pt idx="1248">
                  <c:v>5.04437E-9</c:v>
                </c:pt>
                <c:pt idx="1249">
                  <c:v>5.0475000000000002E-9</c:v>
                </c:pt>
                <c:pt idx="1250">
                  <c:v>5.0506199999999997E-9</c:v>
                </c:pt>
                <c:pt idx="1251">
                  <c:v>5.0537499999999998E-9</c:v>
                </c:pt>
                <c:pt idx="1252">
                  <c:v>5.0568700000000001E-9</c:v>
                </c:pt>
                <c:pt idx="1253">
                  <c:v>5.0600000000000003E-9</c:v>
                </c:pt>
                <c:pt idx="1254">
                  <c:v>5.0631199999999998E-9</c:v>
                </c:pt>
                <c:pt idx="1255">
                  <c:v>5.06625E-9</c:v>
                </c:pt>
                <c:pt idx="1256">
                  <c:v>5.0693700000000002E-9</c:v>
                </c:pt>
                <c:pt idx="1257">
                  <c:v>5.0724999999999996E-9</c:v>
                </c:pt>
                <c:pt idx="1258">
                  <c:v>5.0756199999999999E-9</c:v>
                </c:pt>
                <c:pt idx="1259">
                  <c:v>5.0787500000000001E-9</c:v>
                </c:pt>
                <c:pt idx="1260">
                  <c:v>5.0818700000000004E-9</c:v>
                </c:pt>
                <c:pt idx="1261">
                  <c:v>5.0849999999999997E-9</c:v>
                </c:pt>
                <c:pt idx="1262">
                  <c:v>5.08812E-9</c:v>
                </c:pt>
                <c:pt idx="1263">
                  <c:v>5.0912500000000002E-9</c:v>
                </c:pt>
                <c:pt idx="1264">
                  <c:v>5.0943699999999996E-9</c:v>
                </c:pt>
                <c:pt idx="1265">
                  <c:v>5.0974999999999998E-9</c:v>
                </c:pt>
                <c:pt idx="1266">
                  <c:v>5.1006200000000001E-9</c:v>
                </c:pt>
                <c:pt idx="1267">
                  <c:v>5.1037500000000003E-9</c:v>
                </c:pt>
                <c:pt idx="1268">
                  <c:v>5.1068699999999998E-9</c:v>
                </c:pt>
                <c:pt idx="1269">
                  <c:v>5.1099999999999999E-9</c:v>
                </c:pt>
                <c:pt idx="1270">
                  <c:v>5.1131200000000002E-9</c:v>
                </c:pt>
                <c:pt idx="1271">
                  <c:v>5.1162500000000004E-9</c:v>
                </c:pt>
                <c:pt idx="1272">
                  <c:v>5.1193699999999999E-9</c:v>
                </c:pt>
                <c:pt idx="1273">
                  <c:v>5.1225E-9</c:v>
                </c:pt>
                <c:pt idx="1274">
                  <c:v>5.1256200000000003E-9</c:v>
                </c:pt>
                <c:pt idx="1275">
                  <c:v>5.1287499999999997E-9</c:v>
                </c:pt>
                <c:pt idx="1276">
                  <c:v>5.13187E-9</c:v>
                </c:pt>
                <c:pt idx="1277">
                  <c:v>5.1350000000000002E-9</c:v>
                </c:pt>
                <c:pt idx="1278">
                  <c:v>5.1381199999999996E-9</c:v>
                </c:pt>
                <c:pt idx="1279">
                  <c:v>5.1412499999999998E-9</c:v>
                </c:pt>
                <c:pt idx="1280">
                  <c:v>5.1443700000000001E-9</c:v>
                </c:pt>
                <c:pt idx="1281">
                  <c:v>5.1475000000000003E-9</c:v>
                </c:pt>
                <c:pt idx="1282">
                  <c:v>5.1506199999999997E-9</c:v>
                </c:pt>
                <c:pt idx="1283">
                  <c:v>5.1537499999999999E-9</c:v>
                </c:pt>
                <c:pt idx="1284">
                  <c:v>5.1568700000000002E-9</c:v>
                </c:pt>
                <c:pt idx="1285">
                  <c:v>5.1600000000000004E-9</c:v>
                </c:pt>
                <c:pt idx="1286">
                  <c:v>5.1631199999999998E-9</c:v>
                </c:pt>
                <c:pt idx="1287">
                  <c:v>5.16625E-9</c:v>
                </c:pt>
                <c:pt idx="1288">
                  <c:v>5.1693700000000003E-9</c:v>
                </c:pt>
                <c:pt idx="1289">
                  <c:v>5.1724999999999997E-9</c:v>
                </c:pt>
                <c:pt idx="1290">
                  <c:v>5.17562E-9</c:v>
                </c:pt>
                <c:pt idx="1291">
                  <c:v>5.1787500000000001E-9</c:v>
                </c:pt>
                <c:pt idx="1292">
                  <c:v>5.1818699999999996E-9</c:v>
                </c:pt>
                <c:pt idx="1293">
                  <c:v>5.1849999999999998E-9</c:v>
                </c:pt>
                <c:pt idx="1294">
                  <c:v>5.1881200000000001E-9</c:v>
                </c:pt>
                <c:pt idx="1295">
                  <c:v>5.1912500000000002E-9</c:v>
                </c:pt>
                <c:pt idx="1296">
                  <c:v>5.1943699999999997E-9</c:v>
                </c:pt>
                <c:pt idx="1297">
                  <c:v>5.1974999999999999E-9</c:v>
                </c:pt>
                <c:pt idx="1298">
                  <c:v>5.2006200000000002E-9</c:v>
                </c:pt>
                <c:pt idx="1299">
                  <c:v>5.2037500000000004E-9</c:v>
                </c:pt>
                <c:pt idx="1300">
                  <c:v>5.2068699999999998E-9</c:v>
                </c:pt>
                <c:pt idx="1301">
                  <c:v>5.21E-9</c:v>
                </c:pt>
                <c:pt idx="1302">
                  <c:v>5.2131200000000003E-9</c:v>
                </c:pt>
                <c:pt idx="1303">
                  <c:v>5.2162499999999996E-9</c:v>
                </c:pt>
                <c:pt idx="1304">
                  <c:v>5.2193699999999999E-9</c:v>
                </c:pt>
                <c:pt idx="1305">
                  <c:v>5.2225000000000001E-9</c:v>
                </c:pt>
                <c:pt idx="1306">
                  <c:v>5.2256200000000004E-9</c:v>
                </c:pt>
                <c:pt idx="1307">
                  <c:v>5.2287499999999998E-9</c:v>
                </c:pt>
                <c:pt idx="1308">
                  <c:v>5.23187E-9</c:v>
                </c:pt>
                <c:pt idx="1309">
                  <c:v>5.2350000000000002E-9</c:v>
                </c:pt>
                <c:pt idx="1310">
                  <c:v>5.2381199999999997E-9</c:v>
                </c:pt>
                <c:pt idx="1311">
                  <c:v>5.2412499999999999E-9</c:v>
                </c:pt>
                <c:pt idx="1312">
                  <c:v>5.2443700000000002E-9</c:v>
                </c:pt>
                <c:pt idx="1313">
                  <c:v>5.2475000000000003E-9</c:v>
                </c:pt>
                <c:pt idx="1314">
                  <c:v>5.2506199999999998E-9</c:v>
                </c:pt>
                <c:pt idx="1315">
                  <c:v>5.25375E-9</c:v>
                </c:pt>
                <c:pt idx="1316">
                  <c:v>5.2568700000000003E-9</c:v>
                </c:pt>
                <c:pt idx="1317">
                  <c:v>5.2599999999999996E-9</c:v>
                </c:pt>
                <c:pt idx="1318">
                  <c:v>5.2631199999999999E-9</c:v>
                </c:pt>
                <c:pt idx="1319">
                  <c:v>5.2662500000000001E-9</c:v>
                </c:pt>
                <c:pt idx="1320">
                  <c:v>5.2693700000000004E-9</c:v>
                </c:pt>
                <c:pt idx="1321">
                  <c:v>5.2724999999999997E-9</c:v>
                </c:pt>
                <c:pt idx="1322">
                  <c:v>5.27562E-9</c:v>
                </c:pt>
                <c:pt idx="1323">
                  <c:v>5.2787500000000002E-9</c:v>
                </c:pt>
                <c:pt idx="1324">
                  <c:v>5.2818699999999997E-9</c:v>
                </c:pt>
                <c:pt idx="1325">
                  <c:v>5.2849999999999998E-9</c:v>
                </c:pt>
                <c:pt idx="1326">
                  <c:v>5.2881200000000001E-9</c:v>
                </c:pt>
                <c:pt idx="1327">
                  <c:v>5.2912500000000003E-9</c:v>
                </c:pt>
                <c:pt idx="1328">
                  <c:v>5.2943699999999998E-9</c:v>
                </c:pt>
                <c:pt idx="1329">
                  <c:v>5.2975E-9</c:v>
                </c:pt>
                <c:pt idx="1330">
                  <c:v>5.3006200000000003E-9</c:v>
                </c:pt>
                <c:pt idx="1331">
                  <c:v>5.3037499999999996E-9</c:v>
                </c:pt>
                <c:pt idx="1332">
                  <c:v>5.3068699999999999E-9</c:v>
                </c:pt>
                <c:pt idx="1333">
                  <c:v>5.3100000000000001E-9</c:v>
                </c:pt>
                <c:pt idx="1334">
                  <c:v>5.3131200000000004E-9</c:v>
                </c:pt>
                <c:pt idx="1335">
                  <c:v>5.3162499999999997E-9</c:v>
                </c:pt>
                <c:pt idx="1336">
                  <c:v>5.31937E-9</c:v>
                </c:pt>
                <c:pt idx="1337">
                  <c:v>5.3225000000000002E-9</c:v>
                </c:pt>
                <c:pt idx="1338">
                  <c:v>5.3256199999999996E-9</c:v>
                </c:pt>
                <c:pt idx="1339">
                  <c:v>5.3287499999999998E-9</c:v>
                </c:pt>
                <c:pt idx="1340">
                  <c:v>5.3318700000000001E-9</c:v>
                </c:pt>
                <c:pt idx="1341">
                  <c:v>5.3350000000000003E-9</c:v>
                </c:pt>
                <c:pt idx="1342">
                  <c:v>5.3381199999999998E-9</c:v>
                </c:pt>
                <c:pt idx="1343">
                  <c:v>5.3412499999999999E-9</c:v>
                </c:pt>
                <c:pt idx="1344">
                  <c:v>5.3443700000000002E-9</c:v>
                </c:pt>
                <c:pt idx="1345">
                  <c:v>5.3475000000000004E-9</c:v>
                </c:pt>
                <c:pt idx="1346">
                  <c:v>5.3506199999999999E-9</c:v>
                </c:pt>
                <c:pt idx="1347">
                  <c:v>5.35375E-9</c:v>
                </c:pt>
                <c:pt idx="1348">
                  <c:v>5.3568700000000003E-9</c:v>
                </c:pt>
                <c:pt idx="1349">
                  <c:v>5.3599999999999997E-9</c:v>
                </c:pt>
                <c:pt idx="1350">
                  <c:v>5.36312E-9</c:v>
                </c:pt>
                <c:pt idx="1351">
                  <c:v>5.3662500000000002E-9</c:v>
                </c:pt>
                <c:pt idx="1352">
                  <c:v>5.3693699999999996E-9</c:v>
                </c:pt>
                <c:pt idx="1353">
                  <c:v>5.3724999999999998E-9</c:v>
                </c:pt>
                <c:pt idx="1354">
                  <c:v>5.3756200000000001E-9</c:v>
                </c:pt>
                <c:pt idx="1355">
                  <c:v>5.3787500000000003E-9</c:v>
                </c:pt>
                <c:pt idx="1356">
                  <c:v>5.3818699999999997E-9</c:v>
                </c:pt>
                <c:pt idx="1357">
                  <c:v>5.3849999999999999E-9</c:v>
                </c:pt>
                <c:pt idx="1358">
                  <c:v>5.3881200000000002E-9</c:v>
                </c:pt>
                <c:pt idx="1359">
                  <c:v>5.3912500000000004E-9</c:v>
                </c:pt>
                <c:pt idx="1360">
                  <c:v>5.3943699999999999E-9</c:v>
                </c:pt>
                <c:pt idx="1361">
                  <c:v>5.3975E-9</c:v>
                </c:pt>
                <c:pt idx="1362">
                  <c:v>5.4006200000000003E-9</c:v>
                </c:pt>
                <c:pt idx="1363">
                  <c:v>5.4037499999999997E-9</c:v>
                </c:pt>
                <c:pt idx="1364">
                  <c:v>5.40687E-9</c:v>
                </c:pt>
                <c:pt idx="1365">
                  <c:v>5.4100000000000001E-9</c:v>
                </c:pt>
                <c:pt idx="1366">
                  <c:v>5.4131199999999996E-9</c:v>
                </c:pt>
                <c:pt idx="1367">
                  <c:v>5.4162499999999998E-9</c:v>
                </c:pt>
                <c:pt idx="1368">
                  <c:v>5.4193700000000001E-9</c:v>
                </c:pt>
                <c:pt idx="1369">
                  <c:v>5.4225000000000002E-9</c:v>
                </c:pt>
                <c:pt idx="1370">
                  <c:v>5.4256199999999997E-9</c:v>
                </c:pt>
                <c:pt idx="1371">
                  <c:v>5.4287499999999999E-9</c:v>
                </c:pt>
                <c:pt idx="1372">
                  <c:v>5.4318700000000002E-9</c:v>
                </c:pt>
                <c:pt idx="1373">
                  <c:v>5.4350000000000004E-9</c:v>
                </c:pt>
                <c:pt idx="1374">
                  <c:v>5.4381199999999998E-9</c:v>
                </c:pt>
                <c:pt idx="1375">
                  <c:v>5.44125E-9</c:v>
                </c:pt>
                <c:pt idx="1376">
                  <c:v>5.4443700000000003E-9</c:v>
                </c:pt>
                <c:pt idx="1377">
                  <c:v>5.4474999999999996E-9</c:v>
                </c:pt>
                <c:pt idx="1378">
                  <c:v>5.4506199999999999E-9</c:v>
                </c:pt>
                <c:pt idx="1379">
                  <c:v>5.4537500000000001E-9</c:v>
                </c:pt>
                <c:pt idx="1380">
                  <c:v>5.4568700000000004E-9</c:v>
                </c:pt>
                <c:pt idx="1381">
                  <c:v>5.4599999999999998E-9</c:v>
                </c:pt>
                <c:pt idx="1382">
                  <c:v>5.4631200000000001E-9</c:v>
                </c:pt>
                <c:pt idx="1383">
                  <c:v>5.4662500000000002E-9</c:v>
                </c:pt>
                <c:pt idx="1384">
                  <c:v>5.4693699999999997E-9</c:v>
                </c:pt>
                <c:pt idx="1385">
                  <c:v>5.4724999999999999E-9</c:v>
                </c:pt>
                <c:pt idx="1386">
                  <c:v>5.4756200000000002E-9</c:v>
                </c:pt>
                <c:pt idx="1387">
                  <c:v>5.4787500000000003E-9</c:v>
                </c:pt>
                <c:pt idx="1388">
                  <c:v>5.4818699999999998E-9</c:v>
                </c:pt>
                <c:pt idx="1389">
                  <c:v>5.485E-9</c:v>
                </c:pt>
                <c:pt idx="1390">
                  <c:v>5.4881200000000003E-9</c:v>
                </c:pt>
                <c:pt idx="1391">
                  <c:v>5.4912499999999996E-9</c:v>
                </c:pt>
                <c:pt idx="1392">
                  <c:v>5.4943699999999999E-9</c:v>
                </c:pt>
                <c:pt idx="1393">
                  <c:v>5.4975000000000001E-9</c:v>
                </c:pt>
                <c:pt idx="1394">
                  <c:v>5.5006200000000004E-9</c:v>
                </c:pt>
                <c:pt idx="1395">
                  <c:v>5.5037499999999997E-9</c:v>
                </c:pt>
                <c:pt idx="1396">
                  <c:v>5.50687E-9</c:v>
                </c:pt>
                <c:pt idx="1397">
                  <c:v>5.5100000000000002E-9</c:v>
                </c:pt>
                <c:pt idx="1398">
                  <c:v>5.5131199999999997E-9</c:v>
                </c:pt>
                <c:pt idx="1399">
                  <c:v>5.5162499999999998E-9</c:v>
                </c:pt>
                <c:pt idx="1400">
                  <c:v>5.5193700000000001E-9</c:v>
                </c:pt>
                <c:pt idx="1401">
                  <c:v>5.5225000000000003E-9</c:v>
                </c:pt>
                <c:pt idx="1402">
                  <c:v>5.5256199999999998E-9</c:v>
                </c:pt>
                <c:pt idx="1403">
                  <c:v>5.52875E-9</c:v>
                </c:pt>
                <c:pt idx="1404">
                  <c:v>5.5318700000000003E-9</c:v>
                </c:pt>
                <c:pt idx="1405">
                  <c:v>5.5349999999999996E-9</c:v>
                </c:pt>
                <c:pt idx="1406">
                  <c:v>5.5381199999999999E-9</c:v>
                </c:pt>
                <c:pt idx="1407">
                  <c:v>5.5412500000000001E-9</c:v>
                </c:pt>
                <c:pt idx="1408">
                  <c:v>5.5443700000000004E-9</c:v>
                </c:pt>
                <c:pt idx="1409">
                  <c:v>5.5474999999999997E-9</c:v>
                </c:pt>
                <c:pt idx="1410">
                  <c:v>5.55062E-9</c:v>
                </c:pt>
                <c:pt idx="1411">
                  <c:v>5.5537500000000002E-9</c:v>
                </c:pt>
                <c:pt idx="1412">
                  <c:v>5.5568699999999997E-9</c:v>
                </c:pt>
                <c:pt idx="1413">
                  <c:v>5.5599999999999998E-9</c:v>
                </c:pt>
                <c:pt idx="1414">
                  <c:v>5.5631200000000001E-9</c:v>
                </c:pt>
                <c:pt idx="1415">
                  <c:v>5.5662500000000003E-9</c:v>
                </c:pt>
                <c:pt idx="1416">
                  <c:v>5.5693699999999998E-9</c:v>
                </c:pt>
                <c:pt idx="1417">
                  <c:v>5.5724999999999999E-9</c:v>
                </c:pt>
                <c:pt idx="1418">
                  <c:v>5.5756200000000002E-9</c:v>
                </c:pt>
                <c:pt idx="1419">
                  <c:v>5.5787500000000004E-9</c:v>
                </c:pt>
                <c:pt idx="1420">
                  <c:v>5.5818699999999999E-9</c:v>
                </c:pt>
                <c:pt idx="1421">
                  <c:v>5.585E-9</c:v>
                </c:pt>
                <c:pt idx="1422">
                  <c:v>5.5881200000000003E-9</c:v>
                </c:pt>
                <c:pt idx="1423">
                  <c:v>5.5912499999999997E-9</c:v>
                </c:pt>
                <c:pt idx="1424">
                  <c:v>5.59437E-9</c:v>
                </c:pt>
                <c:pt idx="1425">
                  <c:v>5.5975000000000002E-9</c:v>
                </c:pt>
                <c:pt idx="1426">
                  <c:v>5.6006199999999996E-9</c:v>
                </c:pt>
                <c:pt idx="1427">
                  <c:v>5.6037499999999998E-9</c:v>
                </c:pt>
                <c:pt idx="1428">
                  <c:v>5.6068700000000001E-9</c:v>
                </c:pt>
                <c:pt idx="1429">
                  <c:v>5.6100000000000003E-9</c:v>
                </c:pt>
                <c:pt idx="1430">
                  <c:v>5.6131199999999997E-9</c:v>
                </c:pt>
                <c:pt idx="1431">
                  <c:v>5.6162499999999999E-9</c:v>
                </c:pt>
                <c:pt idx="1432">
                  <c:v>5.6193700000000002E-9</c:v>
                </c:pt>
                <c:pt idx="1433">
                  <c:v>5.6225000000000004E-9</c:v>
                </c:pt>
                <c:pt idx="1434">
                  <c:v>5.6256199999999999E-9</c:v>
                </c:pt>
                <c:pt idx="1435">
                  <c:v>5.62875E-9</c:v>
                </c:pt>
                <c:pt idx="1436">
                  <c:v>5.6318700000000003E-9</c:v>
                </c:pt>
                <c:pt idx="1437">
                  <c:v>5.6349999999999997E-9</c:v>
                </c:pt>
                <c:pt idx="1438">
                  <c:v>5.63812E-9</c:v>
                </c:pt>
                <c:pt idx="1439">
                  <c:v>5.6412500000000001E-9</c:v>
                </c:pt>
                <c:pt idx="1440">
                  <c:v>5.6443699999999996E-9</c:v>
                </c:pt>
                <c:pt idx="1441">
                  <c:v>5.6474999999999998E-9</c:v>
                </c:pt>
                <c:pt idx="1442">
                  <c:v>5.6506200000000001E-9</c:v>
                </c:pt>
                <c:pt idx="1443">
                  <c:v>5.6537500000000003E-9</c:v>
                </c:pt>
                <c:pt idx="1444">
                  <c:v>5.6568699999999997E-9</c:v>
                </c:pt>
                <c:pt idx="1445">
                  <c:v>5.6599999999999999E-9</c:v>
                </c:pt>
                <c:pt idx="1446">
                  <c:v>5.6631200000000002E-9</c:v>
                </c:pt>
                <c:pt idx="1447">
                  <c:v>5.6662500000000004E-9</c:v>
                </c:pt>
                <c:pt idx="1448">
                  <c:v>5.6693699999999998E-9</c:v>
                </c:pt>
                <c:pt idx="1449">
                  <c:v>5.6725E-9</c:v>
                </c:pt>
                <c:pt idx="1450">
                  <c:v>5.6756200000000003E-9</c:v>
                </c:pt>
                <c:pt idx="1451">
                  <c:v>5.6787499999999996E-9</c:v>
                </c:pt>
                <c:pt idx="1452">
                  <c:v>5.6818699999999999E-9</c:v>
                </c:pt>
                <c:pt idx="1453">
                  <c:v>5.6850000000000001E-9</c:v>
                </c:pt>
                <c:pt idx="1454">
                  <c:v>5.6881200000000004E-9</c:v>
                </c:pt>
                <c:pt idx="1455">
                  <c:v>5.6912499999999998E-9</c:v>
                </c:pt>
                <c:pt idx="1456">
                  <c:v>5.6943700000000001E-9</c:v>
                </c:pt>
                <c:pt idx="1457">
                  <c:v>5.6975000000000002E-9</c:v>
                </c:pt>
                <c:pt idx="1458">
                  <c:v>5.7006199999999997E-9</c:v>
                </c:pt>
                <c:pt idx="1459">
                  <c:v>5.7037499999999999E-9</c:v>
                </c:pt>
                <c:pt idx="1460">
                  <c:v>5.7068700000000002E-9</c:v>
                </c:pt>
                <c:pt idx="1461">
                  <c:v>5.7100000000000003E-9</c:v>
                </c:pt>
                <c:pt idx="1462">
                  <c:v>5.7131199999999998E-9</c:v>
                </c:pt>
                <c:pt idx="1463">
                  <c:v>5.71625E-9</c:v>
                </c:pt>
                <c:pt idx="1464">
                  <c:v>5.7193700000000003E-9</c:v>
                </c:pt>
                <c:pt idx="1465">
                  <c:v>5.7224999999999996E-9</c:v>
                </c:pt>
                <c:pt idx="1466">
                  <c:v>5.7256199999999999E-9</c:v>
                </c:pt>
                <c:pt idx="1467">
                  <c:v>5.7287500000000001E-9</c:v>
                </c:pt>
                <c:pt idx="1468">
                  <c:v>5.7318700000000004E-9</c:v>
                </c:pt>
                <c:pt idx="1469">
                  <c:v>5.7349999999999997E-9</c:v>
                </c:pt>
                <c:pt idx="1470">
                  <c:v>5.73812E-9</c:v>
                </c:pt>
                <c:pt idx="1471">
                  <c:v>5.7412500000000002E-9</c:v>
                </c:pt>
                <c:pt idx="1472">
                  <c:v>5.7443699999999997E-9</c:v>
                </c:pt>
                <c:pt idx="1473">
                  <c:v>5.7474999999999998E-9</c:v>
                </c:pt>
                <c:pt idx="1474">
                  <c:v>5.7506200000000001E-9</c:v>
                </c:pt>
                <c:pt idx="1475">
                  <c:v>5.7537500000000003E-9</c:v>
                </c:pt>
                <c:pt idx="1476">
                  <c:v>5.7568699999999998E-9</c:v>
                </c:pt>
                <c:pt idx="1477">
                  <c:v>5.76E-9</c:v>
                </c:pt>
                <c:pt idx="1478">
                  <c:v>5.7631200000000003E-9</c:v>
                </c:pt>
                <c:pt idx="1479">
                  <c:v>5.7662499999999996E-9</c:v>
                </c:pt>
                <c:pt idx="1480">
                  <c:v>5.7693699999999999E-9</c:v>
                </c:pt>
                <c:pt idx="1481">
                  <c:v>5.7725000000000001E-9</c:v>
                </c:pt>
                <c:pt idx="1482">
                  <c:v>5.7756200000000004E-9</c:v>
                </c:pt>
                <c:pt idx="1483">
                  <c:v>5.7787499999999997E-9</c:v>
                </c:pt>
                <c:pt idx="1484">
                  <c:v>5.78187E-9</c:v>
                </c:pt>
                <c:pt idx="1485">
                  <c:v>5.7850000000000002E-9</c:v>
                </c:pt>
                <c:pt idx="1486">
                  <c:v>5.7881199999999997E-9</c:v>
                </c:pt>
                <c:pt idx="1487">
                  <c:v>5.7912499999999998E-9</c:v>
                </c:pt>
                <c:pt idx="1488">
                  <c:v>5.7943700000000001E-9</c:v>
                </c:pt>
                <c:pt idx="1489">
                  <c:v>5.7975000000000003E-9</c:v>
                </c:pt>
                <c:pt idx="1490">
                  <c:v>5.8006199999999998E-9</c:v>
                </c:pt>
                <c:pt idx="1491">
                  <c:v>5.8037499999999999E-9</c:v>
                </c:pt>
                <c:pt idx="1492">
                  <c:v>5.8068700000000002E-9</c:v>
                </c:pt>
                <c:pt idx="1493">
                  <c:v>5.8100000000000004E-9</c:v>
                </c:pt>
                <c:pt idx="1494">
                  <c:v>5.8131199999999999E-9</c:v>
                </c:pt>
                <c:pt idx="1495">
                  <c:v>5.8162500000000001E-9</c:v>
                </c:pt>
                <c:pt idx="1496">
                  <c:v>5.8193700000000003E-9</c:v>
                </c:pt>
                <c:pt idx="1497">
                  <c:v>5.8224999999999997E-9</c:v>
                </c:pt>
                <c:pt idx="1498">
                  <c:v>5.82562E-9</c:v>
                </c:pt>
                <c:pt idx="1499">
                  <c:v>5.8287500000000002E-9</c:v>
                </c:pt>
                <c:pt idx="1500">
                  <c:v>5.8318699999999996E-9</c:v>
                </c:pt>
                <c:pt idx="1501">
                  <c:v>5.8349999999999998E-9</c:v>
                </c:pt>
                <c:pt idx="1502">
                  <c:v>5.8381200000000001E-9</c:v>
                </c:pt>
                <c:pt idx="1503">
                  <c:v>5.8412500000000003E-9</c:v>
                </c:pt>
                <c:pt idx="1504">
                  <c:v>5.8443699999999997E-9</c:v>
                </c:pt>
                <c:pt idx="1505">
                  <c:v>5.8474999999999999E-9</c:v>
                </c:pt>
                <c:pt idx="1506">
                  <c:v>5.8506200000000002E-9</c:v>
                </c:pt>
                <c:pt idx="1507">
                  <c:v>5.8537500000000004E-9</c:v>
                </c:pt>
                <c:pt idx="1508">
                  <c:v>5.8568699999999999E-9</c:v>
                </c:pt>
                <c:pt idx="1509">
                  <c:v>5.86E-9</c:v>
                </c:pt>
                <c:pt idx="1510">
                  <c:v>5.8631200000000003E-9</c:v>
                </c:pt>
                <c:pt idx="1511">
                  <c:v>5.8662499999999997E-9</c:v>
                </c:pt>
                <c:pt idx="1512">
                  <c:v>5.86937E-9</c:v>
                </c:pt>
                <c:pt idx="1513">
                  <c:v>5.8725000000000001E-9</c:v>
                </c:pt>
                <c:pt idx="1514">
                  <c:v>5.8756199999999996E-9</c:v>
                </c:pt>
                <c:pt idx="1515">
                  <c:v>5.8787499999999998E-9</c:v>
                </c:pt>
                <c:pt idx="1516">
                  <c:v>5.8818700000000001E-9</c:v>
                </c:pt>
                <c:pt idx="1517">
                  <c:v>5.8850000000000003E-9</c:v>
                </c:pt>
                <c:pt idx="1518">
                  <c:v>5.8881199999999997E-9</c:v>
                </c:pt>
                <c:pt idx="1519">
                  <c:v>5.8912499999999999E-9</c:v>
                </c:pt>
                <c:pt idx="1520">
                  <c:v>5.8943700000000002E-9</c:v>
                </c:pt>
                <c:pt idx="1521">
                  <c:v>5.8975000000000004E-9</c:v>
                </c:pt>
                <c:pt idx="1522">
                  <c:v>5.9006199999999998E-9</c:v>
                </c:pt>
                <c:pt idx="1523">
                  <c:v>5.90375E-9</c:v>
                </c:pt>
                <c:pt idx="1524">
                  <c:v>5.9068700000000003E-9</c:v>
                </c:pt>
                <c:pt idx="1525">
                  <c:v>5.9099999999999997E-9</c:v>
                </c:pt>
                <c:pt idx="1526">
                  <c:v>5.9131199999999999E-9</c:v>
                </c:pt>
                <c:pt idx="1527">
                  <c:v>5.9162500000000001E-9</c:v>
                </c:pt>
                <c:pt idx="1528">
                  <c:v>5.9193699999999996E-9</c:v>
                </c:pt>
                <c:pt idx="1529">
                  <c:v>5.9224999999999998E-9</c:v>
                </c:pt>
                <c:pt idx="1530">
                  <c:v>5.9256200000000001E-9</c:v>
                </c:pt>
                <c:pt idx="1531">
                  <c:v>5.9287500000000002E-9</c:v>
                </c:pt>
                <c:pt idx="1532">
                  <c:v>5.9318699999999997E-9</c:v>
                </c:pt>
                <c:pt idx="1533">
                  <c:v>5.9349999999999999E-9</c:v>
                </c:pt>
                <c:pt idx="1534">
                  <c:v>5.9381200000000002E-9</c:v>
                </c:pt>
                <c:pt idx="1535">
                  <c:v>5.9412500000000003E-9</c:v>
                </c:pt>
                <c:pt idx="1536">
                  <c:v>5.9443699999999998E-9</c:v>
                </c:pt>
                <c:pt idx="1537">
                  <c:v>5.9475E-9</c:v>
                </c:pt>
                <c:pt idx="1538">
                  <c:v>5.9506200000000003E-9</c:v>
                </c:pt>
                <c:pt idx="1539">
                  <c:v>5.9537499999999996E-9</c:v>
                </c:pt>
                <c:pt idx="1540">
                  <c:v>5.9568699999999999E-9</c:v>
                </c:pt>
                <c:pt idx="1541">
                  <c:v>5.9600000000000001E-9</c:v>
                </c:pt>
                <c:pt idx="1542">
                  <c:v>5.9631200000000004E-9</c:v>
                </c:pt>
                <c:pt idx="1543">
                  <c:v>5.9662499999999997E-9</c:v>
                </c:pt>
                <c:pt idx="1544">
                  <c:v>5.96937E-9</c:v>
                </c:pt>
                <c:pt idx="1545">
                  <c:v>5.9725000000000002E-9</c:v>
                </c:pt>
                <c:pt idx="1546">
                  <c:v>5.9756199999999997E-9</c:v>
                </c:pt>
                <c:pt idx="1547">
                  <c:v>5.9787499999999999E-9</c:v>
                </c:pt>
                <c:pt idx="1548">
                  <c:v>5.9818700000000001E-9</c:v>
                </c:pt>
                <c:pt idx="1549">
                  <c:v>5.9850000000000003E-9</c:v>
                </c:pt>
                <c:pt idx="1550">
                  <c:v>5.9881199999999998E-9</c:v>
                </c:pt>
                <c:pt idx="1551">
                  <c:v>5.99125E-9</c:v>
                </c:pt>
                <c:pt idx="1552">
                  <c:v>5.9943700000000003E-9</c:v>
                </c:pt>
                <c:pt idx="1553">
                  <c:v>5.9974999999999996E-9</c:v>
                </c:pt>
                <c:pt idx="1554">
                  <c:v>6.0006199999999999E-9</c:v>
                </c:pt>
                <c:pt idx="1555">
                  <c:v>6.0037500000000001E-9</c:v>
                </c:pt>
                <c:pt idx="1556">
                  <c:v>6.0068700000000004E-9</c:v>
                </c:pt>
                <c:pt idx="1557">
                  <c:v>6.0099999999999997E-9</c:v>
                </c:pt>
                <c:pt idx="1558">
                  <c:v>6.01312E-9</c:v>
                </c:pt>
                <c:pt idx="1559">
                  <c:v>6.0162500000000002E-9</c:v>
                </c:pt>
                <c:pt idx="1560">
                  <c:v>6.0193699999999997E-9</c:v>
                </c:pt>
                <c:pt idx="1561">
                  <c:v>6.0224999999999998E-9</c:v>
                </c:pt>
                <c:pt idx="1562">
                  <c:v>6.0256200000000001E-9</c:v>
                </c:pt>
                <c:pt idx="1563">
                  <c:v>6.0287500000000003E-9</c:v>
                </c:pt>
                <c:pt idx="1564">
                  <c:v>6.0318699999999998E-9</c:v>
                </c:pt>
                <c:pt idx="1565">
                  <c:v>6.0349999999999999E-9</c:v>
                </c:pt>
                <c:pt idx="1566">
                  <c:v>6.0381200000000002E-9</c:v>
                </c:pt>
                <c:pt idx="1567">
                  <c:v>6.0412500000000004E-9</c:v>
                </c:pt>
                <c:pt idx="1568">
                  <c:v>6.0443699999999999E-9</c:v>
                </c:pt>
                <c:pt idx="1569">
                  <c:v>6.0475000000000001E-9</c:v>
                </c:pt>
                <c:pt idx="1570">
                  <c:v>6.0506200000000003E-9</c:v>
                </c:pt>
                <c:pt idx="1571">
                  <c:v>6.0537499999999997E-9</c:v>
                </c:pt>
                <c:pt idx="1572">
                  <c:v>6.05687E-9</c:v>
                </c:pt>
                <c:pt idx="1573">
                  <c:v>6.0600000000000002E-9</c:v>
                </c:pt>
                <c:pt idx="1574">
                  <c:v>6.0631199999999996E-9</c:v>
                </c:pt>
                <c:pt idx="1575">
                  <c:v>6.0662499999999998E-9</c:v>
                </c:pt>
                <c:pt idx="1576">
                  <c:v>6.0693700000000001E-9</c:v>
                </c:pt>
                <c:pt idx="1577">
                  <c:v>6.0725000000000003E-9</c:v>
                </c:pt>
                <c:pt idx="1578">
                  <c:v>6.0756199999999997E-9</c:v>
                </c:pt>
                <c:pt idx="1579">
                  <c:v>6.0787499999999999E-9</c:v>
                </c:pt>
                <c:pt idx="1580">
                  <c:v>6.0818700000000002E-9</c:v>
                </c:pt>
                <c:pt idx="1581">
                  <c:v>6.0850000000000004E-9</c:v>
                </c:pt>
                <c:pt idx="1582">
                  <c:v>6.0881199999999999E-9</c:v>
                </c:pt>
                <c:pt idx="1583">
                  <c:v>6.09125E-9</c:v>
                </c:pt>
                <c:pt idx="1584">
                  <c:v>6.0943700000000003E-9</c:v>
                </c:pt>
                <c:pt idx="1585">
                  <c:v>6.0974999999999997E-9</c:v>
                </c:pt>
                <c:pt idx="1586">
                  <c:v>6.10062E-9</c:v>
                </c:pt>
                <c:pt idx="1587">
                  <c:v>6.1037500000000001E-9</c:v>
                </c:pt>
                <c:pt idx="1588">
                  <c:v>6.1068699999999996E-9</c:v>
                </c:pt>
                <c:pt idx="1589">
                  <c:v>6.1099999999999998E-9</c:v>
                </c:pt>
                <c:pt idx="1590">
                  <c:v>6.1131200000000001E-9</c:v>
                </c:pt>
                <c:pt idx="1591">
                  <c:v>6.1162500000000003E-9</c:v>
                </c:pt>
                <c:pt idx="1592">
                  <c:v>6.1193699999999997E-9</c:v>
                </c:pt>
                <c:pt idx="1593">
                  <c:v>6.1224999999999999E-9</c:v>
                </c:pt>
                <c:pt idx="1594">
                  <c:v>6.1256200000000002E-9</c:v>
                </c:pt>
                <c:pt idx="1595">
                  <c:v>6.1287500000000004E-9</c:v>
                </c:pt>
                <c:pt idx="1596">
                  <c:v>6.1318699999999998E-9</c:v>
                </c:pt>
                <c:pt idx="1597">
                  <c:v>6.135E-9</c:v>
                </c:pt>
                <c:pt idx="1598">
                  <c:v>6.1381200000000003E-9</c:v>
                </c:pt>
                <c:pt idx="1599">
                  <c:v>6.1412499999999997E-9</c:v>
                </c:pt>
                <c:pt idx="1600">
                  <c:v>6.1443699999999999E-9</c:v>
                </c:pt>
                <c:pt idx="1601">
                  <c:v>6.1475000000000001E-9</c:v>
                </c:pt>
                <c:pt idx="1602">
                  <c:v>6.1506199999999996E-9</c:v>
                </c:pt>
                <c:pt idx="1603">
                  <c:v>6.1537499999999998E-9</c:v>
                </c:pt>
                <c:pt idx="1604">
                  <c:v>6.1568700000000001E-9</c:v>
                </c:pt>
                <c:pt idx="1605">
                  <c:v>6.1600000000000002E-9</c:v>
                </c:pt>
                <c:pt idx="1606">
                  <c:v>6.1631199999999997E-9</c:v>
                </c:pt>
                <c:pt idx="1607">
                  <c:v>6.1662499999999999E-9</c:v>
                </c:pt>
                <c:pt idx="1608">
                  <c:v>6.1693700000000002E-9</c:v>
                </c:pt>
                <c:pt idx="1609">
                  <c:v>6.1725000000000003E-9</c:v>
                </c:pt>
                <c:pt idx="1610">
                  <c:v>6.1756199999999998E-9</c:v>
                </c:pt>
                <c:pt idx="1611">
                  <c:v>6.17875E-9</c:v>
                </c:pt>
                <c:pt idx="1612">
                  <c:v>6.1818700000000003E-9</c:v>
                </c:pt>
                <c:pt idx="1613">
                  <c:v>6.1849999999999996E-9</c:v>
                </c:pt>
                <c:pt idx="1614">
                  <c:v>6.1881199999999999E-9</c:v>
                </c:pt>
                <c:pt idx="1615">
                  <c:v>6.1912500000000001E-9</c:v>
                </c:pt>
                <c:pt idx="1616">
                  <c:v>6.1943700000000004E-9</c:v>
                </c:pt>
                <c:pt idx="1617">
                  <c:v>6.1974999999999997E-9</c:v>
                </c:pt>
                <c:pt idx="1618">
                  <c:v>6.20062E-9</c:v>
                </c:pt>
                <c:pt idx="1619">
                  <c:v>6.2037500000000002E-9</c:v>
                </c:pt>
                <c:pt idx="1620">
                  <c:v>6.2068699999999997E-9</c:v>
                </c:pt>
                <c:pt idx="1621">
                  <c:v>6.2099999999999999E-9</c:v>
                </c:pt>
                <c:pt idx="1622">
                  <c:v>6.2131200000000002E-9</c:v>
                </c:pt>
                <c:pt idx="1623">
                  <c:v>6.2162500000000003E-9</c:v>
                </c:pt>
                <c:pt idx="1624">
                  <c:v>6.2193699999999998E-9</c:v>
                </c:pt>
                <c:pt idx="1625">
                  <c:v>6.2225E-9</c:v>
                </c:pt>
                <c:pt idx="1626">
                  <c:v>6.2256200000000003E-9</c:v>
                </c:pt>
                <c:pt idx="1627">
                  <c:v>6.2287499999999996E-9</c:v>
                </c:pt>
                <c:pt idx="1628">
                  <c:v>6.2318699999999999E-9</c:v>
                </c:pt>
                <c:pt idx="1629">
                  <c:v>6.2350000000000001E-9</c:v>
                </c:pt>
                <c:pt idx="1630">
                  <c:v>6.2381200000000004E-9</c:v>
                </c:pt>
                <c:pt idx="1631">
                  <c:v>6.2412499999999997E-9</c:v>
                </c:pt>
                <c:pt idx="1632">
                  <c:v>6.24437E-9</c:v>
                </c:pt>
                <c:pt idx="1633">
                  <c:v>6.2475000000000002E-9</c:v>
                </c:pt>
                <c:pt idx="1634">
                  <c:v>6.2506199999999997E-9</c:v>
                </c:pt>
                <c:pt idx="1635">
                  <c:v>6.2537499999999998E-9</c:v>
                </c:pt>
                <c:pt idx="1636">
                  <c:v>6.2568700000000001E-9</c:v>
                </c:pt>
                <c:pt idx="1637">
                  <c:v>6.2600000000000003E-9</c:v>
                </c:pt>
                <c:pt idx="1638">
                  <c:v>6.2631199999999998E-9</c:v>
                </c:pt>
                <c:pt idx="1639">
                  <c:v>6.2662499999999999E-9</c:v>
                </c:pt>
                <c:pt idx="1640">
                  <c:v>6.2693700000000002E-9</c:v>
                </c:pt>
                <c:pt idx="1641">
                  <c:v>6.2724999999999996E-9</c:v>
                </c:pt>
                <c:pt idx="1642">
                  <c:v>6.2756199999999999E-9</c:v>
                </c:pt>
                <c:pt idx="1643">
                  <c:v>6.2787500000000001E-9</c:v>
                </c:pt>
                <c:pt idx="1644">
                  <c:v>6.2818700000000004E-9</c:v>
                </c:pt>
                <c:pt idx="1645">
                  <c:v>6.2849999999999997E-9</c:v>
                </c:pt>
                <c:pt idx="1646">
                  <c:v>6.28812E-9</c:v>
                </c:pt>
                <c:pt idx="1647">
                  <c:v>6.2912500000000002E-9</c:v>
                </c:pt>
                <c:pt idx="1648">
                  <c:v>6.2943699999999996E-9</c:v>
                </c:pt>
                <c:pt idx="1649">
                  <c:v>6.2974999999999998E-9</c:v>
                </c:pt>
                <c:pt idx="1650">
                  <c:v>6.3006200000000001E-9</c:v>
                </c:pt>
                <c:pt idx="1651">
                  <c:v>6.3037500000000003E-9</c:v>
                </c:pt>
                <c:pt idx="1652">
                  <c:v>6.3068699999999997E-9</c:v>
                </c:pt>
                <c:pt idx="1653">
                  <c:v>6.3099999999999999E-9</c:v>
                </c:pt>
                <c:pt idx="1654">
                  <c:v>6.3131200000000002E-9</c:v>
                </c:pt>
                <c:pt idx="1655">
                  <c:v>6.3162500000000004E-9</c:v>
                </c:pt>
                <c:pt idx="1656">
                  <c:v>6.3193699999999999E-9</c:v>
                </c:pt>
                <c:pt idx="1657">
                  <c:v>6.3225E-9</c:v>
                </c:pt>
                <c:pt idx="1658">
                  <c:v>6.3256200000000003E-9</c:v>
                </c:pt>
                <c:pt idx="1659">
                  <c:v>6.3287499999999997E-9</c:v>
                </c:pt>
                <c:pt idx="1660">
                  <c:v>6.33187E-9</c:v>
                </c:pt>
                <c:pt idx="1661">
                  <c:v>6.3350000000000001E-9</c:v>
                </c:pt>
                <c:pt idx="1662">
                  <c:v>6.3381199999999996E-9</c:v>
                </c:pt>
                <c:pt idx="1663">
                  <c:v>6.3412499999999998E-9</c:v>
                </c:pt>
                <c:pt idx="1664">
                  <c:v>6.3443700000000001E-9</c:v>
                </c:pt>
                <c:pt idx="1665">
                  <c:v>6.3475000000000003E-9</c:v>
                </c:pt>
                <c:pt idx="1666">
                  <c:v>6.3506199999999997E-9</c:v>
                </c:pt>
                <c:pt idx="1667">
                  <c:v>6.3537499999999999E-9</c:v>
                </c:pt>
                <c:pt idx="1668">
                  <c:v>6.3568700000000002E-9</c:v>
                </c:pt>
                <c:pt idx="1669">
                  <c:v>6.3600000000000004E-9</c:v>
                </c:pt>
                <c:pt idx="1670">
                  <c:v>6.3631199999999998E-9</c:v>
                </c:pt>
                <c:pt idx="1671">
                  <c:v>6.36625E-9</c:v>
                </c:pt>
                <c:pt idx="1672">
                  <c:v>6.3693700000000003E-9</c:v>
                </c:pt>
                <c:pt idx="1673">
                  <c:v>6.3724999999999997E-9</c:v>
                </c:pt>
                <c:pt idx="1674">
                  <c:v>6.37562E-9</c:v>
                </c:pt>
                <c:pt idx="1675">
                  <c:v>6.3787500000000001E-9</c:v>
                </c:pt>
                <c:pt idx="1676">
                  <c:v>6.3818699999999996E-9</c:v>
                </c:pt>
                <c:pt idx="1677">
                  <c:v>6.3849999999999998E-9</c:v>
                </c:pt>
                <c:pt idx="1678">
                  <c:v>6.3881200000000001E-9</c:v>
                </c:pt>
                <c:pt idx="1679">
                  <c:v>6.3912500000000002E-9</c:v>
                </c:pt>
                <c:pt idx="1680">
                  <c:v>6.3943699999999997E-9</c:v>
                </c:pt>
                <c:pt idx="1681">
                  <c:v>6.3974999999999999E-9</c:v>
                </c:pt>
                <c:pt idx="1682">
                  <c:v>6.4006200000000002E-9</c:v>
                </c:pt>
                <c:pt idx="1683">
                  <c:v>6.4037500000000003E-9</c:v>
                </c:pt>
                <c:pt idx="1684">
                  <c:v>6.4068699999999998E-9</c:v>
                </c:pt>
                <c:pt idx="1685">
                  <c:v>6.41E-9</c:v>
                </c:pt>
                <c:pt idx="1686">
                  <c:v>6.4131200000000003E-9</c:v>
                </c:pt>
                <c:pt idx="1687">
                  <c:v>6.4162499999999996E-9</c:v>
                </c:pt>
                <c:pt idx="1688">
                  <c:v>6.4193699999999999E-9</c:v>
                </c:pt>
                <c:pt idx="1689">
                  <c:v>6.4225000000000001E-9</c:v>
                </c:pt>
                <c:pt idx="1690">
                  <c:v>6.4256200000000004E-9</c:v>
                </c:pt>
                <c:pt idx="1691">
                  <c:v>6.4287499999999997E-9</c:v>
                </c:pt>
                <c:pt idx="1692">
                  <c:v>6.43187E-9</c:v>
                </c:pt>
                <c:pt idx="1693">
                  <c:v>6.4350000000000002E-9</c:v>
                </c:pt>
                <c:pt idx="1694">
                  <c:v>6.4381199999999997E-9</c:v>
                </c:pt>
                <c:pt idx="1695">
                  <c:v>6.4412499999999999E-9</c:v>
                </c:pt>
                <c:pt idx="1696">
                  <c:v>6.4443700000000002E-9</c:v>
                </c:pt>
                <c:pt idx="1697">
                  <c:v>6.4475000000000003E-9</c:v>
                </c:pt>
                <c:pt idx="1698">
                  <c:v>6.4506199999999998E-9</c:v>
                </c:pt>
                <c:pt idx="1699">
                  <c:v>6.45375E-9</c:v>
                </c:pt>
                <c:pt idx="1700">
                  <c:v>6.4568700000000003E-9</c:v>
                </c:pt>
                <c:pt idx="1701">
                  <c:v>6.4599999999999996E-9</c:v>
                </c:pt>
                <c:pt idx="1702">
                  <c:v>6.4631199999999999E-9</c:v>
                </c:pt>
                <c:pt idx="1703">
                  <c:v>6.4662500000000001E-9</c:v>
                </c:pt>
                <c:pt idx="1704">
                  <c:v>6.4693700000000004E-9</c:v>
                </c:pt>
                <c:pt idx="1705">
                  <c:v>6.4724999999999997E-9</c:v>
                </c:pt>
                <c:pt idx="1706">
                  <c:v>6.47562E-9</c:v>
                </c:pt>
                <c:pt idx="1707">
                  <c:v>6.4787500000000002E-9</c:v>
                </c:pt>
                <c:pt idx="1708">
                  <c:v>6.4818699999999997E-9</c:v>
                </c:pt>
                <c:pt idx="1709">
                  <c:v>6.4849999999999998E-9</c:v>
                </c:pt>
                <c:pt idx="1710">
                  <c:v>6.4881200000000001E-9</c:v>
                </c:pt>
                <c:pt idx="1711">
                  <c:v>6.4912500000000003E-9</c:v>
                </c:pt>
                <c:pt idx="1712">
                  <c:v>6.4943699999999998E-9</c:v>
                </c:pt>
                <c:pt idx="1713">
                  <c:v>6.4974999999999999E-9</c:v>
                </c:pt>
                <c:pt idx="1714">
                  <c:v>6.5006200000000002E-9</c:v>
                </c:pt>
                <c:pt idx="1715">
                  <c:v>6.5037499999999996E-9</c:v>
                </c:pt>
                <c:pt idx="1716">
                  <c:v>6.5068699999999999E-9</c:v>
                </c:pt>
                <c:pt idx="1717">
                  <c:v>6.5100000000000001E-9</c:v>
                </c:pt>
                <c:pt idx="1718">
                  <c:v>6.5131200000000004E-9</c:v>
                </c:pt>
                <c:pt idx="1719">
                  <c:v>6.5162499999999997E-9</c:v>
                </c:pt>
                <c:pt idx="1720">
                  <c:v>6.51937E-9</c:v>
                </c:pt>
                <c:pt idx="1721">
                  <c:v>6.5225000000000002E-9</c:v>
                </c:pt>
                <c:pt idx="1722">
                  <c:v>6.5256199999999996E-9</c:v>
                </c:pt>
                <c:pt idx="1723">
                  <c:v>6.5287499999999998E-9</c:v>
                </c:pt>
                <c:pt idx="1724">
                  <c:v>6.5318700000000001E-9</c:v>
                </c:pt>
                <c:pt idx="1725">
                  <c:v>6.5350000000000003E-9</c:v>
                </c:pt>
                <c:pt idx="1726">
                  <c:v>6.5381199999999998E-9</c:v>
                </c:pt>
                <c:pt idx="1727">
                  <c:v>6.5412499999999999E-9</c:v>
                </c:pt>
                <c:pt idx="1728">
                  <c:v>6.5443700000000002E-9</c:v>
                </c:pt>
                <c:pt idx="1729">
                  <c:v>6.5475000000000004E-9</c:v>
                </c:pt>
                <c:pt idx="1730">
                  <c:v>6.5506199999999999E-9</c:v>
                </c:pt>
                <c:pt idx="1731">
                  <c:v>6.55375E-9</c:v>
                </c:pt>
                <c:pt idx="1732">
                  <c:v>6.5568700000000003E-9</c:v>
                </c:pt>
                <c:pt idx="1733">
                  <c:v>6.5599999999999997E-9</c:v>
                </c:pt>
                <c:pt idx="1734">
                  <c:v>6.56312E-9</c:v>
                </c:pt>
                <c:pt idx="1735">
                  <c:v>6.5662500000000002E-9</c:v>
                </c:pt>
                <c:pt idx="1736">
                  <c:v>6.5693699999999996E-9</c:v>
                </c:pt>
                <c:pt idx="1737">
                  <c:v>6.5724999999999998E-9</c:v>
                </c:pt>
                <c:pt idx="1738">
                  <c:v>6.5756200000000001E-9</c:v>
                </c:pt>
                <c:pt idx="1739">
                  <c:v>6.5787500000000003E-9</c:v>
                </c:pt>
                <c:pt idx="1740">
                  <c:v>6.5818699999999997E-9</c:v>
                </c:pt>
                <c:pt idx="1741">
                  <c:v>6.5849999999999999E-9</c:v>
                </c:pt>
                <c:pt idx="1742">
                  <c:v>6.5881200000000002E-9</c:v>
                </c:pt>
                <c:pt idx="1743">
                  <c:v>6.5912500000000004E-9</c:v>
                </c:pt>
                <c:pt idx="1744">
                  <c:v>6.5943699999999998E-9</c:v>
                </c:pt>
                <c:pt idx="1745">
                  <c:v>6.5975E-9</c:v>
                </c:pt>
                <c:pt idx="1746">
                  <c:v>6.6006200000000003E-9</c:v>
                </c:pt>
                <c:pt idx="1747">
                  <c:v>6.6037499999999997E-9</c:v>
                </c:pt>
                <c:pt idx="1748">
                  <c:v>6.60687E-9</c:v>
                </c:pt>
                <c:pt idx="1749">
                  <c:v>6.6100000000000001E-9</c:v>
                </c:pt>
                <c:pt idx="1750">
                  <c:v>6.6131199999999996E-9</c:v>
                </c:pt>
                <c:pt idx="1751">
                  <c:v>6.6162499999999998E-9</c:v>
                </c:pt>
                <c:pt idx="1752">
                  <c:v>6.6193700000000001E-9</c:v>
                </c:pt>
                <c:pt idx="1753">
                  <c:v>6.6225000000000002E-9</c:v>
                </c:pt>
                <c:pt idx="1754">
                  <c:v>6.6256199999999997E-9</c:v>
                </c:pt>
                <c:pt idx="1755">
                  <c:v>6.6287499999999999E-9</c:v>
                </c:pt>
                <c:pt idx="1756">
                  <c:v>6.6318700000000002E-9</c:v>
                </c:pt>
                <c:pt idx="1757">
                  <c:v>6.6350000000000004E-9</c:v>
                </c:pt>
                <c:pt idx="1758">
                  <c:v>6.6381199999999998E-9</c:v>
                </c:pt>
                <c:pt idx="1759">
                  <c:v>6.64125E-9</c:v>
                </c:pt>
                <c:pt idx="1760">
                  <c:v>6.6443700000000003E-9</c:v>
                </c:pt>
                <c:pt idx="1761">
                  <c:v>6.6474999999999996E-9</c:v>
                </c:pt>
                <c:pt idx="1762">
                  <c:v>6.6506199999999999E-9</c:v>
                </c:pt>
                <c:pt idx="1763">
                  <c:v>6.6537500000000001E-9</c:v>
                </c:pt>
                <c:pt idx="1764">
                  <c:v>6.6568700000000004E-9</c:v>
                </c:pt>
                <c:pt idx="1765">
                  <c:v>6.6599999999999997E-9</c:v>
                </c:pt>
                <c:pt idx="1766">
                  <c:v>6.66312E-9</c:v>
                </c:pt>
                <c:pt idx="1767">
                  <c:v>6.6662500000000002E-9</c:v>
                </c:pt>
                <c:pt idx="1768">
                  <c:v>6.6693699999999997E-9</c:v>
                </c:pt>
                <c:pt idx="1769">
                  <c:v>6.6724999999999999E-9</c:v>
                </c:pt>
                <c:pt idx="1770">
                  <c:v>6.6756200000000002E-9</c:v>
                </c:pt>
                <c:pt idx="1771">
                  <c:v>6.6787500000000003E-9</c:v>
                </c:pt>
                <c:pt idx="1772">
                  <c:v>6.6818699999999998E-9</c:v>
                </c:pt>
                <c:pt idx="1773">
                  <c:v>6.685E-9</c:v>
                </c:pt>
                <c:pt idx="1774">
                  <c:v>6.6881200000000003E-9</c:v>
                </c:pt>
                <c:pt idx="1775">
                  <c:v>6.6912499999999996E-9</c:v>
                </c:pt>
                <c:pt idx="1776">
                  <c:v>6.6943699999999999E-9</c:v>
                </c:pt>
                <c:pt idx="1777">
                  <c:v>6.6975000000000001E-9</c:v>
                </c:pt>
                <c:pt idx="1778">
                  <c:v>6.7006200000000004E-9</c:v>
                </c:pt>
                <c:pt idx="1779">
                  <c:v>6.7037499999999997E-9</c:v>
                </c:pt>
                <c:pt idx="1780">
                  <c:v>6.70687E-9</c:v>
                </c:pt>
                <c:pt idx="1781">
                  <c:v>6.7100000000000002E-9</c:v>
                </c:pt>
                <c:pt idx="1782">
                  <c:v>6.7131199999999997E-9</c:v>
                </c:pt>
                <c:pt idx="1783">
                  <c:v>6.7162499999999998E-9</c:v>
                </c:pt>
                <c:pt idx="1784">
                  <c:v>6.7193700000000001E-9</c:v>
                </c:pt>
                <c:pt idx="1785">
                  <c:v>6.7225000000000003E-9</c:v>
                </c:pt>
                <c:pt idx="1786">
                  <c:v>6.7256199999999998E-9</c:v>
                </c:pt>
                <c:pt idx="1787">
                  <c:v>6.72875E-9</c:v>
                </c:pt>
                <c:pt idx="1788">
                  <c:v>6.7318700000000002E-9</c:v>
                </c:pt>
                <c:pt idx="1789">
                  <c:v>6.7349999999999996E-9</c:v>
                </c:pt>
                <c:pt idx="1790">
                  <c:v>6.7381199999999999E-9</c:v>
                </c:pt>
                <c:pt idx="1791">
                  <c:v>6.7412500000000001E-9</c:v>
                </c:pt>
                <c:pt idx="1792">
                  <c:v>6.7443700000000004E-9</c:v>
                </c:pt>
                <c:pt idx="1793">
                  <c:v>6.7474999999999997E-9</c:v>
                </c:pt>
                <c:pt idx="1794">
                  <c:v>6.75062E-9</c:v>
                </c:pt>
                <c:pt idx="1795">
                  <c:v>6.7537500000000002E-9</c:v>
                </c:pt>
                <c:pt idx="1796">
                  <c:v>6.7568699999999996E-9</c:v>
                </c:pt>
                <c:pt idx="1797">
                  <c:v>6.7599999999999998E-9</c:v>
                </c:pt>
                <c:pt idx="1798">
                  <c:v>6.7631200000000001E-9</c:v>
                </c:pt>
                <c:pt idx="1799">
                  <c:v>6.7662500000000003E-9</c:v>
                </c:pt>
                <c:pt idx="1800">
                  <c:v>6.7693699999999998E-9</c:v>
                </c:pt>
                <c:pt idx="1801">
                  <c:v>6.7724999999999999E-9</c:v>
                </c:pt>
                <c:pt idx="1802">
                  <c:v>6.7756200000000002E-9</c:v>
                </c:pt>
                <c:pt idx="1803">
                  <c:v>6.7787500000000004E-9</c:v>
                </c:pt>
                <c:pt idx="1804">
                  <c:v>6.7818699999999999E-9</c:v>
                </c:pt>
                <c:pt idx="1805">
                  <c:v>6.785E-9</c:v>
                </c:pt>
                <c:pt idx="1806">
                  <c:v>6.7881200000000003E-9</c:v>
                </c:pt>
                <c:pt idx="1807">
                  <c:v>6.7912499999999997E-9</c:v>
                </c:pt>
                <c:pt idx="1808">
                  <c:v>6.79437E-9</c:v>
                </c:pt>
                <c:pt idx="1809">
                  <c:v>6.7975000000000002E-9</c:v>
                </c:pt>
                <c:pt idx="1810">
                  <c:v>6.8006199999999996E-9</c:v>
                </c:pt>
                <c:pt idx="1811">
                  <c:v>6.8037499999999998E-9</c:v>
                </c:pt>
                <c:pt idx="1812">
                  <c:v>6.8068700000000001E-9</c:v>
                </c:pt>
                <c:pt idx="1813">
                  <c:v>6.8100000000000003E-9</c:v>
                </c:pt>
                <c:pt idx="1814">
                  <c:v>6.8131199999999997E-9</c:v>
                </c:pt>
                <c:pt idx="1815">
                  <c:v>6.8162499999999999E-9</c:v>
                </c:pt>
                <c:pt idx="1816">
                  <c:v>6.8193700000000002E-9</c:v>
                </c:pt>
                <c:pt idx="1817">
                  <c:v>6.8225000000000004E-9</c:v>
                </c:pt>
                <c:pt idx="1818">
                  <c:v>6.8256199999999998E-9</c:v>
                </c:pt>
                <c:pt idx="1819">
                  <c:v>6.82875E-9</c:v>
                </c:pt>
                <c:pt idx="1820">
                  <c:v>6.8318700000000003E-9</c:v>
                </c:pt>
                <c:pt idx="1821">
                  <c:v>6.8349999999999997E-9</c:v>
                </c:pt>
                <c:pt idx="1822">
                  <c:v>6.83812E-9</c:v>
                </c:pt>
                <c:pt idx="1823">
                  <c:v>6.8412500000000001E-9</c:v>
                </c:pt>
                <c:pt idx="1824">
                  <c:v>6.8443699999999996E-9</c:v>
                </c:pt>
                <c:pt idx="1825">
                  <c:v>6.8474999999999998E-9</c:v>
                </c:pt>
                <c:pt idx="1826">
                  <c:v>6.8506200000000001E-9</c:v>
                </c:pt>
                <c:pt idx="1827">
                  <c:v>6.8537500000000002E-9</c:v>
                </c:pt>
                <c:pt idx="1828">
                  <c:v>6.8568699999999997E-9</c:v>
                </c:pt>
                <c:pt idx="1829">
                  <c:v>6.8599999999999999E-9</c:v>
                </c:pt>
                <c:pt idx="1830">
                  <c:v>6.8631200000000002E-9</c:v>
                </c:pt>
                <c:pt idx="1831">
                  <c:v>6.8662500000000004E-9</c:v>
                </c:pt>
                <c:pt idx="1832">
                  <c:v>6.8693699999999998E-9</c:v>
                </c:pt>
                <c:pt idx="1833">
                  <c:v>6.8725E-9</c:v>
                </c:pt>
                <c:pt idx="1834">
                  <c:v>6.8756200000000003E-9</c:v>
                </c:pt>
                <c:pt idx="1835">
                  <c:v>6.8787499999999996E-9</c:v>
                </c:pt>
                <c:pt idx="1836">
                  <c:v>6.8818699999999999E-9</c:v>
                </c:pt>
                <c:pt idx="1837">
                  <c:v>6.8850000000000001E-9</c:v>
                </c:pt>
                <c:pt idx="1838">
                  <c:v>6.8881200000000004E-9</c:v>
                </c:pt>
                <c:pt idx="1839">
                  <c:v>6.8912499999999998E-9</c:v>
                </c:pt>
                <c:pt idx="1840">
                  <c:v>6.89437E-9</c:v>
                </c:pt>
                <c:pt idx="1841">
                  <c:v>6.8975000000000002E-9</c:v>
                </c:pt>
                <c:pt idx="1842">
                  <c:v>6.9006199999999997E-9</c:v>
                </c:pt>
                <c:pt idx="1843">
                  <c:v>6.9037499999999999E-9</c:v>
                </c:pt>
                <c:pt idx="1844">
                  <c:v>6.9068700000000002E-9</c:v>
                </c:pt>
                <c:pt idx="1845">
                  <c:v>6.9100000000000003E-9</c:v>
                </c:pt>
                <c:pt idx="1846">
                  <c:v>6.9131199999999998E-9</c:v>
                </c:pt>
                <c:pt idx="1847">
                  <c:v>6.91625E-9</c:v>
                </c:pt>
                <c:pt idx="1848">
                  <c:v>6.9193700000000003E-9</c:v>
                </c:pt>
                <c:pt idx="1849">
                  <c:v>6.9224999999999996E-9</c:v>
                </c:pt>
                <c:pt idx="1850">
                  <c:v>6.9256199999999999E-9</c:v>
                </c:pt>
                <c:pt idx="1851">
                  <c:v>6.9287500000000001E-9</c:v>
                </c:pt>
                <c:pt idx="1852">
                  <c:v>6.9318700000000004E-9</c:v>
                </c:pt>
                <c:pt idx="1853">
                  <c:v>6.9349999999999997E-9</c:v>
                </c:pt>
                <c:pt idx="1854">
                  <c:v>6.93812E-9</c:v>
                </c:pt>
                <c:pt idx="1855">
                  <c:v>6.9412500000000002E-9</c:v>
                </c:pt>
                <c:pt idx="1856">
                  <c:v>6.9443699999999997E-9</c:v>
                </c:pt>
                <c:pt idx="1857">
                  <c:v>6.9474999999999998E-9</c:v>
                </c:pt>
                <c:pt idx="1858">
                  <c:v>6.9506200000000001E-9</c:v>
                </c:pt>
                <c:pt idx="1859">
                  <c:v>6.9537500000000003E-9</c:v>
                </c:pt>
                <c:pt idx="1860">
                  <c:v>6.9568699999999998E-9</c:v>
                </c:pt>
                <c:pt idx="1861">
                  <c:v>6.96E-9</c:v>
                </c:pt>
                <c:pt idx="1862">
                  <c:v>6.9631200000000002E-9</c:v>
                </c:pt>
                <c:pt idx="1863">
                  <c:v>6.9662499999999996E-9</c:v>
                </c:pt>
                <c:pt idx="1864">
                  <c:v>6.9693699999999999E-9</c:v>
                </c:pt>
                <c:pt idx="1865">
                  <c:v>6.9725000000000001E-9</c:v>
                </c:pt>
                <c:pt idx="1866">
                  <c:v>6.9756200000000004E-9</c:v>
                </c:pt>
                <c:pt idx="1867">
                  <c:v>6.9787499999999997E-9</c:v>
                </c:pt>
                <c:pt idx="1868">
                  <c:v>6.98187E-9</c:v>
                </c:pt>
                <c:pt idx="1869">
                  <c:v>6.9850000000000002E-9</c:v>
                </c:pt>
                <c:pt idx="1870">
                  <c:v>6.9881199999999996E-9</c:v>
                </c:pt>
                <c:pt idx="1871">
                  <c:v>6.9912499999999998E-9</c:v>
                </c:pt>
                <c:pt idx="1872">
                  <c:v>6.9943700000000001E-9</c:v>
                </c:pt>
                <c:pt idx="1873">
                  <c:v>6.9975000000000003E-9</c:v>
                </c:pt>
                <c:pt idx="1874">
                  <c:v>7.0006199999999998E-9</c:v>
                </c:pt>
                <c:pt idx="1875">
                  <c:v>7.0037499999999999E-9</c:v>
                </c:pt>
                <c:pt idx="1876">
                  <c:v>7.0068700000000002E-9</c:v>
                </c:pt>
                <c:pt idx="1877">
                  <c:v>7.0100000000000004E-9</c:v>
                </c:pt>
                <c:pt idx="1878">
                  <c:v>7.0131199999999999E-9</c:v>
                </c:pt>
                <c:pt idx="1879">
                  <c:v>7.01625E-9</c:v>
                </c:pt>
                <c:pt idx="1880">
                  <c:v>7.0193700000000003E-9</c:v>
                </c:pt>
                <c:pt idx="1881">
                  <c:v>7.0224999999999997E-9</c:v>
                </c:pt>
                <c:pt idx="1882">
                  <c:v>7.02562E-9</c:v>
                </c:pt>
                <c:pt idx="1883">
                  <c:v>7.0287500000000002E-9</c:v>
                </c:pt>
                <c:pt idx="1884">
                  <c:v>7.0318699999999996E-9</c:v>
                </c:pt>
                <c:pt idx="1885">
                  <c:v>7.0349999999999998E-9</c:v>
                </c:pt>
                <c:pt idx="1886">
                  <c:v>7.0381200000000001E-9</c:v>
                </c:pt>
                <c:pt idx="1887">
                  <c:v>7.0412500000000003E-9</c:v>
                </c:pt>
                <c:pt idx="1888">
                  <c:v>7.0443699999999997E-9</c:v>
                </c:pt>
                <c:pt idx="1889">
                  <c:v>7.0474999999999999E-9</c:v>
                </c:pt>
                <c:pt idx="1890">
                  <c:v>7.0506200000000002E-9</c:v>
                </c:pt>
                <c:pt idx="1891">
                  <c:v>7.0537500000000004E-9</c:v>
                </c:pt>
                <c:pt idx="1892">
                  <c:v>7.0568699999999998E-9</c:v>
                </c:pt>
                <c:pt idx="1893">
                  <c:v>7.06E-9</c:v>
                </c:pt>
                <c:pt idx="1894">
                  <c:v>7.0631200000000003E-9</c:v>
                </c:pt>
                <c:pt idx="1895">
                  <c:v>7.0662499999999997E-9</c:v>
                </c:pt>
                <c:pt idx="1896">
                  <c:v>7.06937E-9</c:v>
                </c:pt>
                <c:pt idx="1897">
                  <c:v>7.0725000000000001E-9</c:v>
                </c:pt>
                <c:pt idx="1898">
                  <c:v>7.0756199999999996E-9</c:v>
                </c:pt>
                <c:pt idx="1899">
                  <c:v>7.0787499999999998E-9</c:v>
                </c:pt>
                <c:pt idx="1900">
                  <c:v>7.0818700000000001E-9</c:v>
                </c:pt>
                <c:pt idx="1901">
                  <c:v>7.0850000000000002E-9</c:v>
                </c:pt>
                <c:pt idx="1902">
                  <c:v>7.0881199999999997E-9</c:v>
                </c:pt>
                <c:pt idx="1903">
                  <c:v>7.0912499999999999E-9</c:v>
                </c:pt>
                <c:pt idx="1904">
                  <c:v>7.0943700000000002E-9</c:v>
                </c:pt>
                <c:pt idx="1905">
                  <c:v>7.0975000000000004E-9</c:v>
                </c:pt>
                <c:pt idx="1906">
                  <c:v>7.1006199999999998E-9</c:v>
                </c:pt>
                <c:pt idx="1907">
                  <c:v>7.10375E-9</c:v>
                </c:pt>
                <c:pt idx="1908">
                  <c:v>7.1068700000000003E-9</c:v>
                </c:pt>
                <c:pt idx="1909">
                  <c:v>7.1099999999999996E-9</c:v>
                </c:pt>
                <c:pt idx="1910">
                  <c:v>7.1131199999999999E-9</c:v>
                </c:pt>
                <c:pt idx="1911">
                  <c:v>7.1162500000000001E-9</c:v>
                </c:pt>
                <c:pt idx="1912">
                  <c:v>7.1193700000000004E-9</c:v>
                </c:pt>
                <c:pt idx="1913">
                  <c:v>7.1224999999999998E-9</c:v>
                </c:pt>
                <c:pt idx="1914">
                  <c:v>7.12562E-9</c:v>
                </c:pt>
                <c:pt idx="1915">
                  <c:v>7.1287500000000002E-9</c:v>
                </c:pt>
                <c:pt idx="1916">
                  <c:v>7.1318699999999997E-9</c:v>
                </c:pt>
                <c:pt idx="1917">
                  <c:v>7.1349999999999999E-9</c:v>
                </c:pt>
                <c:pt idx="1918">
                  <c:v>7.1381200000000002E-9</c:v>
                </c:pt>
                <c:pt idx="1919">
                  <c:v>7.1412500000000003E-9</c:v>
                </c:pt>
                <c:pt idx="1920">
                  <c:v>7.1443699999999998E-9</c:v>
                </c:pt>
                <c:pt idx="1921">
                  <c:v>7.1475E-9</c:v>
                </c:pt>
                <c:pt idx="1922">
                  <c:v>7.1506200000000003E-9</c:v>
                </c:pt>
                <c:pt idx="1923">
                  <c:v>7.1537499999999996E-9</c:v>
                </c:pt>
                <c:pt idx="1924">
                  <c:v>7.1568699999999999E-9</c:v>
                </c:pt>
                <c:pt idx="1925">
                  <c:v>7.1600000000000001E-9</c:v>
                </c:pt>
                <c:pt idx="1926">
                  <c:v>7.1631200000000004E-9</c:v>
                </c:pt>
                <c:pt idx="1927">
                  <c:v>7.1662499999999997E-9</c:v>
                </c:pt>
                <c:pt idx="1928">
                  <c:v>7.16937E-9</c:v>
                </c:pt>
                <c:pt idx="1929">
                  <c:v>7.1725000000000002E-9</c:v>
                </c:pt>
                <c:pt idx="1930">
                  <c:v>7.1756199999999997E-9</c:v>
                </c:pt>
                <c:pt idx="1931">
                  <c:v>7.1787499999999998E-9</c:v>
                </c:pt>
                <c:pt idx="1932">
                  <c:v>7.1818700000000001E-9</c:v>
                </c:pt>
                <c:pt idx="1933">
                  <c:v>7.1850000000000003E-9</c:v>
                </c:pt>
                <c:pt idx="1934">
                  <c:v>7.1881199999999998E-9</c:v>
                </c:pt>
                <c:pt idx="1935">
                  <c:v>7.19125E-9</c:v>
                </c:pt>
                <c:pt idx="1936">
                  <c:v>7.1943700000000003E-9</c:v>
                </c:pt>
                <c:pt idx="1937">
                  <c:v>7.1974999999999996E-9</c:v>
                </c:pt>
                <c:pt idx="1938">
                  <c:v>7.2006199999999999E-9</c:v>
                </c:pt>
                <c:pt idx="1939">
                  <c:v>7.2037500000000001E-9</c:v>
                </c:pt>
                <c:pt idx="1940">
                  <c:v>7.2068700000000004E-9</c:v>
                </c:pt>
                <c:pt idx="1941">
                  <c:v>7.2099999999999997E-9</c:v>
                </c:pt>
                <c:pt idx="1942">
                  <c:v>7.21312E-9</c:v>
                </c:pt>
                <c:pt idx="1943">
                  <c:v>7.2162500000000002E-9</c:v>
                </c:pt>
                <c:pt idx="1944">
                  <c:v>7.2193699999999996E-9</c:v>
                </c:pt>
                <c:pt idx="1945">
                  <c:v>7.2224999999999998E-9</c:v>
                </c:pt>
                <c:pt idx="1946">
                  <c:v>7.2256200000000001E-9</c:v>
                </c:pt>
                <c:pt idx="1947">
                  <c:v>7.2287500000000003E-9</c:v>
                </c:pt>
                <c:pt idx="1948">
                  <c:v>7.2318699999999998E-9</c:v>
                </c:pt>
                <c:pt idx="1949">
                  <c:v>7.2349999999999999E-9</c:v>
                </c:pt>
                <c:pt idx="1950">
                  <c:v>7.2381200000000002E-9</c:v>
                </c:pt>
                <c:pt idx="1951">
                  <c:v>7.2412500000000004E-9</c:v>
                </c:pt>
                <c:pt idx="1952">
                  <c:v>7.2443699999999999E-9</c:v>
                </c:pt>
                <c:pt idx="1953">
                  <c:v>7.2475E-9</c:v>
                </c:pt>
                <c:pt idx="1954">
                  <c:v>7.2506200000000003E-9</c:v>
                </c:pt>
                <c:pt idx="1955">
                  <c:v>7.2537499999999997E-9</c:v>
                </c:pt>
                <c:pt idx="1956">
                  <c:v>7.25687E-9</c:v>
                </c:pt>
                <c:pt idx="1957">
                  <c:v>7.2600000000000002E-9</c:v>
                </c:pt>
                <c:pt idx="1958">
                  <c:v>7.2631199999999996E-9</c:v>
                </c:pt>
                <c:pt idx="1959">
                  <c:v>7.2662499999999998E-9</c:v>
                </c:pt>
                <c:pt idx="1960">
                  <c:v>7.2693700000000001E-9</c:v>
                </c:pt>
                <c:pt idx="1961">
                  <c:v>7.2725000000000003E-9</c:v>
                </c:pt>
                <c:pt idx="1962">
                  <c:v>7.2756199999999997E-9</c:v>
                </c:pt>
                <c:pt idx="1963">
                  <c:v>7.2787499999999999E-9</c:v>
                </c:pt>
                <c:pt idx="1964">
                  <c:v>7.2818700000000002E-9</c:v>
                </c:pt>
                <c:pt idx="1965">
                  <c:v>7.2850000000000004E-9</c:v>
                </c:pt>
                <c:pt idx="1966">
                  <c:v>7.2881199999999999E-9</c:v>
                </c:pt>
                <c:pt idx="1967">
                  <c:v>7.29125E-9</c:v>
                </c:pt>
                <c:pt idx="1968">
                  <c:v>7.2943700000000003E-9</c:v>
                </c:pt>
                <c:pt idx="1969">
                  <c:v>7.2974999999999997E-9</c:v>
                </c:pt>
                <c:pt idx="1970">
                  <c:v>7.30062E-9</c:v>
                </c:pt>
                <c:pt idx="1971">
                  <c:v>7.3037500000000001E-9</c:v>
                </c:pt>
                <c:pt idx="1972">
                  <c:v>7.3068699999999996E-9</c:v>
                </c:pt>
                <c:pt idx="1973">
                  <c:v>7.3099999999999998E-9</c:v>
                </c:pt>
                <c:pt idx="1974">
                  <c:v>7.3131200000000001E-9</c:v>
                </c:pt>
                <c:pt idx="1975">
                  <c:v>7.3162500000000002E-9</c:v>
                </c:pt>
                <c:pt idx="1976">
                  <c:v>7.3193699999999997E-9</c:v>
                </c:pt>
                <c:pt idx="1977">
                  <c:v>7.3224999999999999E-9</c:v>
                </c:pt>
                <c:pt idx="1978">
                  <c:v>7.3256200000000002E-9</c:v>
                </c:pt>
                <c:pt idx="1979">
                  <c:v>7.3287500000000004E-9</c:v>
                </c:pt>
                <c:pt idx="1980">
                  <c:v>7.3318699999999998E-9</c:v>
                </c:pt>
                <c:pt idx="1981">
                  <c:v>7.335E-9</c:v>
                </c:pt>
                <c:pt idx="1982">
                  <c:v>7.3381200000000003E-9</c:v>
                </c:pt>
                <c:pt idx="1983">
                  <c:v>7.3412499999999996E-9</c:v>
                </c:pt>
                <c:pt idx="1984">
                  <c:v>7.3443699999999999E-9</c:v>
                </c:pt>
                <c:pt idx="1985">
                  <c:v>7.3475000000000001E-9</c:v>
                </c:pt>
                <c:pt idx="1986">
                  <c:v>7.3506200000000004E-9</c:v>
                </c:pt>
                <c:pt idx="1987">
                  <c:v>7.3537499999999998E-9</c:v>
                </c:pt>
                <c:pt idx="1988">
                  <c:v>7.3568700000000001E-9</c:v>
                </c:pt>
                <c:pt idx="1989">
                  <c:v>7.3600000000000002E-9</c:v>
                </c:pt>
                <c:pt idx="1990">
                  <c:v>7.3631199999999997E-9</c:v>
                </c:pt>
                <c:pt idx="1991">
                  <c:v>7.3662499999999999E-9</c:v>
                </c:pt>
                <c:pt idx="1992">
                  <c:v>7.3693700000000002E-9</c:v>
                </c:pt>
                <c:pt idx="1993">
                  <c:v>7.3725000000000003E-9</c:v>
                </c:pt>
                <c:pt idx="1994">
                  <c:v>7.3756199999999998E-9</c:v>
                </c:pt>
                <c:pt idx="1995">
                  <c:v>7.37875E-9</c:v>
                </c:pt>
                <c:pt idx="1996">
                  <c:v>7.3818700000000003E-9</c:v>
                </c:pt>
                <c:pt idx="1997">
                  <c:v>7.3849999999999996E-9</c:v>
                </c:pt>
                <c:pt idx="1998">
                  <c:v>7.3881199999999999E-9</c:v>
                </c:pt>
                <c:pt idx="1999">
                  <c:v>7.3912500000000001E-9</c:v>
                </c:pt>
                <c:pt idx="2000">
                  <c:v>7.3943700000000004E-9</c:v>
                </c:pt>
                <c:pt idx="2001">
                  <c:v>7.3974999999999997E-9</c:v>
                </c:pt>
                <c:pt idx="2002">
                  <c:v>7.40062E-9</c:v>
                </c:pt>
                <c:pt idx="2003">
                  <c:v>7.4037500000000002E-9</c:v>
                </c:pt>
                <c:pt idx="2004">
                  <c:v>7.4068699999999997E-9</c:v>
                </c:pt>
                <c:pt idx="2005">
                  <c:v>7.4099999999999998E-9</c:v>
                </c:pt>
                <c:pt idx="2006">
                  <c:v>7.4131200000000001E-9</c:v>
                </c:pt>
                <c:pt idx="2007">
                  <c:v>7.4162500000000003E-9</c:v>
                </c:pt>
                <c:pt idx="2008">
                  <c:v>7.4193699999999998E-9</c:v>
                </c:pt>
                <c:pt idx="2009">
                  <c:v>7.4225E-9</c:v>
                </c:pt>
                <c:pt idx="2010">
                  <c:v>7.4256200000000003E-9</c:v>
                </c:pt>
                <c:pt idx="2011">
                  <c:v>7.4287499999999996E-9</c:v>
                </c:pt>
                <c:pt idx="2012">
                  <c:v>7.4318699999999999E-9</c:v>
                </c:pt>
                <c:pt idx="2013">
                  <c:v>7.4350000000000001E-9</c:v>
                </c:pt>
                <c:pt idx="2014">
                  <c:v>7.4381200000000004E-9</c:v>
                </c:pt>
                <c:pt idx="2015">
                  <c:v>7.4412499999999997E-9</c:v>
                </c:pt>
                <c:pt idx="2016">
                  <c:v>7.44437E-9</c:v>
                </c:pt>
                <c:pt idx="2017">
                  <c:v>7.4475000000000002E-9</c:v>
                </c:pt>
                <c:pt idx="2018">
                  <c:v>7.4506199999999997E-9</c:v>
                </c:pt>
                <c:pt idx="2019">
                  <c:v>7.4537499999999998E-9</c:v>
                </c:pt>
                <c:pt idx="2020">
                  <c:v>7.4568700000000001E-9</c:v>
                </c:pt>
                <c:pt idx="2021">
                  <c:v>7.4600000000000003E-9</c:v>
                </c:pt>
                <c:pt idx="2022">
                  <c:v>7.4631200000000006E-9</c:v>
                </c:pt>
                <c:pt idx="2023">
                  <c:v>7.4662500000000008E-9</c:v>
                </c:pt>
                <c:pt idx="2024">
                  <c:v>7.4693699999999994E-9</c:v>
                </c:pt>
                <c:pt idx="2025">
                  <c:v>7.4724999999999996E-9</c:v>
                </c:pt>
                <c:pt idx="2026">
                  <c:v>7.4756199999999999E-9</c:v>
                </c:pt>
                <c:pt idx="2027">
                  <c:v>7.47875E-9</c:v>
                </c:pt>
                <c:pt idx="2028">
                  <c:v>7.4818700000000003E-9</c:v>
                </c:pt>
                <c:pt idx="2029">
                  <c:v>7.4850000000000005E-9</c:v>
                </c:pt>
                <c:pt idx="2030">
                  <c:v>7.4881200000000008E-9</c:v>
                </c:pt>
                <c:pt idx="2031">
                  <c:v>7.4912499999999993E-9</c:v>
                </c:pt>
                <c:pt idx="2032">
                  <c:v>7.4943699999999996E-9</c:v>
                </c:pt>
                <c:pt idx="2033">
                  <c:v>7.4974999999999998E-9</c:v>
                </c:pt>
                <c:pt idx="2034">
                  <c:v>7.5006200000000001E-9</c:v>
                </c:pt>
                <c:pt idx="2035">
                  <c:v>7.5037500000000003E-9</c:v>
                </c:pt>
                <c:pt idx="2036">
                  <c:v>7.5068700000000006E-9</c:v>
                </c:pt>
                <c:pt idx="2037">
                  <c:v>7.5100000000000007E-9</c:v>
                </c:pt>
                <c:pt idx="2038">
                  <c:v>7.5131199999999994E-9</c:v>
                </c:pt>
                <c:pt idx="2039">
                  <c:v>7.5162499999999996E-9</c:v>
                </c:pt>
                <c:pt idx="2040">
                  <c:v>7.5193699999999999E-9</c:v>
                </c:pt>
                <c:pt idx="2041">
                  <c:v>7.5225E-9</c:v>
                </c:pt>
                <c:pt idx="2042">
                  <c:v>7.5256200000000003E-9</c:v>
                </c:pt>
                <c:pt idx="2043">
                  <c:v>7.5287500000000005E-9</c:v>
                </c:pt>
                <c:pt idx="2044">
                  <c:v>7.5318700000000008E-9</c:v>
                </c:pt>
                <c:pt idx="2045">
                  <c:v>7.5349999999999993E-9</c:v>
                </c:pt>
                <c:pt idx="2046">
                  <c:v>7.5381199999999996E-9</c:v>
                </c:pt>
                <c:pt idx="2047">
                  <c:v>7.5412499999999998E-9</c:v>
                </c:pt>
                <c:pt idx="2048">
                  <c:v>7.5443700000000001E-9</c:v>
                </c:pt>
                <c:pt idx="2049">
                  <c:v>7.5475000000000003E-9</c:v>
                </c:pt>
                <c:pt idx="2050">
                  <c:v>7.5506200000000005E-9</c:v>
                </c:pt>
                <c:pt idx="2051">
                  <c:v>7.5537500000000007E-9</c:v>
                </c:pt>
                <c:pt idx="2052">
                  <c:v>7.5568699999999994E-9</c:v>
                </c:pt>
                <c:pt idx="2053">
                  <c:v>7.5599999999999995E-9</c:v>
                </c:pt>
                <c:pt idx="2054">
                  <c:v>7.5631199999999998E-9</c:v>
                </c:pt>
                <c:pt idx="2055">
                  <c:v>7.56625E-9</c:v>
                </c:pt>
                <c:pt idx="2056">
                  <c:v>7.5693700000000003E-9</c:v>
                </c:pt>
                <c:pt idx="2057">
                  <c:v>7.5725000000000005E-9</c:v>
                </c:pt>
                <c:pt idx="2058">
                  <c:v>7.5756200000000008E-9</c:v>
                </c:pt>
                <c:pt idx="2059">
                  <c:v>7.5787499999999993E-9</c:v>
                </c:pt>
                <c:pt idx="2060">
                  <c:v>7.5818699999999996E-9</c:v>
                </c:pt>
                <c:pt idx="2061">
                  <c:v>7.5849999999999998E-9</c:v>
                </c:pt>
                <c:pt idx="2062">
                  <c:v>7.5881200000000001E-9</c:v>
                </c:pt>
                <c:pt idx="2063">
                  <c:v>7.5912500000000002E-9</c:v>
                </c:pt>
                <c:pt idx="2064">
                  <c:v>7.5943700000000005E-9</c:v>
                </c:pt>
                <c:pt idx="2065">
                  <c:v>7.5975000000000007E-9</c:v>
                </c:pt>
                <c:pt idx="2066">
                  <c:v>7.6006199999999993E-9</c:v>
                </c:pt>
                <c:pt idx="2067">
                  <c:v>7.6037499999999995E-9</c:v>
                </c:pt>
                <c:pt idx="2068">
                  <c:v>7.6068699999999998E-9</c:v>
                </c:pt>
                <c:pt idx="2069">
                  <c:v>7.61E-9</c:v>
                </c:pt>
                <c:pt idx="2070">
                  <c:v>7.6131200000000003E-9</c:v>
                </c:pt>
                <c:pt idx="2071">
                  <c:v>7.6162500000000005E-9</c:v>
                </c:pt>
                <c:pt idx="2072">
                  <c:v>7.6193700000000007E-9</c:v>
                </c:pt>
                <c:pt idx="2073">
                  <c:v>7.6224999999999993E-9</c:v>
                </c:pt>
                <c:pt idx="2074">
                  <c:v>7.6256199999999996E-9</c:v>
                </c:pt>
                <c:pt idx="2075">
                  <c:v>7.6287499999999997E-9</c:v>
                </c:pt>
                <c:pt idx="2076">
                  <c:v>7.63187E-9</c:v>
                </c:pt>
                <c:pt idx="2077">
                  <c:v>7.6350000000000002E-9</c:v>
                </c:pt>
                <c:pt idx="2078">
                  <c:v>7.6381200000000005E-9</c:v>
                </c:pt>
                <c:pt idx="2079">
                  <c:v>7.6412500000000007E-9</c:v>
                </c:pt>
                <c:pt idx="2080">
                  <c:v>7.6443699999999993E-9</c:v>
                </c:pt>
                <c:pt idx="2081">
                  <c:v>7.6474999999999995E-9</c:v>
                </c:pt>
                <c:pt idx="2082">
                  <c:v>7.6506199999999998E-9</c:v>
                </c:pt>
                <c:pt idx="2083">
                  <c:v>7.65375E-9</c:v>
                </c:pt>
                <c:pt idx="2084">
                  <c:v>7.6568700000000003E-9</c:v>
                </c:pt>
                <c:pt idx="2085">
                  <c:v>7.6600000000000004E-9</c:v>
                </c:pt>
                <c:pt idx="2086">
                  <c:v>7.6631200000000007E-9</c:v>
                </c:pt>
                <c:pt idx="2087">
                  <c:v>7.6662499999999992E-9</c:v>
                </c:pt>
                <c:pt idx="2088">
                  <c:v>7.6693699999999995E-9</c:v>
                </c:pt>
                <c:pt idx="2089">
                  <c:v>7.6724999999999997E-9</c:v>
                </c:pt>
                <c:pt idx="2090">
                  <c:v>7.67562E-9</c:v>
                </c:pt>
                <c:pt idx="2091">
                  <c:v>7.6787500000000002E-9</c:v>
                </c:pt>
                <c:pt idx="2092">
                  <c:v>7.6818700000000005E-9</c:v>
                </c:pt>
                <c:pt idx="2093">
                  <c:v>7.6850000000000007E-9</c:v>
                </c:pt>
                <c:pt idx="2094">
                  <c:v>7.6881199999999993E-9</c:v>
                </c:pt>
                <c:pt idx="2095">
                  <c:v>7.6912499999999995E-9</c:v>
                </c:pt>
                <c:pt idx="2096">
                  <c:v>7.6943699999999998E-9</c:v>
                </c:pt>
                <c:pt idx="2097">
                  <c:v>7.6974999999999999E-9</c:v>
                </c:pt>
                <c:pt idx="2098">
                  <c:v>7.7006200000000002E-9</c:v>
                </c:pt>
                <c:pt idx="2099">
                  <c:v>7.7037500000000004E-9</c:v>
                </c:pt>
                <c:pt idx="2100">
                  <c:v>7.7068700000000007E-9</c:v>
                </c:pt>
                <c:pt idx="2101">
                  <c:v>7.7099999999999992E-9</c:v>
                </c:pt>
                <c:pt idx="2102">
                  <c:v>7.7131199999999995E-9</c:v>
                </c:pt>
                <c:pt idx="2103">
                  <c:v>7.7162499999999997E-9</c:v>
                </c:pt>
                <c:pt idx="2104">
                  <c:v>7.71937E-9</c:v>
                </c:pt>
                <c:pt idx="2105">
                  <c:v>7.7225000000000002E-9</c:v>
                </c:pt>
                <c:pt idx="2106">
                  <c:v>7.7256200000000005E-9</c:v>
                </c:pt>
                <c:pt idx="2107">
                  <c:v>7.7287500000000006E-9</c:v>
                </c:pt>
                <c:pt idx="2108">
                  <c:v>7.7318699999999993E-9</c:v>
                </c:pt>
                <c:pt idx="2109">
                  <c:v>7.7349999999999994E-9</c:v>
                </c:pt>
                <c:pt idx="2110">
                  <c:v>7.7381199999999997E-9</c:v>
                </c:pt>
                <c:pt idx="2111">
                  <c:v>7.7412499999999999E-9</c:v>
                </c:pt>
                <c:pt idx="2112">
                  <c:v>7.7443700000000002E-9</c:v>
                </c:pt>
                <c:pt idx="2113">
                  <c:v>7.7475000000000004E-9</c:v>
                </c:pt>
                <c:pt idx="2114">
                  <c:v>7.7506200000000007E-9</c:v>
                </c:pt>
                <c:pt idx="2115">
                  <c:v>7.7537499999999992E-9</c:v>
                </c:pt>
                <c:pt idx="2116">
                  <c:v>7.7568699999999995E-9</c:v>
                </c:pt>
                <c:pt idx="2117">
                  <c:v>7.7599999999999997E-9</c:v>
                </c:pt>
                <c:pt idx="2118">
                  <c:v>7.76312E-9</c:v>
                </c:pt>
                <c:pt idx="2119">
                  <c:v>7.7662500000000001E-9</c:v>
                </c:pt>
                <c:pt idx="2120">
                  <c:v>7.7693700000000004E-9</c:v>
                </c:pt>
                <c:pt idx="2121">
                  <c:v>7.7725000000000006E-9</c:v>
                </c:pt>
                <c:pt idx="2122">
                  <c:v>7.7756199999999993E-9</c:v>
                </c:pt>
                <c:pt idx="2123">
                  <c:v>7.7787499999999994E-9</c:v>
                </c:pt>
                <c:pt idx="2124">
                  <c:v>7.7818699999999997E-9</c:v>
                </c:pt>
                <c:pt idx="2125">
                  <c:v>7.7849999999999999E-9</c:v>
                </c:pt>
                <c:pt idx="2126">
                  <c:v>7.7881200000000002E-9</c:v>
                </c:pt>
                <c:pt idx="2127">
                  <c:v>7.7912500000000004E-9</c:v>
                </c:pt>
                <c:pt idx="2128">
                  <c:v>7.7943700000000007E-9</c:v>
                </c:pt>
                <c:pt idx="2129">
                  <c:v>7.7974999999999992E-9</c:v>
                </c:pt>
                <c:pt idx="2130">
                  <c:v>7.8006199999999995E-9</c:v>
                </c:pt>
                <c:pt idx="2131">
                  <c:v>7.8037499999999997E-9</c:v>
                </c:pt>
                <c:pt idx="2132">
                  <c:v>7.8068699999999999E-9</c:v>
                </c:pt>
                <c:pt idx="2133">
                  <c:v>7.8100000000000001E-9</c:v>
                </c:pt>
                <c:pt idx="2134">
                  <c:v>7.8131200000000004E-9</c:v>
                </c:pt>
                <c:pt idx="2135">
                  <c:v>7.8162500000000006E-9</c:v>
                </c:pt>
                <c:pt idx="2136">
                  <c:v>7.8193699999999992E-9</c:v>
                </c:pt>
                <c:pt idx="2137">
                  <c:v>7.8224999999999994E-9</c:v>
                </c:pt>
                <c:pt idx="2138">
                  <c:v>7.8256199999999997E-9</c:v>
                </c:pt>
                <c:pt idx="2139">
                  <c:v>7.8287499999999999E-9</c:v>
                </c:pt>
                <c:pt idx="2140">
                  <c:v>7.8318700000000002E-9</c:v>
                </c:pt>
                <c:pt idx="2141">
                  <c:v>7.8350000000000003E-9</c:v>
                </c:pt>
                <c:pt idx="2142">
                  <c:v>7.8381200000000006E-9</c:v>
                </c:pt>
                <c:pt idx="2143">
                  <c:v>7.8412500000000008E-9</c:v>
                </c:pt>
                <c:pt idx="2144">
                  <c:v>7.8443699999999995E-9</c:v>
                </c:pt>
                <c:pt idx="2145">
                  <c:v>7.8474999999999996E-9</c:v>
                </c:pt>
                <c:pt idx="2146">
                  <c:v>7.8506199999999999E-9</c:v>
                </c:pt>
                <c:pt idx="2147">
                  <c:v>7.8537500000000001E-9</c:v>
                </c:pt>
                <c:pt idx="2148">
                  <c:v>7.8568700000000004E-9</c:v>
                </c:pt>
                <c:pt idx="2149">
                  <c:v>7.8600000000000006E-9</c:v>
                </c:pt>
                <c:pt idx="2150">
                  <c:v>7.8631199999999992E-9</c:v>
                </c:pt>
                <c:pt idx="2151">
                  <c:v>7.8662499999999994E-9</c:v>
                </c:pt>
                <c:pt idx="2152">
                  <c:v>7.8693699999999997E-9</c:v>
                </c:pt>
                <c:pt idx="2153">
                  <c:v>7.8724999999999999E-9</c:v>
                </c:pt>
                <c:pt idx="2154">
                  <c:v>7.8756200000000001E-9</c:v>
                </c:pt>
                <c:pt idx="2155">
                  <c:v>7.8787500000000003E-9</c:v>
                </c:pt>
                <c:pt idx="2156">
                  <c:v>7.8818700000000006E-9</c:v>
                </c:pt>
                <c:pt idx="2157">
                  <c:v>7.8850000000000008E-9</c:v>
                </c:pt>
                <c:pt idx="2158">
                  <c:v>7.8881199999999994E-9</c:v>
                </c:pt>
                <c:pt idx="2159">
                  <c:v>7.8912499999999996E-9</c:v>
                </c:pt>
                <c:pt idx="2160">
                  <c:v>7.8943699999999999E-9</c:v>
                </c:pt>
                <c:pt idx="2161">
                  <c:v>7.8975000000000001E-9</c:v>
                </c:pt>
                <c:pt idx="2162">
                  <c:v>7.9006200000000004E-9</c:v>
                </c:pt>
                <c:pt idx="2163">
                  <c:v>7.9037500000000005E-9</c:v>
                </c:pt>
                <c:pt idx="2164">
                  <c:v>7.9068699999999992E-9</c:v>
                </c:pt>
                <c:pt idx="2165">
                  <c:v>7.9099999999999994E-9</c:v>
                </c:pt>
                <c:pt idx="2166">
                  <c:v>7.9131199999999997E-9</c:v>
                </c:pt>
                <c:pt idx="2167">
                  <c:v>7.9162499999999998E-9</c:v>
                </c:pt>
                <c:pt idx="2168">
                  <c:v>7.9193700000000001E-9</c:v>
                </c:pt>
                <c:pt idx="2169">
                  <c:v>7.9225000000000003E-9</c:v>
                </c:pt>
                <c:pt idx="2170">
                  <c:v>7.9256200000000006E-9</c:v>
                </c:pt>
                <c:pt idx="2171">
                  <c:v>7.9287500000000008E-9</c:v>
                </c:pt>
                <c:pt idx="2172">
                  <c:v>7.9318699999999994E-9</c:v>
                </c:pt>
                <c:pt idx="2173">
                  <c:v>7.9349999999999996E-9</c:v>
                </c:pt>
                <c:pt idx="2174">
                  <c:v>7.9381199999999999E-9</c:v>
                </c:pt>
                <c:pt idx="2175">
                  <c:v>7.9412500000000001E-9</c:v>
                </c:pt>
                <c:pt idx="2176">
                  <c:v>7.9443700000000004E-9</c:v>
                </c:pt>
                <c:pt idx="2177">
                  <c:v>7.9475000000000005E-9</c:v>
                </c:pt>
                <c:pt idx="2178">
                  <c:v>7.9506200000000008E-9</c:v>
                </c:pt>
                <c:pt idx="2179">
                  <c:v>7.9537499999999993E-9</c:v>
                </c:pt>
                <c:pt idx="2180">
                  <c:v>7.9568699999999996E-9</c:v>
                </c:pt>
                <c:pt idx="2181">
                  <c:v>7.9599999999999998E-9</c:v>
                </c:pt>
                <c:pt idx="2182">
                  <c:v>7.9631200000000001E-9</c:v>
                </c:pt>
                <c:pt idx="2183">
                  <c:v>7.9662500000000003E-9</c:v>
                </c:pt>
                <c:pt idx="2184">
                  <c:v>7.9693700000000006E-9</c:v>
                </c:pt>
                <c:pt idx="2185">
                  <c:v>7.9725000000000007E-9</c:v>
                </c:pt>
                <c:pt idx="2186">
                  <c:v>7.9756199999999994E-9</c:v>
                </c:pt>
                <c:pt idx="2187">
                  <c:v>7.9787499999999996E-9</c:v>
                </c:pt>
                <c:pt idx="2188">
                  <c:v>7.9818699999999999E-9</c:v>
                </c:pt>
                <c:pt idx="2189">
                  <c:v>7.985E-9</c:v>
                </c:pt>
                <c:pt idx="2190">
                  <c:v>7.9881200000000003E-9</c:v>
                </c:pt>
                <c:pt idx="2191">
                  <c:v>7.9912500000000005E-9</c:v>
                </c:pt>
                <c:pt idx="2192">
                  <c:v>7.9943700000000008E-9</c:v>
                </c:pt>
                <c:pt idx="2193">
                  <c:v>7.9974999999999993E-9</c:v>
                </c:pt>
                <c:pt idx="2194">
                  <c:v>8.0006199999999996E-9</c:v>
                </c:pt>
                <c:pt idx="2195">
                  <c:v>8.0037499999999998E-9</c:v>
                </c:pt>
                <c:pt idx="2196">
                  <c:v>8.0068700000000001E-9</c:v>
                </c:pt>
                <c:pt idx="2197">
                  <c:v>8.0100000000000003E-9</c:v>
                </c:pt>
                <c:pt idx="2198">
                  <c:v>8.0131200000000006E-9</c:v>
                </c:pt>
                <c:pt idx="2199">
                  <c:v>8.0162500000000007E-9</c:v>
                </c:pt>
                <c:pt idx="2200">
                  <c:v>8.0193699999999994E-9</c:v>
                </c:pt>
                <c:pt idx="2201">
                  <c:v>8.0224999999999995E-9</c:v>
                </c:pt>
                <c:pt idx="2202">
                  <c:v>8.0256199999999998E-9</c:v>
                </c:pt>
                <c:pt idx="2203">
                  <c:v>8.02875E-9</c:v>
                </c:pt>
                <c:pt idx="2204">
                  <c:v>8.0318700000000003E-9</c:v>
                </c:pt>
                <c:pt idx="2205">
                  <c:v>8.0350000000000005E-9</c:v>
                </c:pt>
                <c:pt idx="2206">
                  <c:v>8.0381200000000008E-9</c:v>
                </c:pt>
                <c:pt idx="2207">
                  <c:v>8.0412499999999993E-9</c:v>
                </c:pt>
                <c:pt idx="2208">
                  <c:v>8.0443699999999996E-9</c:v>
                </c:pt>
                <c:pt idx="2209">
                  <c:v>8.0474999999999998E-9</c:v>
                </c:pt>
                <c:pt idx="2210">
                  <c:v>8.0506200000000001E-9</c:v>
                </c:pt>
                <c:pt idx="2211">
                  <c:v>8.0537500000000002E-9</c:v>
                </c:pt>
                <c:pt idx="2212">
                  <c:v>8.0568700000000005E-9</c:v>
                </c:pt>
                <c:pt idx="2213">
                  <c:v>8.0600000000000007E-9</c:v>
                </c:pt>
                <c:pt idx="2214">
                  <c:v>8.0631199999999993E-9</c:v>
                </c:pt>
                <c:pt idx="2215">
                  <c:v>8.0662499999999995E-9</c:v>
                </c:pt>
                <c:pt idx="2216">
                  <c:v>8.0693699999999998E-9</c:v>
                </c:pt>
                <c:pt idx="2217">
                  <c:v>8.0725E-9</c:v>
                </c:pt>
                <c:pt idx="2218">
                  <c:v>8.0756200000000003E-9</c:v>
                </c:pt>
                <c:pt idx="2219">
                  <c:v>8.0787500000000005E-9</c:v>
                </c:pt>
                <c:pt idx="2220">
                  <c:v>8.0818700000000008E-9</c:v>
                </c:pt>
                <c:pt idx="2221">
                  <c:v>8.0849999999999993E-9</c:v>
                </c:pt>
                <c:pt idx="2222">
                  <c:v>8.0881199999999996E-9</c:v>
                </c:pt>
                <c:pt idx="2223">
                  <c:v>8.0912499999999997E-9</c:v>
                </c:pt>
                <c:pt idx="2224">
                  <c:v>8.09437E-9</c:v>
                </c:pt>
                <c:pt idx="2225">
                  <c:v>8.0975000000000002E-9</c:v>
                </c:pt>
                <c:pt idx="2226">
                  <c:v>8.1006200000000005E-9</c:v>
                </c:pt>
                <c:pt idx="2227">
                  <c:v>8.1037500000000007E-9</c:v>
                </c:pt>
                <c:pt idx="2228">
                  <c:v>8.1068699999999993E-9</c:v>
                </c:pt>
                <c:pt idx="2229">
                  <c:v>8.1099999999999995E-9</c:v>
                </c:pt>
                <c:pt idx="2230">
                  <c:v>8.1131199999999998E-9</c:v>
                </c:pt>
                <c:pt idx="2231">
                  <c:v>8.11625E-9</c:v>
                </c:pt>
                <c:pt idx="2232">
                  <c:v>8.1193700000000003E-9</c:v>
                </c:pt>
                <c:pt idx="2233">
                  <c:v>8.1225000000000004E-9</c:v>
                </c:pt>
                <c:pt idx="2234">
                  <c:v>8.1256200000000007E-9</c:v>
                </c:pt>
                <c:pt idx="2235">
                  <c:v>8.1287499999999993E-9</c:v>
                </c:pt>
                <c:pt idx="2236">
                  <c:v>8.1318699999999995E-9</c:v>
                </c:pt>
                <c:pt idx="2237">
                  <c:v>8.1349999999999997E-9</c:v>
                </c:pt>
                <c:pt idx="2238">
                  <c:v>8.13812E-9</c:v>
                </c:pt>
                <c:pt idx="2239">
                  <c:v>8.1412500000000002E-9</c:v>
                </c:pt>
                <c:pt idx="2240">
                  <c:v>8.1443700000000005E-9</c:v>
                </c:pt>
                <c:pt idx="2241">
                  <c:v>8.1475000000000007E-9</c:v>
                </c:pt>
                <c:pt idx="2242">
                  <c:v>8.1506199999999993E-9</c:v>
                </c:pt>
                <c:pt idx="2243">
                  <c:v>8.1537499999999995E-9</c:v>
                </c:pt>
                <c:pt idx="2244">
                  <c:v>8.1568699999999998E-9</c:v>
                </c:pt>
                <c:pt idx="2245">
                  <c:v>8.1599999999999999E-9</c:v>
                </c:pt>
                <c:pt idx="2246">
                  <c:v>8.1631200000000002E-9</c:v>
                </c:pt>
                <c:pt idx="2247">
                  <c:v>8.1662500000000004E-9</c:v>
                </c:pt>
                <c:pt idx="2248">
                  <c:v>8.1693700000000007E-9</c:v>
                </c:pt>
                <c:pt idx="2249">
                  <c:v>8.1724999999999992E-9</c:v>
                </c:pt>
                <c:pt idx="2250">
                  <c:v>8.1756199999999995E-9</c:v>
                </c:pt>
                <c:pt idx="2251">
                  <c:v>8.1787499999999997E-9</c:v>
                </c:pt>
                <c:pt idx="2252">
                  <c:v>8.18187E-9</c:v>
                </c:pt>
                <c:pt idx="2253">
                  <c:v>8.1850000000000002E-9</c:v>
                </c:pt>
                <c:pt idx="2254">
                  <c:v>8.1881200000000005E-9</c:v>
                </c:pt>
                <c:pt idx="2255">
                  <c:v>8.1912500000000006E-9</c:v>
                </c:pt>
                <c:pt idx="2256">
                  <c:v>8.1943699999999993E-9</c:v>
                </c:pt>
                <c:pt idx="2257">
                  <c:v>8.1974999999999995E-9</c:v>
                </c:pt>
                <c:pt idx="2258">
                  <c:v>8.2006199999999997E-9</c:v>
                </c:pt>
                <c:pt idx="2259">
                  <c:v>8.2037499999999999E-9</c:v>
                </c:pt>
                <c:pt idx="2260">
                  <c:v>8.2068700000000002E-9</c:v>
                </c:pt>
                <c:pt idx="2261">
                  <c:v>8.2100000000000004E-9</c:v>
                </c:pt>
                <c:pt idx="2262">
                  <c:v>8.2131200000000007E-9</c:v>
                </c:pt>
                <c:pt idx="2263">
                  <c:v>8.2162499999999992E-9</c:v>
                </c:pt>
                <c:pt idx="2264">
                  <c:v>8.2193699999999995E-9</c:v>
                </c:pt>
                <c:pt idx="2265">
                  <c:v>8.2224999999999997E-9</c:v>
                </c:pt>
                <c:pt idx="2266">
                  <c:v>8.22562E-9</c:v>
                </c:pt>
                <c:pt idx="2267">
                  <c:v>8.2287500000000001E-9</c:v>
                </c:pt>
                <c:pt idx="2268">
                  <c:v>8.2318700000000004E-9</c:v>
                </c:pt>
                <c:pt idx="2269">
                  <c:v>8.2350000000000006E-9</c:v>
                </c:pt>
                <c:pt idx="2270">
                  <c:v>8.2381199999999993E-9</c:v>
                </c:pt>
                <c:pt idx="2271">
                  <c:v>8.2412499999999994E-9</c:v>
                </c:pt>
                <c:pt idx="2272">
                  <c:v>8.2443699999999997E-9</c:v>
                </c:pt>
                <c:pt idx="2273">
                  <c:v>8.2474999999999999E-9</c:v>
                </c:pt>
                <c:pt idx="2274">
                  <c:v>8.2506200000000002E-9</c:v>
                </c:pt>
                <c:pt idx="2275">
                  <c:v>8.2537500000000004E-9</c:v>
                </c:pt>
                <c:pt idx="2276">
                  <c:v>8.2568700000000007E-9</c:v>
                </c:pt>
                <c:pt idx="2277">
                  <c:v>8.2599999999999992E-9</c:v>
                </c:pt>
                <c:pt idx="2278">
                  <c:v>8.2631199999999995E-9</c:v>
                </c:pt>
                <c:pt idx="2279">
                  <c:v>8.2662499999999997E-9</c:v>
                </c:pt>
                <c:pt idx="2280">
                  <c:v>8.26937E-9</c:v>
                </c:pt>
                <c:pt idx="2281">
                  <c:v>8.2725000000000001E-9</c:v>
                </c:pt>
                <c:pt idx="2282">
                  <c:v>8.2756200000000004E-9</c:v>
                </c:pt>
                <c:pt idx="2283">
                  <c:v>8.2787500000000006E-9</c:v>
                </c:pt>
                <c:pt idx="2284">
                  <c:v>8.2818699999999992E-9</c:v>
                </c:pt>
                <c:pt idx="2285">
                  <c:v>8.2849999999999994E-9</c:v>
                </c:pt>
                <c:pt idx="2286">
                  <c:v>8.2881199999999997E-9</c:v>
                </c:pt>
                <c:pt idx="2287">
                  <c:v>8.2912499999999999E-9</c:v>
                </c:pt>
                <c:pt idx="2288">
                  <c:v>8.2943700000000002E-9</c:v>
                </c:pt>
                <c:pt idx="2289">
                  <c:v>8.2975000000000003E-9</c:v>
                </c:pt>
                <c:pt idx="2290">
                  <c:v>8.3006200000000006E-9</c:v>
                </c:pt>
                <c:pt idx="2291">
                  <c:v>8.3037500000000008E-9</c:v>
                </c:pt>
                <c:pt idx="2292">
                  <c:v>8.3068699999999995E-9</c:v>
                </c:pt>
                <c:pt idx="2293">
                  <c:v>8.3099999999999996E-9</c:v>
                </c:pt>
                <c:pt idx="2294">
                  <c:v>8.3131199999999999E-9</c:v>
                </c:pt>
                <c:pt idx="2295">
                  <c:v>8.3162500000000001E-9</c:v>
                </c:pt>
                <c:pt idx="2296">
                  <c:v>8.3193700000000004E-9</c:v>
                </c:pt>
                <c:pt idx="2297">
                  <c:v>8.3225000000000006E-9</c:v>
                </c:pt>
                <c:pt idx="2298">
                  <c:v>8.3256199999999992E-9</c:v>
                </c:pt>
                <c:pt idx="2299">
                  <c:v>8.3287499999999994E-9</c:v>
                </c:pt>
                <c:pt idx="2300">
                  <c:v>8.3318699999999997E-9</c:v>
                </c:pt>
                <c:pt idx="2301">
                  <c:v>8.3349999999999999E-9</c:v>
                </c:pt>
                <c:pt idx="2302">
                  <c:v>8.3381200000000002E-9</c:v>
                </c:pt>
                <c:pt idx="2303">
                  <c:v>8.3412500000000003E-9</c:v>
                </c:pt>
                <c:pt idx="2304">
                  <c:v>8.3443700000000006E-9</c:v>
                </c:pt>
                <c:pt idx="2305">
                  <c:v>8.3475000000000008E-9</c:v>
                </c:pt>
                <c:pt idx="2306">
                  <c:v>8.3506199999999994E-9</c:v>
                </c:pt>
                <c:pt idx="2307">
                  <c:v>8.3537499999999996E-9</c:v>
                </c:pt>
                <c:pt idx="2308">
                  <c:v>8.3568699999999999E-9</c:v>
                </c:pt>
                <c:pt idx="2309">
                  <c:v>8.3600000000000001E-9</c:v>
                </c:pt>
                <c:pt idx="2310">
                  <c:v>8.3631200000000004E-9</c:v>
                </c:pt>
                <c:pt idx="2311">
                  <c:v>8.3662500000000006E-9</c:v>
                </c:pt>
                <c:pt idx="2312">
                  <c:v>8.3693699999999992E-9</c:v>
                </c:pt>
                <c:pt idx="2313">
                  <c:v>8.3724999999999994E-9</c:v>
                </c:pt>
                <c:pt idx="2314">
                  <c:v>8.3756199999999997E-9</c:v>
                </c:pt>
                <c:pt idx="2315">
                  <c:v>8.3787499999999998E-9</c:v>
                </c:pt>
                <c:pt idx="2316">
                  <c:v>8.3818700000000001E-9</c:v>
                </c:pt>
                <c:pt idx="2317">
                  <c:v>8.3850000000000003E-9</c:v>
                </c:pt>
                <c:pt idx="2318">
                  <c:v>8.3881200000000006E-9</c:v>
                </c:pt>
                <c:pt idx="2319">
                  <c:v>8.3912500000000008E-9</c:v>
                </c:pt>
                <c:pt idx="2320">
                  <c:v>8.3943699999999994E-9</c:v>
                </c:pt>
                <c:pt idx="2321">
                  <c:v>8.3974999999999996E-9</c:v>
                </c:pt>
                <c:pt idx="2322">
                  <c:v>8.4006199999999999E-9</c:v>
                </c:pt>
                <c:pt idx="2323">
                  <c:v>8.4037500000000001E-9</c:v>
                </c:pt>
                <c:pt idx="2324">
                  <c:v>8.4068700000000004E-9</c:v>
                </c:pt>
                <c:pt idx="2325">
                  <c:v>8.4100000000000005E-9</c:v>
                </c:pt>
                <c:pt idx="2326">
                  <c:v>8.4131200000000008E-9</c:v>
                </c:pt>
                <c:pt idx="2327">
                  <c:v>8.4162499999999993E-9</c:v>
                </c:pt>
                <c:pt idx="2328">
                  <c:v>8.4193699999999996E-9</c:v>
                </c:pt>
                <c:pt idx="2329">
                  <c:v>8.4224999999999998E-9</c:v>
                </c:pt>
                <c:pt idx="2330">
                  <c:v>8.4256200000000001E-9</c:v>
                </c:pt>
                <c:pt idx="2331">
                  <c:v>8.4287500000000003E-9</c:v>
                </c:pt>
                <c:pt idx="2332">
                  <c:v>8.4318700000000006E-9</c:v>
                </c:pt>
                <c:pt idx="2333">
                  <c:v>8.4350000000000008E-9</c:v>
                </c:pt>
                <c:pt idx="2334">
                  <c:v>8.4381199999999994E-9</c:v>
                </c:pt>
                <c:pt idx="2335">
                  <c:v>8.4412499999999996E-9</c:v>
                </c:pt>
                <c:pt idx="2336">
                  <c:v>8.4443699999999999E-9</c:v>
                </c:pt>
                <c:pt idx="2337">
                  <c:v>8.4475E-9</c:v>
                </c:pt>
                <c:pt idx="2338">
                  <c:v>8.4506200000000003E-9</c:v>
                </c:pt>
                <c:pt idx="2339">
                  <c:v>8.4537500000000005E-9</c:v>
                </c:pt>
                <c:pt idx="2340">
                  <c:v>8.4568700000000008E-9</c:v>
                </c:pt>
                <c:pt idx="2341">
                  <c:v>8.4599999999999993E-9</c:v>
                </c:pt>
                <c:pt idx="2342">
                  <c:v>8.4631199999999996E-9</c:v>
                </c:pt>
                <c:pt idx="2343">
                  <c:v>8.4662499999999998E-9</c:v>
                </c:pt>
                <c:pt idx="2344">
                  <c:v>8.4693700000000001E-9</c:v>
                </c:pt>
                <c:pt idx="2345">
                  <c:v>8.4725000000000003E-9</c:v>
                </c:pt>
                <c:pt idx="2346">
                  <c:v>8.4756200000000006E-9</c:v>
                </c:pt>
                <c:pt idx="2347">
                  <c:v>8.4787500000000007E-9</c:v>
                </c:pt>
                <c:pt idx="2348">
                  <c:v>8.4818699999999994E-9</c:v>
                </c:pt>
                <c:pt idx="2349">
                  <c:v>8.4849999999999995E-9</c:v>
                </c:pt>
                <c:pt idx="2350">
                  <c:v>8.4881199999999998E-9</c:v>
                </c:pt>
                <c:pt idx="2351">
                  <c:v>8.49125E-9</c:v>
                </c:pt>
                <c:pt idx="2352">
                  <c:v>8.4943700000000003E-9</c:v>
                </c:pt>
                <c:pt idx="2353">
                  <c:v>8.4975000000000005E-9</c:v>
                </c:pt>
                <c:pt idx="2354">
                  <c:v>8.5006200000000008E-9</c:v>
                </c:pt>
                <c:pt idx="2355">
                  <c:v>8.5037499999999993E-9</c:v>
                </c:pt>
                <c:pt idx="2356">
                  <c:v>8.5068699999999996E-9</c:v>
                </c:pt>
                <c:pt idx="2357">
                  <c:v>8.5099999999999998E-9</c:v>
                </c:pt>
                <c:pt idx="2358">
                  <c:v>8.5131200000000001E-9</c:v>
                </c:pt>
                <c:pt idx="2359">
                  <c:v>8.5162500000000002E-9</c:v>
                </c:pt>
                <c:pt idx="2360">
                  <c:v>8.5193700000000005E-9</c:v>
                </c:pt>
                <c:pt idx="2361">
                  <c:v>8.5225000000000007E-9</c:v>
                </c:pt>
                <c:pt idx="2362">
                  <c:v>8.5256199999999994E-9</c:v>
                </c:pt>
                <c:pt idx="2363">
                  <c:v>8.5287499999999995E-9</c:v>
                </c:pt>
                <c:pt idx="2364">
                  <c:v>8.5318699999999998E-9</c:v>
                </c:pt>
                <c:pt idx="2365">
                  <c:v>8.535E-9</c:v>
                </c:pt>
                <c:pt idx="2366">
                  <c:v>8.5381200000000003E-9</c:v>
                </c:pt>
                <c:pt idx="2367">
                  <c:v>8.5412500000000005E-9</c:v>
                </c:pt>
                <c:pt idx="2368">
                  <c:v>8.5443700000000008E-9</c:v>
                </c:pt>
                <c:pt idx="2369">
                  <c:v>8.5474999999999993E-9</c:v>
                </c:pt>
                <c:pt idx="2370">
                  <c:v>8.5506199999999996E-9</c:v>
                </c:pt>
                <c:pt idx="2371">
                  <c:v>8.5537499999999997E-9</c:v>
                </c:pt>
                <c:pt idx="2372">
                  <c:v>8.55687E-9</c:v>
                </c:pt>
                <c:pt idx="2373">
                  <c:v>8.5600000000000002E-9</c:v>
                </c:pt>
                <c:pt idx="2374">
                  <c:v>8.5631200000000005E-9</c:v>
                </c:pt>
                <c:pt idx="2375">
                  <c:v>8.5662500000000007E-9</c:v>
                </c:pt>
                <c:pt idx="2376">
                  <c:v>8.5693699999999993E-9</c:v>
                </c:pt>
                <c:pt idx="2377">
                  <c:v>8.5724999999999995E-9</c:v>
                </c:pt>
                <c:pt idx="2378">
                  <c:v>8.5756199999999998E-9</c:v>
                </c:pt>
                <c:pt idx="2379">
                  <c:v>8.57875E-9</c:v>
                </c:pt>
                <c:pt idx="2380">
                  <c:v>8.5818700000000003E-9</c:v>
                </c:pt>
                <c:pt idx="2381">
                  <c:v>8.5850000000000004E-9</c:v>
                </c:pt>
                <c:pt idx="2382">
                  <c:v>8.5881200000000007E-9</c:v>
                </c:pt>
                <c:pt idx="2383">
                  <c:v>8.5912499999999993E-9</c:v>
                </c:pt>
                <c:pt idx="2384">
                  <c:v>8.5943699999999996E-9</c:v>
                </c:pt>
                <c:pt idx="2385">
                  <c:v>8.5974999999999997E-9</c:v>
                </c:pt>
                <c:pt idx="2386">
                  <c:v>8.60062E-9</c:v>
                </c:pt>
                <c:pt idx="2387">
                  <c:v>8.6037500000000002E-9</c:v>
                </c:pt>
                <c:pt idx="2388">
                  <c:v>8.6068700000000005E-9</c:v>
                </c:pt>
                <c:pt idx="2389">
                  <c:v>8.6100000000000007E-9</c:v>
                </c:pt>
                <c:pt idx="2390">
                  <c:v>8.6131199999999993E-9</c:v>
                </c:pt>
                <c:pt idx="2391">
                  <c:v>8.6162499999999995E-9</c:v>
                </c:pt>
                <c:pt idx="2392">
                  <c:v>8.6193699999999998E-9</c:v>
                </c:pt>
                <c:pt idx="2393">
                  <c:v>8.6225E-9</c:v>
                </c:pt>
                <c:pt idx="2394">
                  <c:v>8.6256200000000002E-9</c:v>
                </c:pt>
                <c:pt idx="2395">
                  <c:v>8.6287500000000004E-9</c:v>
                </c:pt>
                <c:pt idx="2396">
                  <c:v>8.6318700000000007E-9</c:v>
                </c:pt>
                <c:pt idx="2397">
                  <c:v>8.6349999999999992E-9</c:v>
                </c:pt>
                <c:pt idx="2398">
                  <c:v>8.6381199999999995E-9</c:v>
                </c:pt>
                <c:pt idx="2399">
                  <c:v>8.6412499999999997E-9</c:v>
                </c:pt>
                <c:pt idx="2400">
                  <c:v>8.64437E-9</c:v>
                </c:pt>
                <c:pt idx="2401">
                  <c:v>8.6475000000000002E-9</c:v>
                </c:pt>
                <c:pt idx="2402">
                  <c:v>8.6506200000000005E-9</c:v>
                </c:pt>
                <c:pt idx="2403">
                  <c:v>8.6537500000000006E-9</c:v>
                </c:pt>
                <c:pt idx="2404">
                  <c:v>8.6568699999999993E-9</c:v>
                </c:pt>
                <c:pt idx="2405">
                  <c:v>8.6599999999999995E-9</c:v>
                </c:pt>
                <c:pt idx="2406">
                  <c:v>8.6631199999999998E-9</c:v>
                </c:pt>
                <c:pt idx="2407">
                  <c:v>8.6662499999999999E-9</c:v>
                </c:pt>
                <c:pt idx="2408">
                  <c:v>8.6693700000000002E-9</c:v>
                </c:pt>
                <c:pt idx="2409">
                  <c:v>8.6725000000000004E-9</c:v>
                </c:pt>
                <c:pt idx="2410">
                  <c:v>8.6756200000000007E-9</c:v>
                </c:pt>
                <c:pt idx="2411">
                  <c:v>8.6787499999999992E-9</c:v>
                </c:pt>
                <c:pt idx="2412">
                  <c:v>8.6818699999999995E-9</c:v>
                </c:pt>
                <c:pt idx="2413">
                  <c:v>8.6849999999999997E-9</c:v>
                </c:pt>
                <c:pt idx="2414">
                  <c:v>8.68812E-9</c:v>
                </c:pt>
                <c:pt idx="2415">
                  <c:v>8.6912500000000002E-9</c:v>
                </c:pt>
                <c:pt idx="2416">
                  <c:v>8.6943700000000004E-9</c:v>
                </c:pt>
                <c:pt idx="2417">
                  <c:v>8.6975000000000006E-9</c:v>
                </c:pt>
                <c:pt idx="2418">
                  <c:v>8.7006199999999993E-9</c:v>
                </c:pt>
                <c:pt idx="2419">
                  <c:v>8.7037499999999994E-9</c:v>
                </c:pt>
                <c:pt idx="2420">
                  <c:v>8.7068699999999997E-9</c:v>
                </c:pt>
                <c:pt idx="2421">
                  <c:v>8.7099999999999999E-9</c:v>
                </c:pt>
                <c:pt idx="2422">
                  <c:v>8.7131200000000002E-9</c:v>
                </c:pt>
                <c:pt idx="2423">
                  <c:v>8.7162500000000004E-9</c:v>
                </c:pt>
                <c:pt idx="2424">
                  <c:v>8.7193700000000007E-9</c:v>
                </c:pt>
                <c:pt idx="2425">
                  <c:v>8.7224999999999992E-9</c:v>
                </c:pt>
                <c:pt idx="2426">
                  <c:v>8.7256199999999995E-9</c:v>
                </c:pt>
                <c:pt idx="2427">
                  <c:v>8.7287499999999997E-9</c:v>
                </c:pt>
                <c:pt idx="2428">
                  <c:v>8.73187E-9</c:v>
                </c:pt>
                <c:pt idx="2429">
                  <c:v>8.7350000000000001E-9</c:v>
                </c:pt>
                <c:pt idx="2430">
                  <c:v>8.7381200000000004E-9</c:v>
                </c:pt>
                <c:pt idx="2431">
                  <c:v>8.7412500000000006E-9</c:v>
                </c:pt>
                <c:pt idx="2432">
                  <c:v>8.7443699999999992E-9</c:v>
                </c:pt>
                <c:pt idx="2433">
                  <c:v>8.7474999999999994E-9</c:v>
                </c:pt>
                <c:pt idx="2434">
                  <c:v>8.7506199999999997E-9</c:v>
                </c:pt>
                <c:pt idx="2435">
                  <c:v>8.7537499999999999E-9</c:v>
                </c:pt>
                <c:pt idx="2436">
                  <c:v>8.7568700000000002E-9</c:v>
                </c:pt>
                <c:pt idx="2437">
                  <c:v>8.7600000000000004E-9</c:v>
                </c:pt>
                <c:pt idx="2438">
                  <c:v>8.7631200000000007E-9</c:v>
                </c:pt>
                <c:pt idx="2439">
                  <c:v>8.7662500000000008E-9</c:v>
                </c:pt>
                <c:pt idx="2440">
                  <c:v>8.7693699999999995E-9</c:v>
                </c:pt>
                <c:pt idx="2441">
                  <c:v>8.7724999999999996E-9</c:v>
                </c:pt>
                <c:pt idx="2442">
                  <c:v>8.7756199999999999E-9</c:v>
                </c:pt>
                <c:pt idx="2443">
                  <c:v>8.7787500000000001E-9</c:v>
                </c:pt>
                <c:pt idx="2444">
                  <c:v>8.7818700000000004E-9</c:v>
                </c:pt>
                <c:pt idx="2445">
                  <c:v>8.7850000000000006E-9</c:v>
                </c:pt>
                <c:pt idx="2446">
                  <c:v>8.7881199999999992E-9</c:v>
                </c:pt>
                <c:pt idx="2447">
                  <c:v>8.7912499999999994E-9</c:v>
                </c:pt>
                <c:pt idx="2448">
                  <c:v>8.7943699999999997E-9</c:v>
                </c:pt>
                <c:pt idx="2449">
                  <c:v>8.7974999999999999E-9</c:v>
                </c:pt>
                <c:pt idx="2450">
                  <c:v>8.8006200000000002E-9</c:v>
                </c:pt>
                <c:pt idx="2451">
                  <c:v>8.8037500000000003E-9</c:v>
                </c:pt>
                <c:pt idx="2452">
                  <c:v>8.8068700000000006E-9</c:v>
                </c:pt>
                <c:pt idx="2453">
                  <c:v>8.8100000000000008E-9</c:v>
                </c:pt>
                <c:pt idx="2454">
                  <c:v>8.8131199999999994E-9</c:v>
                </c:pt>
                <c:pt idx="2455">
                  <c:v>8.8162499999999996E-9</c:v>
                </c:pt>
                <c:pt idx="2456">
                  <c:v>8.8193699999999999E-9</c:v>
                </c:pt>
                <c:pt idx="2457">
                  <c:v>8.8225000000000001E-9</c:v>
                </c:pt>
                <c:pt idx="2458">
                  <c:v>8.8256200000000004E-9</c:v>
                </c:pt>
                <c:pt idx="2459">
                  <c:v>8.8287500000000006E-9</c:v>
                </c:pt>
                <c:pt idx="2460">
                  <c:v>8.8318699999999992E-9</c:v>
                </c:pt>
                <c:pt idx="2461">
                  <c:v>8.8349999999999994E-9</c:v>
                </c:pt>
                <c:pt idx="2462">
                  <c:v>8.8381199999999997E-9</c:v>
                </c:pt>
                <c:pt idx="2463">
                  <c:v>8.8412499999999998E-9</c:v>
                </c:pt>
                <c:pt idx="2464">
                  <c:v>8.8443700000000001E-9</c:v>
                </c:pt>
                <c:pt idx="2465">
                  <c:v>8.8475000000000003E-9</c:v>
                </c:pt>
                <c:pt idx="2466">
                  <c:v>8.8506200000000006E-9</c:v>
                </c:pt>
                <c:pt idx="2467">
                  <c:v>8.8537500000000008E-9</c:v>
                </c:pt>
                <c:pt idx="2468">
                  <c:v>8.8568699999999994E-9</c:v>
                </c:pt>
                <c:pt idx="2469">
                  <c:v>8.8599999999999996E-9</c:v>
                </c:pt>
                <c:pt idx="2470">
                  <c:v>8.8631199999999999E-9</c:v>
                </c:pt>
                <c:pt idx="2471">
                  <c:v>8.8662500000000001E-9</c:v>
                </c:pt>
                <c:pt idx="2472">
                  <c:v>8.8693700000000004E-9</c:v>
                </c:pt>
                <c:pt idx="2473">
                  <c:v>8.8725000000000005E-9</c:v>
                </c:pt>
                <c:pt idx="2474">
                  <c:v>8.8756199999999992E-9</c:v>
                </c:pt>
                <c:pt idx="2475">
                  <c:v>8.8787499999999994E-9</c:v>
                </c:pt>
                <c:pt idx="2476">
                  <c:v>8.8818699999999996E-9</c:v>
                </c:pt>
                <c:pt idx="2477">
                  <c:v>8.8849999999999998E-9</c:v>
                </c:pt>
                <c:pt idx="2478">
                  <c:v>8.8881200000000001E-9</c:v>
                </c:pt>
                <c:pt idx="2479">
                  <c:v>8.8912500000000003E-9</c:v>
                </c:pt>
                <c:pt idx="2480">
                  <c:v>8.8943700000000006E-9</c:v>
                </c:pt>
                <c:pt idx="2481">
                  <c:v>8.8975000000000008E-9</c:v>
                </c:pt>
                <c:pt idx="2482">
                  <c:v>8.9006199999999994E-9</c:v>
                </c:pt>
                <c:pt idx="2483">
                  <c:v>8.9037499999999996E-9</c:v>
                </c:pt>
                <c:pt idx="2484">
                  <c:v>8.9068699999999999E-9</c:v>
                </c:pt>
                <c:pt idx="2485">
                  <c:v>8.91E-9</c:v>
                </c:pt>
                <c:pt idx="2486">
                  <c:v>8.9131200000000003E-9</c:v>
                </c:pt>
                <c:pt idx="2487">
                  <c:v>8.9162500000000005E-9</c:v>
                </c:pt>
                <c:pt idx="2488">
                  <c:v>8.9193700000000008E-9</c:v>
                </c:pt>
                <c:pt idx="2489">
                  <c:v>8.9224999999999993E-9</c:v>
                </c:pt>
                <c:pt idx="2490">
                  <c:v>8.9256199999999996E-9</c:v>
                </c:pt>
                <c:pt idx="2491">
                  <c:v>8.9287499999999998E-9</c:v>
                </c:pt>
                <c:pt idx="2492">
                  <c:v>8.9318700000000001E-9</c:v>
                </c:pt>
                <c:pt idx="2493">
                  <c:v>8.9350000000000003E-9</c:v>
                </c:pt>
                <c:pt idx="2494">
                  <c:v>8.9381200000000006E-9</c:v>
                </c:pt>
                <c:pt idx="2495">
                  <c:v>8.9412500000000007E-9</c:v>
                </c:pt>
                <c:pt idx="2496">
                  <c:v>8.9443699999999994E-9</c:v>
                </c:pt>
                <c:pt idx="2497">
                  <c:v>8.9474999999999996E-9</c:v>
                </c:pt>
                <c:pt idx="2498">
                  <c:v>8.9506199999999998E-9</c:v>
                </c:pt>
                <c:pt idx="2499">
                  <c:v>8.95375E-9</c:v>
                </c:pt>
                <c:pt idx="2500">
                  <c:v>8.9568700000000003E-9</c:v>
                </c:pt>
                <c:pt idx="2501">
                  <c:v>8.9600000000000005E-9</c:v>
                </c:pt>
                <c:pt idx="2502">
                  <c:v>8.9631200000000008E-9</c:v>
                </c:pt>
                <c:pt idx="2503">
                  <c:v>8.9662499999999993E-9</c:v>
                </c:pt>
                <c:pt idx="2504">
                  <c:v>8.9693699999999996E-9</c:v>
                </c:pt>
                <c:pt idx="2505">
                  <c:v>8.9724999999999998E-9</c:v>
                </c:pt>
                <c:pt idx="2506">
                  <c:v>8.9756200000000001E-9</c:v>
                </c:pt>
                <c:pt idx="2507">
                  <c:v>8.9787500000000002E-9</c:v>
                </c:pt>
                <c:pt idx="2508">
                  <c:v>8.9818700000000005E-9</c:v>
                </c:pt>
                <c:pt idx="2509">
                  <c:v>8.9850000000000007E-9</c:v>
                </c:pt>
                <c:pt idx="2510">
                  <c:v>8.9881199999999994E-9</c:v>
                </c:pt>
                <c:pt idx="2511">
                  <c:v>8.9912499999999995E-9</c:v>
                </c:pt>
                <c:pt idx="2512">
                  <c:v>8.9943699999999998E-9</c:v>
                </c:pt>
                <c:pt idx="2513">
                  <c:v>8.9975E-9</c:v>
                </c:pt>
                <c:pt idx="2514">
                  <c:v>9.0006200000000003E-9</c:v>
                </c:pt>
                <c:pt idx="2515">
                  <c:v>9.0037500000000005E-9</c:v>
                </c:pt>
                <c:pt idx="2516">
                  <c:v>9.0068700000000008E-9</c:v>
                </c:pt>
                <c:pt idx="2517">
                  <c:v>9.0099999999999993E-9</c:v>
                </c:pt>
                <c:pt idx="2518">
                  <c:v>9.0131199999999996E-9</c:v>
                </c:pt>
                <c:pt idx="2519">
                  <c:v>9.0162499999999998E-9</c:v>
                </c:pt>
                <c:pt idx="2520">
                  <c:v>9.0193700000000001E-9</c:v>
                </c:pt>
                <c:pt idx="2521">
                  <c:v>9.0225000000000002E-9</c:v>
                </c:pt>
                <c:pt idx="2522">
                  <c:v>9.0256200000000005E-9</c:v>
                </c:pt>
                <c:pt idx="2523">
                  <c:v>9.0287500000000007E-9</c:v>
                </c:pt>
                <c:pt idx="2524">
                  <c:v>9.0318699999999993E-9</c:v>
                </c:pt>
                <c:pt idx="2525">
                  <c:v>9.0349999999999995E-9</c:v>
                </c:pt>
                <c:pt idx="2526">
                  <c:v>9.0381199999999998E-9</c:v>
                </c:pt>
                <c:pt idx="2527">
                  <c:v>9.04125E-9</c:v>
                </c:pt>
                <c:pt idx="2528">
                  <c:v>9.0443700000000003E-9</c:v>
                </c:pt>
                <c:pt idx="2529">
                  <c:v>9.0475000000000004E-9</c:v>
                </c:pt>
                <c:pt idx="2530">
                  <c:v>9.0506200000000007E-9</c:v>
                </c:pt>
                <c:pt idx="2531">
                  <c:v>9.0537499999999993E-9</c:v>
                </c:pt>
                <c:pt idx="2532">
                  <c:v>9.0568699999999996E-9</c:v>
                </c:pt>
                <c:pt idx="2533">
                  <c:v>9.0599999999999997E-9</c:v>
                </c:pt>
                <c:pt idx="2534">
                  <c:v>9.06312E-9</c:v>
                </c:pt>
                <c:pt idx="2535">
                  <c:v>9.0662500000000002E-9</c:v>
                </c:pt>
                <c:pt idx="2536">
                  <c:v>9.0693700000000005E-9</c:v>
                </c:pt>
                <c:pt idx="2537">
                  <c:v>9.0725000000000007E-9</c:v>
                </c:pt>
                <c:pt idx="2538">
                  <c:v>9.0756199999999993E-9</c:v>
                </c:pt>
                <c:pt idx="2539">
                  <c:v>9.0787499999999995E-9</c:v>
                </c:pt>
                <c:pt idx="2540">
                  <c:v>9.0818699999999998E-9</c:v>
                </c:pt>
                <c:pt idx="2541">
                  <c:v>9.085E-9</c:v>
                </c:pt>
                <c:pt idx="2542">
                  <c:v>9.0881200000000003E-9</c:v>
                </c:pt>
                <c:pt idx="2543">
                  <c:v>9.0912500000000004E-9</c:v>
                </c:pt>
                <c:pt idx="2544">
                  <c:v>9.0943700000000007E-9</c:v>
                </c:pt>
                <c:pt idx="2545">
                  <c:v>9.0974999999999992E-9</c:v>
                </c:pt>
                <c:pt idx="2546">
                  <c:v>9.1006199999999995E-9</c:v>
                </c:pt>
                <c:pt idx="2547">
                  <c:v>9.1037499999999997E-9</c:v>
                </c:pt>
                <c:pt idx="2548">
                  <c:v>9.10687E-9</c:v>
                </c:pt>
                <c:pt idx="2549">
                  <c:v>9.1100000000000002E-9</c:v>
                </c:pt>
                <c:pt idx="2550">
                  <c:v>9.1131200000000005E-9</c:v>
                </c:pt>
                <c:pt idx="2551">
                  <c:v>9.1162500000000007E-9</c:v>
                </c:pt>
                <c:pt idx="2552">
                  <c:v>9.1193699999999993E-9</c:v>
                </c:pt>
                <c:pt idx="2553">
                  <c:v>9.1224999999999995E-9</c:v>
                </c:pt>
                <c:pt idx="2554">
                  <c:v>9.1256199999999998E-9</c:v>
                </c:pt>
                <c:pt idx="2555">
                  <c:v>9.1287499999999999E-9</c:v>
                </c:pt>
                <c:pt idx="2556">
                  <c:v>9.1318700000000002E-9</c:v>
                </c:pt>
                <c:pt idx="2557">
                  <c:v>9.1350000000000004E-9</c:v>
                </c:pt>
                <c:pt idx="2558">
                  <c:v>9.1381200000000007E-9</c:v>
                </c:pt>
                <c:pt idx="2559">
                  <c:v>9.1412499999999992E-9</c:v>
                </c:pt>
                <c:pt idx="2560">
                  <c:v>9.1443699999999995E-9</c:v>
                </c:pt>
                <c:pt idx="2561">
                  <c:v>9.1474999999999997E-9</c:v>
                </c:pt>
                <c:pt idx="2562">
                  <c:v>9.15062E-9</c:v>
                </c:pt>
                <c:pt idx="2563">
                  <c:v>9.1537500000000002E-9</c:v>
                </c:pt>
                <c:pt idx="2564">
                  <c:v>9.1568700000000005E-9</c:v>
                </c:pt>
                <c:pt idx="2565">
                  <c:v>9.1600000000000006E-9</c:v>
                </c:pt>
                <c:pt idx="2566">
                  <c:v>9.1631199999999993E-9</c:v>
                </c:pt>
                <c:pt idx="2567">
                  <c:v>9.1662499999999994E-9</c:v>
                </c:pt>
                <c:pt idx="2568">
                  <c:v>9.1693699999999997E-9</c:v>
                </c:pt>
                <c:pt idx="2569">
                  <c:v>9.1724999999999999E-9</c:v>
                </c:pt>
                <c:pt idx="2570">
                  <c:v>9.1756200000000002E-9</c:v>
                </c:pt>
                <c:pt idx="2571">
                  <c:v>9.1787500000000004E-9</c:v>
                </c:pt>
                <c:pt idx="2572">
                  <c:v>9.1818700000000007E-9</c:v>
                </c:pt>
                <c:pt idx="2573">
                  <c:v>9.1849999999999992E-9</c:v>
                </c:pt>
                <c:pt idx="2574">
                  <c:v>9.1881199999999995E-9</c:v>
                </c:pt>
                <c:pt idx="2575">
                  <c:v>9.1912499999999997E-9</c:v>
                </c:pt>
                <c:pt idx="2576">
                  <c:v>9.19437E-9</c:v>
                </c:pt>
                <c:pt idx="2577">
                  <c:v>9.1975000000000001E-9</c:v>
                </c:pt>
                <c:pt idx="2578">
                  <c:v>9.2006200000000004E-9</c:v>
                </c:pt>
                <c:pt idx="2579">
                  <c:v>9.2037500000000006E-9</c:v>
                </c:pt>
                <c:pt idx="2580">
                  <c:v>9.2068699999999992E-9</c:v>
                </c:pt>
                <c:pt idx="2581">
                  <c:v>9.2099999999999994E-9</c:v>
                </c:pt>
                <c:pt idx="2582">
                  <c:v>9.2131199999999997E-9</c:v>
                </c:pt>
                <c:pt idx="2583">
                  <c:v>9.2162499999999999E-9</c:v>
                </c:pt>
                <c:pt idx="2584">
                  <c:v>9.2193700000000002E-9</c:v>
                </c:pt>
                <c:pt idx="2585">
                  <c:v>9.2225000000000004E-9</c:v>
                </c:pt>
                <c:pt idx="2586">
                  <c:v>9.2256200000000007E-9</c:v>
                </c:pt>
                <c:pt idx="2587">
                  <c:v>9.2287499999999992E-9</c:v>
                </c:pt>
                <c:pt idx="2588">
                  <c:v>9.2318699999999995E-9</c:v>
                </c:pt>
                <c:pt idx="2589">
                  <c:v>9.2349999999999996E-9</c:v>
                </c:pt>
                <c:pt idx="2590">
                  <c:v>9.2381199999999999E-9</c:v>
                </c:pt>
                <c:pt idx="2591">
                  <c:v>9.2412500000000001E-9</c:v>
                </c:pt>
                <c:pt idx="2592">
                  <c:v>9.2443700000000004E-9</c:v>
                </c:pt>
                <c:pt idx="2593">
                  <c:v>9.2475000000000006E-9</c:v>
                </c:pt>
                <c:pt idx="2594">
                  <c:v>9.2506199999999992E-9</c:v>
                </c:pt>
                <c:pt idx="2595">
                  <c:v>9.2537499999999994E-9</c:v>
                </c:pt>
                <c:pt idx="2596">
                  <c:v>9.2568699999999997E-9</c:v>
                </c:pt>
                <c:pt idx="2597">
                  <c:v>9.2599999999999999E-9</c:v>
                </c:pt>
                <c:pt idx="2598">
                  <c:v>9.2631200000000002E-9</c:v>
                </c:pt>
                <c:pt idx="2599">
                  <c:v>9.2662500000000003E-9</c:v>
                </c:pt>
                <c:pt idx="2600">
                  <c:v>9.2693700000000006E-9</c:v>
                </c:pt>
                <c:pt idx="2601">
                  <c:v>9.2725000000000008E-9</c:v>
                </c:pt>
                <c:pt idx="2602">
                  <c:v>9.2756199999999994E-9</c:v>
                </c:pt>
                <c:pt idx="2603">
                  <c:v>9.2787499999999996E-9</c:v>
                </c:pt>
                <c:pt idx="2604">
                  <c:v>9.2818699999999999E-9</c:v>
                </c:pt>
                <c:pt idx="2605">
                  <c:v>9.2850000000000001E-9</c:v>
                </c:pt>
                <c:pt idx="2606">
                  <c:v>9.2881200000000004E-9</c:v>
                </c:pt>
                <c:pt idx="2607">
                  <c:v>9.2912500000000006E-9</c:v>
                </c:pt>
                <c:pt idx="2608">
                  <c:v>9.2943699999999992E-9</c:v>
                </c:pt>
                <c:pt idx="2609">
                  <c:v>9.2974999999999994E-9</c:v>
                </c:pt>
                <c:pt idx="2610">
                  <c:v>9.3006199999999997E-9</c:v>
                </c:pt>
                <c:pt idx="2611">
                  <c:v>9.3037499999999998E-9</c:v>
                </c:pt>
                <c:pt idx="2612">
                  <c:v>9.3068700000000001E-9</c:v>
                </c:pt>
                <c:pt idx="2613">
                  <c:v>9.3100000000000003E-9</c:v>
                </c:pt>
                <c:pt idx="2614">
                  <c:v>9.3131200000000006E-9</c:v>
                </c:pt>
                <c:pt idx="2615">
                  <c:v>9.3162500000000008E-9</c:v>
                </c:pt>
                <c:pt idx="2616">
                  <c:v>9.3193699999999994E-9</c:v>
                </c:pt>
                <c:pt idx="2617">
                  <c:v>9.3224999999999996E-9</c:v>
                </c:pt>
                <c:pt idx="2618">
                  <c:v>9.3256199999999999E-9</c:v>
                </c:pt>
                <c:pt idx="2619">
                  <c:v>9.3287500000000001E-9</c:v>
                </c:pt>
                <c:pt idx="2620">
                  <c:v>9.3318700000000004E-9</c:v>
                </c:pt>
                <c:pt idx="2621">
                  <c:v>9.3350000000000005E-9</c:v>
                </c:pt>
                <c:pt idx="2622">
                  <c:v>9.3381199999999992E-9</c:v>
                </c:pt>
                <c:pt idx="2623">
                  <c:v>9.3412499999999994E-9</c:v>
                </c:pt>
                <c:pt idx="2624">
                  <c:v>9.3443699999999997E-9</c:v>
                </c:pt>
                <c:pt idx="2625">
                  <c:v>9.3474999999999998E-9</c:v>
                </c:pt>
                <c:pt idx="2626">
                  <c:v>9.3506200000000001E-9</c:v>
                </c:pt>
                <c:pt idx="2627">
                  <c:v>9.3537500000000003E-9</c:v>
                </c:pt>
                <c:pt idx="2628">
                  <c:v>9.3568700000000006E-9</c:v>
                </c:pt>
                <c:pt idx="2629">
                  <c:v>9.3600000000000008E-9</c:v>
                </c:pt>
                <c:pt idx="2630">
                  <c:v>9.3631199999999994E-9</c:v>
                </c:pt>
                <c:pt idx="2631">
                  <c:v>9.3662499999999996E-9</c:v>
                </c:pt>
                <c:pt idx="2632">
                  <c:v>9.3693699999999999E-9</c:v>
                </c:pt>
                <c:pt idx="2633">
                  <c:v>9.3725E-9</c:v>
                </c:pt>
                <c:pt idx="2634">
                  <c:v>9.3756200000000003E-9</c:v>
                </c:pt>
                <c:pt idx="2635">
                  <c:v>9.3787500000000005E-9</c:v>
                </c:pt>
                <c:pt idx="2636">
                  <c:v>9.3818700000000008E-9</c:v>
                </c:pt>
                <c:pt idx="2637">
                  <c:v>9.3849999999999993E-9</c:v>
                </c:pt>
                <c:pt idx="2638">
                  <c:v>9.3881199999999996E-9</c:v>
                </c:pt>
                <c:pt idx="2639">
                  <c:v>9.3912499999999998E-9</c:v>
                </c:pt>
                <c:pt idx="2640">
                  <c:v>9.3943700000000001E-9</c:v>
                </c:pt>
                <c:pt idx="2641">
                  <c:v>9.3975000000000003E-9</c:v>
                </c:pt>
                <c:pt idx="2642">
                  <c:v>9.4006200000000006E-9</c:v>
                </c:pt>
                <c:pt idx="2643">
                  <c:v>9.4037500000000007E-9</c:v>
                </c:pt>
                <c:pt idx="2644">
                  <c:v>9.4068699999999994E-9</c:v>
                </c:pt>
                <c:pt idx="2645">
                  <c:v>9.4099999999999996E-9</c:v>
                </c:pt>
                <c:pt idx="2646">
                  <c:v>9.4131199999999999E-9</c:v>
                </c:pt>
                <c:pt idx="2647">
                  <c:v>9.41625E-9</c:v>
                </c:pt>
                <c:pt idx="2648">
                  <c:v>9.4193700000000003E-9</c:v>
                </c:pt>
                <c:pt idx="2649">
                  <c:v>9.4225000000000005E-9</c:v>
                </c:pt>
                <c:pt idx="2650">
                  <c:v>9.4256200000000008E-9</c:v>
                </c:pt>
                <c:pt idx="2651">
                  <c:v>9.4287499999999993E-9</c:v>
                </c:pt>
                <c:pt idx="2652">
                  <c:v>9.4318699999999996E-9</c:v>
                </c:pt>
                <c:pt idx="2653">
                  <c:v>9.4349999999999998E-9</c:v>
                </c:pt>
                <c:pt idx="2654">
                  <c:v>9.4381200000000001E-9</c:v>
                </c:pt>
                <c:pt idx="2655">
                  <c:v>9.4412500000000003E-9</c:v>
                </c:pt>
                <c:pt idx="2656">
                  <c:v>9.4443700000000005E-9</c:v>
                </c:pt>
                <c:pt idx="2657">
                  <c:v>9.4475000000000007E-9</c:v>
                </c:pt>
                <c:pt idx="2658">
                  <c:v>9.4506199999999994E-9</c:v>
                </c:pt>
                <c:pt idx="2659">
                  <c:v>9.4537499999999995E-9</c:v>
                </c:pt>
                <c:pt idx="2660">
                  <c:v>9.4568699999999998E-9</c:v>
                </c:pt>
                <c:pt idx="2661">
                  <c:v>9.46E-9</c:v>
                </c:pt>
                <c:pt idx="2662">
                  <c:v>9.4631200000000003E-9</c:v>
                </c:pt>
                <c:pt idx="2663">
                  <c:v>9.4662500000000005E-9</c:v>
                </c:pt>
                <c:pt idx="2664">
                  <c:v>9.4693700000000008E-9</c:v>
                </c:pt>
                <c:pt idx="2665">
                  <c:v>9.4724999999999993E-9</c:v>
                </c:pt>
                <c:pt idx="2666">
                  <c:v>9.4756199999999996E-9</c:v>
                </c:pt>
                <c:pt idx="2667">
                  <c:v>9.4787499999999998E-9</c:v>
                </c:pt>
                <c:pt idx="2668">
                  <c:v>9.4818700000000001E-9</c:v>
                </c:pt>
                <c:pt idx="2669">
                  <c:v>9.4850000000000002E-9</c:v>
                </c:pt>
                <c:pt idx="2670">
                  <c:v>9.4881200000000005E-9</c:v>
                </c:pt>
                <c:pt idx="2671">
                  <c:v>9.4912500000000007E-9</c:v>
                </c:pt>
                <c:pt idx="2672">
                  <c:v>9.4943699999999993E-9</c:v>
                </c:pt>
                <c:pt idx="2673">
                  <c:v>9.4974999999999995E-9</c:v>
                </c:pt>
                <c:pt idx="2674">
                  <c:v>9.5006199999999998E-9</c:v>
                </c:pt>
                <c:pt idx="2675">
                  <c:v>9.50375E-9</c:v>
                </c:pt>
                <c:pt idx="2676">
                  <c:v>9.5068700000000003E-9</c:v>
                </c:pt>
                <c:pt idx="2677">
                  <c:v>9.5100000000000005E-9</c:v>
                </c:pt>
                <c:pt idx="2678">
                  <c:v>9.5131200000000007E-9</c:v>
                </c:pt>
                <c:pt idx="2679">
                  <c:v>9.5162499999999993E-9</c:v>
                </c:pt>
                <c:pt idx="2680">
                  <c:v>9.5193699999999996E-9</c:v>
                </c:pt>
                <c:pt idx="2681">
                  <c:v>9.5224999999999997E-9</c:v>
                </c:pt>
                <c:pt idx="2682">
                  <c:v>9.52562E-9</c:v>
                </c:pt>
                <c:pt idx="2683">
                  <c:v>9.5287500000000002E-9</c:v>
                </c:pt>
                <c:pt idx="2684">
                  <c:v>9.5318700000000005E-9</c:v>
                </c:pt>
                <c:pt idx="2685">
                  <c:v>9.5350000000000007E-9</c:v>
                </c:pt>
                <c:pt idx="2686">
                  <c:v>9.5381199999999993E-9</c:v>
                </c:pt>
                <c:pt idx="2687">
                  <c:v>9.5412499999999995E-9</c:v>
                </c:pt>
                <c:pt idx="2688">
                  <c:v>9.5443699999999998E-9</c:v>
                </c:pt>
                <c:pt idx="2689">
                  <c:v>9.5475E-9</c:v>
                </c:pt>
                <c:pt idx="2690">
                  <c:v>9.5506200000000003E-9</c:v>
                </c:pt>
                <c:pt idx="2691">
                  <c:v>9.5537500000000004E-9</c:v>
                </c:pt>
                <c:pt idx="2692">
                  <c:v>9.5568700000000007E-9</c:v>
                </c:pt>
                <c:pt idx="2693">
                  <c:v>9.5599999999999992E-9</c:v>
                </c:pt>
                <c:pt idx="2694">
                  <c:v>9.5631199999999995E-9</c:v>
                </c:pt>
                <c:pt idx="2695">
                  <c:v>9.5662499999999997E-9</c:v>
                </c:pt>
                <c:pt idx="2696">
                  <c:v>9.56937E-9</c:v>
                </c:pt>
                <c:pt idx="2697">
                  <c:v>9.5725000000000002E-9</c:v>
                </c:pt>
                <c:pt idx="2698">
                  <c:v>9.5756200000000005E-9</c:v>
                </c:pt>
                <c:pt idx="2699">
                  <c:v>9.5787500000000007E-9</c:v>
                </c:pt>
                <c:pt idx="2700">
                  <c:v>9.5818699999999993E-9</c:v>
                </c:pt>
                <c:pt idx="2701">
                  <c:v>9.5849999999999995E-9</c:v>
                </c:pt>
                <c:pt idx="2702">
                  <c:v>9.5881199999999998E-9</c:v>
                </c:pt>
                <c:pt idx="2703">
                  <c:v>9.5912499999999999E-9</c:v>
                </c:pt>
                <c:pt idx="2704">
                  <c:v>9.5943700000000002E-9</c:v>
                </c:pt>
                <c:pt idx="2705">
                  <c:v>9.5975000000000004E-9</c:v>
                </c:pt>
                <c:pt idx="2706">
                  <c:v>9.6006200000000007E-9</c:v>
                </c:pt>
                <c:pt idx="2707">
                  <c:v>9.6037499999999992E-9</c:v>
                </c:pt>
                <c:pt idx="2708">
                  <c:v>9.6068699999999995E-9</c:v>
                </c:pt>
                <c:pt idx="2709">
                  <c:v>9.6099999999999997E-9</c:v>
                </c:pt>
                <c:pt idx="2710">
                  <c:v>9.61312E-9</c:v>
                </c:pt>
                <c:pt idx="2711">
                  <c:v>9.6162500000000002E-9</c:v>
                </c:pt>
                <c:pt idx="2712">
                  <c:v>9.6193700000000005E-9</c:v>
                </c:pt>
                <c:pt idx="2713">
                  <c:v>9.6225000000000006E-9</c:v>
                </c:pt>
                <c:pt idx="2714">
                  <c:v>9.6256199999999993E-9</c:v>
                </c:pt>
                <c:pt idx="2715">
                  <c:v>9.6287499999999994E-9</c:v>
                </c:pt>
                <c:pt idx="2716">
                  <c:v>9.6318699999999997E-9</c:v>
                </c:pt>
                <c:pt idx="2717">
                  <c:v>9.6349999999999999E-9</c:v>
                </c:pt>
                <c:pt idx="2718">
                  <c:v>9.6381200000000002E-9</c:v>
                </c:pt>
                <c:pt idx="2719">
                  <c:v>9.6412500000000004E-9</c:v>
                </c:pt>
                <c:pt idx="2720">
                  <c:v>9.6443700000000007E-9</c:v>
                </c:pt>
                <c:pt idx="2721">
                  <c:v>9.6474999999999992E-9</c:v>
                </c:pt>
                <c:pt idx="2722">
                  <c:v>9.6506199999999995E-9</c:v>
                </c:pt>
                <c:pt idx="2723">
                  <c:v>9.6537499999999997E-9</c:v>
                </c:pt>
                <c:pt idx="2724">
                  <c:v>9.65687E-9</c:v>
                </c:pt>
                <c:pt idx="2725">
                  <c:v>9.6600000000000001E-9</c:v>
                </c:pt>
                <c:pt idx="2726">
                  <c:v>9.6631200000000004E-9</c:v>
                </c:pt>
                <c:pt idx="2727">
                  <c:v>9.6662500000000006E-9</c:v>
                </c:pt>
                <c:pt idx="2728">
                  <c:v>9.6693699999999993E-9</c:v>
                </c:pt>
                <c:pt idx="2729">
                  <c:v>9.6724999999999994E-9</c:v>
                </c:pt>
                <c:pt idx="2730">
                  <c:v>9.6756199999999997E-9</c:v>
                </c:pt>
                <c:pt idx="2731">
                  <c:v>9.6787499999999999E-9</c:v>
                </c:pt>
                <c:pt idx="2732">
                  <c:v>9.6818700000000002E-9</c:v>
                </c:pt>
                <c:pt idx="2733">
                  <c:v>9.6850000000000004E-9</c:v>
                </c:pt>
                <c:pt idx="2734">
                  <c:v>9.6881200000000007E-9</c:v>
                </c:pt>
                <c:pt idx="2735">
                  <c:v>9.6912499999999992E-9</c:v>
                </c:pt>
                <c:pt idx="2736">
                  <c:v>9.6943699999999995E-9</c:v>
                </c:pt>
                <c:pt idx="2737">
                  <c:v>9.6974999999999997E-9</c:v>
                </c:pt>
                <c:pt idx="2738">
                  <c:v>9.7006199999999999E-9</c:v>
                </c:pt>
                <c:pt idx="2739">
                  <c:v>9.7037500000000001E-9</c:v>
                </c:pt>
                <c:pt idx="2740">
                  <c:v>9.7068700000000004E-9</c:v>
                </c:pt>
                <c:pt idx="2741">
                  <c:v>9.7100000000000006E-9</c:v>
                </c:pt>
                <c:pt idx="2742">
                  <c:v>9.7131199999999992E-9</c:v>
                </c:pt>
                <c:pt idx="2743">
                  <c:v>9.7162499999999994E-9</c:v>
                </c:pt>
                <c:pt idx="2744">
                  <c:v>9.7193699999999997E-9</c:v>
                </c:pt>
                <c:pt idx="2745">
                  <c:v>9.7224999999999999E-9</c:v>
                </c:pt>
                <c:pt idx="2746">
                  <c:v>9.7256200000000002E-9</c:v>
                </c:pt>
                <c:pt idx="2747">
                  <c:v>9.7287500000000003E-9</c:v>
                </c:pt>
                <c:pt idx="2748">
                  <c:v>9.7318700000000006E-9</c:v>
                </c:pt>
                <c:pt idx="2749">
                  <c:v>9.7350000000000008E-9</c:v>
                </c:pt>
                <c:pt idx="2750">
                  <c:v>9.7381199999999995E-9</c:v>
                </c:pt>
                <c:pt idx="2751">
                  <c:v>9.7412499999999996E-9</c:v>
                </c:pt>
                <c:pt idx="2752">
                  <c:v>9.7443699999999999E-9</c:v>
                </c:pt>
                <c:pt idx="2753">
                  <c:v>9.7475000000000001E-9</c:v>
                </c:pt>
                <c:pt idx="2754">
                  <c:v>9.7506200000000004E-9</c:v>
                </c:pt>
                <c:pt idx="2755">
                  <c:v>9.7537500000000006E-9</c:v>
                </c:pt>
                <c:pt idx="2756">
                  <c:v>9.7568699999999992E-9</c:v>
                </c:pt>
                <c:pt idx="2757">
                  <c:v>9.7599999999999994E-9</c:v>
                </c:pt>
                <c:pt idx="2758">
                  <c:v>9.7631199999999997E-9</c:v>
                </c:pt>
                <c:pt idx="2759">
                  <c:v>9.7662499999999999E-9</c:v>
                </c:pt>
                <c:pt idx="2760">
                  <c:v>9.7693700000000001E-9</c:v>
                </c:pt>
                <c:pt idx="2761">
                  <c:v>9.7725000000000003E-9</c:v>
                </c:pt>
                <c:pt idx="2762">
                  <c:v>9.7756200000000006E-9</c:v>
                </c:pt>
                <c:pt idx="2763">
                  <c:v>9.7787500000000008E-9</c:v>
                </c:pt>
                <c:pt idx="2764">
                  <c:v>9.7818699999999994E-9</c:v>
                </c:pt>
                <c:pt idx="2765">
                  <c:v>9.7849999999999996E-9</c:v>
                </c:pt>
                <c:pt idx="2766">
                  <c:v>9.7881199999999999E-9</c:v>
                </c:pt>
                <c:pt idx="2767">
                  <c:v>9.7912500000000001E-9</c:v>
                </c:pt>
                <c:pt idx="2768">
                  <c:v>9.7943700000000004E-9</c:v>
                </c:pt>
                <c:pt idx="2769">
                  <c:v>9.7975000000000005E-9</c:v>
                </c:pt>
                <c:pt idx="2770">
                  <c:v>9.8006199999999992E-9</c:v>
                </c:pt>
                <c:pt idx="2771">
                  <c:v>9.8037499999999994E-9</c:v>
                </c:pt>
                <c:pt idx="2772">
                  <c:v>9.8068699999999997E-9</c:v>
                </c:pt>
                <c:pt idx="2773">
                  <c:v>9.8099999999999998E-9</c:v>
                </c:pt>
                <c:pt idx="2774">
                  <c:v>9.8131200000000001E-9</c:v>
                </c:pt>
                <c:pt idx="2775">
                  <c:v>9.8162500000000003E-9</c:v>
                </c:pt>
                <c:pt idx="2776">
                  <c:v>9.8193700000000006E-9</c:v>
                </c:pt>
                <c:pt idx="2777">
                  <c:v>9.8225000000000008E-9</c:v>
                </c:pt>
                <c:pt idx="2778">
                  <c:v>9.8256199999999994E-9</c:v>
                </c:pt>
                <c:pt idx="2779">
                  <c:v>9.8287499999999996E-9</c:v>
                </c:pt>
                <c:pt idx="2780">
                  <c:v>9.8318699999999999E-9</c:v>
                </c:pt>
                <c:pt idx="2781">
                  <c:v>9.8350000000000001E-9</c:v>
                </c:pt>
                <c:pt idx="2782">
                  <c:v>9.8381200000000004E-9</c:v>
                </c:pt>
                <c:pt idx="2783">
                  <c:v>9.8412500000000005E-9</c:v>
                </c:pt>
                <c:pt idx="2784">
                  <c:v>9.8443700000000008E-9</c:v>
                </c:pt>
                <c:pt idx="2785">
                  <c:v>9.8474999999999993E-9</c:v>
                </c:pt>
                <c:pt idx="2786">
                  <c:v>9.8506199999999996E-9</c:v>
                </c:pt>
                <c:pt idx="2787">
                  <c:v>9.8537499999999998E-9</c:v>
                </c:pt>
                <c:pt idx="2788">
                  <c:v>9.8568700000000001E-9</c:v>
                </c:pt>
                <c:pt idx="2789">
                  <c:v>9.8600000000000003E-9</c:v>
                </c:pt>
                <c:pt idx="2790">
                  <c:v>9.8631200000000006E-9</c:v>
                </c:pt>
                <c:pt idx="2791">
                  <c:v>9.8662500000000007E-9</c:v>
                </c:pt>
                <c:pt idx="2792">
                  <c:v>9.8693699999999994E-9</c:v>
                </c:pt>
                <c:pt idx="2793">
                  <c:v>9.8724999999999996E-9</c:v>
                </c:pt>
                <c:pt idx="2794">
                  <c:v>9.8756199999999999E-9</c:v>
                </c:pt>
                <c:pt idx="2795">
                  <c:v>9.87875E-9</c:v>
                </c:pt>
                <c:pt idx="2796">
                  <c:v>9.8818700000000003E-9</c:v>
                </c:pt>
                <c:pt idx="2797">
                  <c:v>9.8850000000000005E-9</c:v>
                </c:pt>
                <c:pt idx="2798">
                  <c:v>9.8881200000000008E-9</c:v>
                </c:pt>
                <c:pt idx="2799">
                  <c:v>9.8912499999999993E-9</c:v>
                </c:pt>
                <c:pt idx="2800">
                  <c:v>9.8943699999999996E-9</c:v>
                </c:pt>
                <c:pt idx="2801">
                  <c:v>9.8974999999999998E-9</c:v>
                </c:pt>
                <c:pt idx="2802">
                  <c:v>9.9006200000000001E-9</c:v>
                </c:pt>
                <c:pt idx="2803">
                  <c:v>9.9037500000000003E-9</c:v>
                </c:pt>
                <c:pt idx="2804">
                  <c:v>9.9068700000000006E-9</c:v>
                </c:pt>
                <c:pt idx="2805">
                  <c:v>9.9100000000000007E-9</c:v>
                </c:pt>
                <c:pt idx="2806">
                  <c:v>9.9131199999999994E-9</c:v>
                </c:pt>
                <c:pt idx="2807">
                  <c:v>9.9162499999999995E-9</c:v>
                </c:pt>
                <c:pt idx="2808">
                  <c:v>9.9193699999999998E-9</c:v>
                </c:pt>
                <c:pt idx="2809">
                  <c:v>9.9225E-9</c:v>
                </c:pt>
                <c:pt idx="2810">
                  <c:v>9.9256200000000003E-9</c:v>
                </c:pt>
                <c:pt idx="2811">
                  <c:v>9.9287500000000005E-9</c:v>
                </c:pt>
                <c:pt idx="2812">
                  <c:v>9.9318700000000008E-9</c:v>
                </c:pt>
                <c:pt idx="2813">
                  <c:v>9.9349999999999993E-9</c:v>
                </c:pt>
                <c:pt idx="2814">
                  <c:v>9.9381199999999996E-9</c:v>
                </c:pt>
                <c:pt idx="2815">
                  <c:v>9.9412499999999998E-9</c:v>
                </c:pt>
                <c:pt idx="2816">
                  <c:v>9.9443700000000001E-9</c:v>
                </c:pt>
                <c:pt idx="2817">
                  <c:v>9.9475000000000002E-9</c:v>
                </c:pt>
                <c:pt idx="2818">
                  <c:v>9.9506200000000005E-9</c:v>
                </c:pt>
                <c:pt idx="2819">
                  <c:v>9.9537500000000007E-9</c:v>
                </c:pt>
                <c:pt idx="2820">
                  <c:v>9.9568699999999993E-9</c:v>
                </c:pt>
                <c:pt idx="2821">
                  <c:v>9.9599999999999995E-9</c:v>
                </c:pt>
                <c:pt idx="2822">
                  <c:v>9.9631199999999998E-9</c:v>
                </c:pt>
                <c:pt idx="2823">
                  <c:v>9.96625E-9</c:v>
                </c:pt>
                <c:pt idx="2824">
                  <c:v>9.9693700000000003E-9</c:v>
                </c:pt>
                <c:pt idx="2825">
                  <c:v>9.9725000000000005E-9</c:v>
                </c:pt>
                <c:pt idx="2826">
                  <c:v>9.9756200000000008E-9</c:v>
                </c:pt>
                <c:pt idx="2827">
                  <c:v>9.9787499999999993E-9</c:v>
                </c:pt>
                <c:pt idx="2828">
                  <c:v>9.9818699999999996E-9</c:v>
                </c:pt>
                <c:pt idx="2829">
                  <c:v>9.9849999999999997E-9</c:v>
                </c:pt>
                <c:pt idx="2830">
                  <c:v>9.98812E-9</c:v>
                </c:pt>
                <c:pt idx="2831">
                  <c:v>9.9912500000000002E-9</c:v>
                </c:pt>
                <c:pt idx="2832">
                  <c:v>9.9943700000000005E-9</c:v>
                </c:pt>
                <c:pt idx="2833">
                  <c:v>9.9975000000000007E-9</c:v>
                </c:pt>
                <c:pt idx="2834">
                  <c:v>1.0000619999999999E-8</c:v>
                </c:pt>
                <c:pt idx="2835">
                  <c:v>1.0003749999999999E-8</c:v>
                </c:pt>
                <c:pt idx="2836">
                  <c:v>1.000687E-8</c:v>
                </c:pt>
                <c:pt idx="2837">
                  <c:v>1.001E-8</c:v>
                </c:pt>
                <c:pt idx="2838">
                  <c:v>1.001312E-8</c:v>
                </c:pt>
                <c:pt idx="2839">
                  <c:v>1.001625E-8</c:v>
                </c:pt>
                <c:pt idx="2840">
                  <c:v>1.0019370000000001E-8</c:v>
                </c:pt>
                <c:pt idx="2841">
                  <c:v>1.0022499999999999E-8</c:v>
                </c:pt>
                <c:pt idx="2842">
                  <c:v>1.002562E-8</c:v>
                </c:pt>
                <c:pt idx="2843">
                  <c:v>1.002875E-8</c:v>
                </c:pt>
                <c:pt idx="2844">
                  <c:v>1.003187E-8</c:v>
                </c:pt>
                <c:pt idx="2845">
                  <c:v>1.0035E-8</c:v>
                </c:pt>
                <c:pt idx="2846">
                  <c:v>1.003812E-8</c:v>
                </c:pt>
                <c:pt idx="2847">
                  <c:v>1.0041250000000001E-8</c:v>
                </c:pt>
                <c:pt idx="2848">
                  <c:v>1.0044369999999999E-8</c:v>
                </c:pt>
                <c:pt idx="2849">
                  <c:v>1.0047499999999999E-8</c:v>
                </c:pt>
                <c:pt idx="2850">
                  <c:v>1.005062E-8</c:v>
                </c:pt>
                <c:pt idx="2851">
                  <c:v>1.005375E-8</c:v>
                </c:pt>
                <c:pt idx="2852">
                  <c:v>1.005687E-8</c:v>
                </c:pt>
                <c:pt idx="2853">
                  <c:v>1.006E-8</c:v>
                </c:pt>
                <c:pt idx="2854">
                  <c:v>1.0063120000000001E-8</c:v>
                </c:pt>
                <c:pt idx="2855">
                  <c:v>1.0066249999999999E-8</c:v>
                </c:pt>
                <c:pt idx="2856">
                  <c:v>1.006937E-8</c:v>
                </c:pt>
                <c:pt idx="2857">
                  <c:v>1.00725E-8</c:v>
                </c:pt>
                <c:pt idx="2858">
                  <c:v>1.007562E-8</c:v>
                </c:pt>
                <c:pt idx="2859">
                  <c:v>1.007875E-8</c:v>
                </c:pt>
                <c:pt idx="2860">
                  <c:v>1.008187E-8</c:v>
                </c:pt>
                <c:pt idx="2861">
                  <c:v>1.0085000000000001E-8</c:v>
                </c:pt>
                <c:pt idx="2862">
                  <c:v>1.0088119999999999E-8</c:v>
                </c:pt>
                <c:pt idx="2863">
                  <c:v>1.0091249999999999E-8</c:v>
                </c:pt>
                <c:pt idx="2864">
                  <c:v>1.009437E-8</c:v>
                </c:pt>
                <c:pt idx="2865">
                  <c:v>1.00975E-8</c:v>
                </c:pt>
                <c:pt idx="2866">
                  <c:v>1.010062E-8</c:v>
                </c:pt>
                <c:pt idx="2867">
                  <c:v>1.010375E-8</c:v>
                </c:pt>
                <c:pt idx="2868">
                  <c:v>1.0106870000000001E-8</c:v>
                </c:pt>
                <c:pt idx="2869">
                  <c:v>1.0109999999999999E-8</c:v>
                </c:pt>
                <c:pt idx="2870">
                  <c:v>1.011312E-8</c:v>
                </c:pt>
                <c:pt idx="2871">
                  <c:v>1.011625E-8</c:v>
                </c:pt>
                <c:pt idx="2872">
                  <c:v>1.011937E-8</c:v>
                </c:pt>
                <c:pt idx="2873">
                  <c:v>1.01225E-8</c:v>
                </c:pt>
                <c:pt idx="2874">
                  <c:v>1.012562E-8</c:v>
                </c:pt>
                <c:pt idx="2875">
                  <c:v>1.0128750000000001E-8</c:v>
                </c:pt>
                <c:pt idx="2876">
                  <c:v>1.0131869999999999E-8</c:v>
                </c:pt>
                <c:pt idx="2877">
                  <c:v>1.0134999999999999E-8</c:v>
                </c:pt>
                <c:pt idx="2878">
                  <c:v>1.013812E-8</c:v>
                </c:pt>
                <c:pt idx="2879">
                  <c:v>1.014125E-8</c:v>
                </c:pt>
                <c:pt idx="2880">
                  <c:v>1.014437E-8</c:v>
                </c:pt>
                <c:pt idx="2881">
                  <c:v>1.01475E-8</c:v>
                </c:pt>
                <c:pt idx="2882">
                  <c:v>1.0150620000000001E-8</c:v>
                </c:pt>
                <c:pt idx="2883">
                  <c:v>1.0153749999999999E-8</c:v>
                </c:pt>
                <c:pt idx="2884">
                  <c:v>1.0156869999999999E-8</c:v>
                </c:pt>
                <c:pt idx="2885">
                  <c:v>1.016E-8</c:v>
                </c:pt>
                <c:pt idx="2886">
                  <c:v>1.016312E-8</c:v>
                </c:pt>
                <c:pt idx="2887">
                  <c:v>1.016625E-8</c:v>
                </c:pt>
                <c:pt idx="2888">
                  <c:v>1.016937E-8</c:v>
                </c:pt>
                <c:pt idx="2889">
                  <c:v>1.0172500000000001E-8</c:v>
                </c:pt>
                <c:pt idx="2890">
                  <c:v>1.0175619999999999E-8</c:v>
                </c:pt>
                <c:pt idx="2891">
                  <c:v>1.0178749999999999E-8</c:v>
                </c:pt>
                <c:pt idx="2892">
                  <c:v>1.018187E-8</c:v>
                </c:pt>
                <c:pt idx="2893">
                  <c:v>1.0185E-8</c:v>
                </c:pt>
                <c:pt idx="2894">
                  <c:v>1.018812E-8</c:v>
                </c:pt>
                <c:pt idx="2895">
                  <c:v>1.019125E-8</c:v>
                </c:pt>
                <c:pt idx="2896">
                  <c:v>1.0194370000000001E-8</c:v>
                </c:pt>
                <c:pt idx="2897">
                  <c:v>1.0197500000000001E-8</c:v>
                </c:pt>
                <c:pt idx="2898">
                  <c:v>1.0200619999999999E-8</c:v>
                </c:pt>
                <c:pt idx="2899">
                  <c:v>1.020375E-8</c:v>
                </c:pt>
                <c:pt idx="2900">
                  <c:v>1.020687E-8</c:v>
                </c:pt>
                <c:pt idx="2901">
                  <c:v>1.021E-8</c:v>
                </c:pt>
                <c:pt idx="2902">
                  <c:v>1.021312E-8</c:v>
                </c:pt>
                <c:pt idx="2903">
                  <c:v>1.0216250000000001E-8</c:v>
                </c:pt>
                <c:pt idx="2904">
                  <c:v>1.0219369999999999E-8</c:v>
                </c:pt>
                <c:pt idx="2905">
                  <c:v>1.0222499999999999E-8</c:v>
                </c:pt>
                <c:pt idx="2906">
                  <c:v>1.022562E-8</c:v>
                </c:pt>
                <c:pt idx="2907">
                  <c:v>1.022875E-8</c:v>
                </c:pt>
                <c:pt idx="2908">
                  <c:v>1.023187E-8</c:v>
                </c:pt>
                <c:pt idx="2909">
                  <c:v>1.0235E-8</c:v>
                </c:pt>
                <c:pt idx="2910">
                  <c:v>1.0238120000000001E-8</c:v>
                </c:pt>
                <c:pt idx="2911">
                  <c:v>1.0241250000000001E-8</c:v>
                </c:pt>
                <c:pt idx="2912">
                  <c:v>1.0244369999999999E-8</c:v>
                </c:pt>
                <c:pt idx="2913">
                  <c:v>1.02475E-8</c:v>
                </c:pt>
                <c:pt idx="2914">
                  <c:v>1.025062E-8</c:v>
                </c:pt>
                <c:pt idx="2915">
                  <c:v>1.025375E-8</c:v>
                </c:pt>
                <c:pt idx="2916">
                  <c:v>1.025687E-8</c:v>
                </c:pt>
                <c:pt idx="2917">
                  <c:v>1.0260000000000001E-8</c:v>
                </c:pt>
                <c:pt idx="2918">
                  <c:v>1.0263119999999999E-8</c:v>
                </c:pt>
                <c:pt idx="2919">
                  <c:v>1.0266249999999999E-8</c:v>
                </c:pt>
                <c:pt idx="2920">
                  <c:v>1.026937E-8</c:v>
                </c:pt>
                <c:pt idx="2921">
                  <c:v>1.02725E-8</c:v>
                </c:pt>
                <c:pt idx="2922">
                  <c:v>1.027562E-8</c:v>
                </c:pt>
                <c:pt idx="2923">
                  <c:v>1.027875E-8</c:v>
                </c:pt>
                <c:pt idx="2924">
                  <c:v>1.0281870000000001E-8</c:v>
                </c:pt>
                <c:pt idx="2925">
                  <c:v>1.0285000000000001E-8</c:v>
                </c:pt>
                <c:pt idx="2926">
                  <c:v>1.0288119999999999E-8</c:v>
                </c:pt>
                <c:pt idx="2927">
                  <c:v>1.029125E-8</c:v>
                </c:pt>
                <c:pt idx="2928">
                  <c:v>1.029437E-8</c:v>
                </c:pt>
                <c:pt idx="2929">
                  <c:v>1.02975E-8</c:v>
                </c:pt>
                <c:pt idx="2930">
                  <c:v>1.030062E-8</c:v>
                </c:pt>
                <c:pt idx="2931">
                  <c:v>1.0303750000000001E-8</c:v>
                </c:pt>
                <c:pt idx="2932">
                  <c:v>1.0306870000000001E-8</c:v>
                </c:pt>
                <c:pt idx="2933">
                  <c:v>1.0309999999999999E-8</c:v>
                </c:pt>
                <c:pt idx="2934">
                  <c:v>1.031312E-8</c:v>
                </c:pt>
                <c:pt idx="2935">
                  <c:v>1.031625E-8</c:v>
                </c:pt>
                <c:pt idx="2936">
                  <c:v>1.031937E-8</c:v>
                </c:pt>
                <c:pt idx="2937">
                  <c:v>1.03225E-8</c:v>
                </c:pt>
                <c:pt idx="2938">
                  <c:v>1.0325620000000001E-8</c:v>
                </c:pt>
                <c:pt idx="2939">
                  <c:v>1.0328750000000001E-8</c:v>
                </c:pt>
                <c:pt idx="2940">
                  <c:v>1.0331869999999999E-8</c:v>
                </c:pt>
                <c:pt idx="2941">
                  <c:v>1.0335E-8</c:v>
                </c:pt>
                <c:pt idx="2942">
                  <c:v>1.033812E-8</c:v>
                </c:pt>
                <c:pt idx="2943">
                  <c:v>1.034125E-8</c:v>
                </c:pt>
                <c:pt idx="2944">
                  <c:v>1.034437E-8</c:v>
                </c:pt>
                <c:pt idx="2945">
                  <c:v>1.0347500000000001E-8</c:v>
                </c:pt>
                <c:pt idx="2946">
                  <c:v>1.0350620000000001E-8</c:v>
                </c:pt>
                <c:pt idx="2947">
                  <c:v>1.0353749999999999E-8</c:v>
                </c:pt>
                <c:pt idx="2948">
                  <c:v>1.035687E-8</c:v>
                </c:pt>
                <c:pt idx="2949">
                  <c:v>1.036E-8</c:v>
                </c:pt>
                <c:pt idx="2950">
                  <c:v>1.036312E-8</c:v>
                </c:pt>
                <c:pt idx="2951">
                  <c:v>1.036625E-8</c:v>
                </c:pt>
                <c:pt idx="2952">
                  <c:v>1.0369370000000001E-8</c:v>
                </c:pt>
                <c:pt idx="2953">
                  <c:v>1.0372500000000001E-8</c:v>
                </c:pt>
                <c:pt idx="2954">
                  <c:v>1.0375619999999999E-8</c:v>
                </c:pt>
                <c:pt idx="2955">
                  <c:v>1.037875E-8</c:v>
                </c:pt>
                <c:pt idx="2956">
                  <c:v>1.038187E-8</c:v>
                </c:pt>
                <c:pt idx="2957">
                  <c:v>1.0385E-8</c:v>
                </c:pt>
                <c:pt idx="2958">
                  <c:v>1.038812E-8</c:v>
                </c:pt>
                <c:pt idx="2959">
                  <c:v>1.039125E-8</c:v>
                </c:pt>
                <c:pt idx="2960">
                  <c:v>1.0394370000000001E-8</c:v>
                </c:pt>
                <c:pt idx="2961">
                  <c:v>1.0397499999999999E-8</c:v>
                </c:pt>
                <c:pt idx="2962">
                  <c:v>1.040062E-8</c:v>
                </c:pt>
                <c:pt idx="2963">
                  <c:v>1.040375E-8</c:v>
                </c:pt>
                <c:pt idx="2964">
                  <c:v>1.040687E-8</c:v>
                </c:pt>
                <c:pt idx="2965">
                  <c:v>1.041E-8</c:v>
                </c:pt>
                <c:pt idx="2966">
                  <c:v>1.0413120000000001E-8</c:v>
                </c:pt>
                <c:pt idx="2967">
                  <c:v>1.0416250000000001E-8</c:v>
                </c:pt>
                <c:pt idx="2968">
                  <c:v>1.0419369999999999E-8</c:v>
                </c:pt>
                <c:pt idx="2969">
                  <c:v>1.04225E-8</c:v>
                </c:pt>
                <c:pt idx="2970">
                  <c:v>1.042562E-8</c:v>
                </c:pt>
                <c:pt idx="2971">
                  <c:v>1.042875E-8</c:v>
                </c:pt>
                <c:pt idx="2972">
                  <c:v>1.043187E-8</c:v>
                </c:pt>
                <c:pt idx="2973">
                  <c:v>1.0435E-8</c:v>
                </c:pt>
                <c:pt idx="2974">
                  <c:v>1.0438120000000001E-8</c:v>
                </c:pt>
                <c:pt idx="2975">
                  <c:v>1.0441249999999999E-8</c:v>
                </c:pt>
                <c:pt idx="2976">
                  <c:v>1.044437E-8</c:v>
                </c:pt>
                <c:pt idx="2977">
                  <c:v>1.04475E-8</c:v>
                </c:pt>
                <c:pt idx="2978">
                  <c:v>1.045062E-8</c:v>
                </c:pt>
                <c:pt idx="2979">
                  <c:v>1.045375E-8</c:v>
                </c:pt>
                <c:pt idx="2980">
                  <c:v>1.0456870000000001E-8</c:v>
                </c:pt>
                <c:pt idx="2981">
                  <c:v>1.0460000000000001E-8</c:v>
                </c:pt>
                <c:pt idx="2982">
                  <c:v>1.0463119999999999E-8</c:v>
                </c:pt>
                <c:pt idx="2983">
                  <c:v>1.046625E-8</c:v>
                </c:pt>
                <c:pt idx="2984">
                  <c:v>1.046937E-8</c:v>
                </c:pt>
                <c:pt idx="2985">
                  <c:v>1.04725E-8</c:v>
                </c:pt>
                <c:pt idx="2986">
                  <c:v>1.047562E-8</c:v>
                </c:pt>
                <c:pt idx="2987">
                  <c:v>1.047875E-8</c:v>
                </c:pt>
                <c:pt idx="2988">
                  <c:v>1.0481870000000001E-8</c:v>
                </c:pt>
                <c:pt idx="2989">
                  <c:v>1.0484999999999999E-8</c:v>
                </c:pt>
                <c:pt idx="2990">
                  <c:v>1.048812E-8</c:v>
                </c:pt>
                <c:pt idx="2991">
                  <c:v>1.049125E-8</c:v>
                </c:pt>
                <c:pt idx="2992">
                  <c:v>1.049437E-8</c:v>
                </c:pt>
                <c:pt idx="2993">
                  <c:v>1.04975E-8</c:v>
                </c:pt>
                <c:pt idx="2994">
                  <c:v>1.050062E-8</c:v>
                </c:pt>
                <c:pt idx="2995">
                  <c:v>1.0503750000000001E-8</c:v>
                </c:pt>
                <c:pt idx="2996">
                  <c:v>1.0506869999999999E-8</c:v>
                </c:pt>
                <c:pt idx="2997">
                  <c:v>1.0509999999999999E-8</c:v>
                </c:pt>
                <c:pt idx="2998">
                  <c:v>1.051312E-8</c:v>
                </c:pt>
                <c:pt idx="2999">
                  <c:v>1.051625E-8</c:v>
                </c:pt>
                <c:pt idx="3000">
                  <c:v>1.051937E-8</c:v>
                </c:pt>
                <c:pt idx="3001">
                  <c:v>1.05225E-8</c:v>
                </c:pt>
                <c:pt idx="3002">
                  <c:v>1.0525620000000001E-8</c:v>
                </c:pt>
                <c:pt idx="3003">
                  <c:v>1.0528749999999999E-8</c:v>
                </c:pt>
                <c:pt idx="3004">
                  <c:v>1.053187E-8</c:v>
                </c:pt>
                <c:pt idx="3005">
                  <c:v>1.0535E-8</c:v>
                </c:pt>
                <c:pt idx="3006">
                  <c:v>1.053812E-8</c:v>
                </c:pt>
                <c:pt idx="3007">
                  <c:v>1.054125E-8</c:v>
                </c:pt>
                <c:pt idx="3008">
                  <c:v>1.054437E-8</c:v>
                </c:pt>
                <c:pt idx="3009">
                  <c:v>1.0547500000000001E-8</c:v>
                </c:pt>
                <c:pt idx="3010">
                  <c:v>1.0550619999999999E-8</c:v>
                </c:pt>
                <c:pt idx="3011">
                  <c:v>1.0553749999999999E-8</c:v>
                </c:pt>
                <c:pt idx="3012">
                  <c:v>1.055687E-8</c:v>
                </c:pt>
                <c:pt idx="3013">
                  <c:v>1.056E-8</c:v>
                </c:pt>
                <c:pt idx="3014">
                  <c:v>1.056312E-8</c:v>
                </c:pt>
                <c:pt idx="3015">
                  <c:v>1.056625E-8</c:v>
                </c:pt>
                <c:pt idx="3016">
                  <c:v>1.0569370000000001E-8</c:v>
                </c:pt>
                <c:pt idx="3017">
                  <c:v>1.0572499999999999E-8</c:v>
                </c:pt>
                <c:pt idx="3018">
                  <c:v>1.057562E-8</c:v>
                </c:pt>
                <c:pt idx="3019">
                  <c:v>1.057875E-8</c:v>
                </c:pt>
                <c:pt idx="3020">
                  <c:v>1.058187E-8</c:v>
                </c:pt>
                <c:pt idx="3021">
                  <c:v>1.0585E-8</c:v>
                </c:pt>
                <c:pt idx="3022">
                  <c:v>1.058812E-8</c:v>
                </c:pt>
                <c:pt idx="3023">
                  <c:v>1.0591250000000001E-8</c:v>
                </c:pt>
                <c:pt idx="3024">
                  <c:v>1.0594369999999999E-8</c:v>
                </c:pt>
                <c:pt idx="3025">
                  <c:v>1.0597499999999999E-8</c:v>
                </c:pt>
                <c:pt idx="3026">
                  <c:v>1.060062E-8</c:v>
                </c:pt>
                <c:pt idx="3027">
                  <c:v>1.060375E-8</c:v>
                </c:pt>
                <c:pt idx="3028">
                  <c:v>1.060687E-8</c:v>
                </c:pt>
                <c:pt idx="3029">
                  <c:v>1.061E-8</c:v>
                </c:pt>
                <c:pt idx="3030">
                  <c:v>1.0613120000000001E-8</c:v>
                </c:pt>
                <c:pt idx="3031">
                  <c:v>1.0616249999999999E-8</c:v>
                </c:pt>
                <c:pt idx="3032">
                  <c:v>1.0619369999999999E-8</c:v>
                </c:pt>
                <c:pt idx="3033">
                  <c:v>1.06225E-8</c:v>
                </c:pt>
                <c:pt idx="3034">
                  <c:v>1.062562E-8</c:v>
                </c:pt>
                <c:pt idx="3035">
                  <c:v>1.062875E-8</c:v>
                </c:pt>
                <c:pt idx="3036">
                  <c:v>1.063187E-8</c:v>
                </c:pt>
                <c:pt idx="3037">
                  <c:v>1.0635000000000001E-8</c:v>
                </c:pt>
                <c:pt idx="3038">
                  <c:v>1.0638119999999999E-8</c:v>
                </c:pt>
                <c:pt idx="3039">
                  <c:v>1.0641249999999999E-8</c:v>
                </c:pt>
                <c:pt idx="3040">
                  <c:v>1.064437E-8</c:v>
                </c:pt>
                <c:pt idx="3041">
                  <c:v>1.06475E-8</c:v>
                </c:pt>
                <c:pt idx="3042">
                  <c:v>1.065062E-8</c:v>
                </c:pt>
                <c:pt idx="3043">
                  <c:v>1.065375E-8</c:v>
                </c:pt>
                <c:pt idx="3044">
                  <c:v>1.0656870000000001E-8</c:v>
                </c:pt>
                <c:pt idx="3045">
                  <c:v>1.0660000000000001E-8</c:v>
                </c:pt>
                <c:pt idx="3046">
                  <c:v>1.0663119999999999E-8</c:v>
                </c:pt>
                <c:pt idx="3047">
                  <c:v>1.066625E-8</c:v>
                </c:pt>
                <c:pt idx="3048">
                  <c:v>1.066937E-8</c:v>
                </c:pt>
                <c:pt idx="3049">
                  <c:v>1.06725E-8</c:v>
                </c:pt>
                <c:pt idx="3050">
                  <c:v>1.067562E-8</c:v>
                </c:pt>
                <c:pt idx="3051">
                  <c:v>1.0678750000000001E-8</c:v>
                </c:pt>
                <c:pt idx="3052">
                  <c:v>1.0681869999999999E-8</c:v>
                </c:pt>
                <c:pt idx="3053">
                  <c:v>1.0684999999999999E-8</c:v>
                </c:pt>
                <c:pt idx="3054">
                  <c:v>1.068812E-8</c:v>
                </c:pt>
                <c:pt idx="3055">
                  <c:v>1.069125E-8</c:v>
                </c:pt>
                <c:pt idx="3056">
                  <c:v>1.069437E-8</c:v>
                </c:pt>
                <c:pt idx="3057">
                  <c:v>1.06975E-8</c:v>
                </c:pt>
                <c:pt idx="3058">
                  <c:v>1.0700620000000001E-8</c:v>
                </c:pt>
                <c:pt idx="3059">
                  <c:v>1.0703750000000001E-8</c:v>
                </c:pt>
                <c:pt idx="3060">
                  <c:v>1.0706869999999999E-8</c:v>
                </c:pt>
                <c:pt idx="3061">
                  <c:v>1.071E-8</c:v>
                </c:pt>
                <c:pt idx="3062">
                  <c:v>1.071312E-8</c:v>
                </c:pt>
                <c:pt idx="3063">
                  <c:v>1.071625E-8</c:v>
                </c:pt>
                <c:pt idx="3064">
                  <c:v>1.071937E-8</c:v>
                </c:pt>
                <c:pt idx="3065">
                  <c:v>1.0722500000000001E-8</c:v>
                </c:pt>
                <c:pt idx="3066">
                  <c:v>1.0725619999999999E-8</c:v>
                </c:pt>
                <c:pt idx="3067">
                  <c:v>1.0728749999999999E-8</c:v>
                </c:pt>
                <c:pt idx="3068">
                  <c:v>1.073187E-8</c:v>
                </c:pt>
                <c:pt idx="3069">
                  <c:v>1.0735E-8</c:v>
                </c:pt>
                <c:pt idx="3070">
                  <c:v>1.073812E-8</c:v>
                </c:pt>
                <c:pt idx="3071">
                  <c:v>1.074125E-8</c:v>
                </c:pt>
                <c:pt idx="3072">
                  <c:v>1.0744370000000001E-8</c:v>
                </c:pt>
                <c:pt idx="3073">
                  <c:v>1.0747500000000001E-8</c:v>
                </c:pt>
                <c:pt idx="3074">
                  <c:v>1.0750619999999999E-8</c:v>
                </c:pt>
                <c:pt idx="3075">
                  <c:v>1.075375E-8</c:v>
                </c:pt>
                <c:pt idx="3076">
                  <c:v>1.075687E-8</c:v>
                </c:pt>
                <c:pt idx="3077">
                  <c:v>1.076E-8</c:v>
                </c:pt>
                <c:pt idx="3078">
                  <c:v>1.076312E-8</c:v>
                </c:pt>
                <c:pt idx="3079">
                  <c:v>1.0766250000000001E-8</c:v>
                </c:pt>
                <c:pt idx="3080">
                  <c:v>1.0769369999999999E-8</c:v>
                </c:pt>
                <c:pt idx="3081">
                  <c:v>1.0772499999999999E-8</c:v>
                </c:pt>
                <c:pt idx="3082">
                  <c:v>1.077562E-8</c:v>
                </c:pt>
                <c:pt idx="3083">
                  <c:v>1.077875E-8</c:v>
                </c:pt>
                <c:pt idx="3084">
                  <c:v>1.078187E-8</c:v>
                </c:pt>
                <c:pt idx="3085">
                  <c:v>1.0785E-8</c:v>
                </c:pt>
                <c:pt idx="3086">
                  <c:v>1.0788120000000001E-8</c:v>
                </c:pt>
                <c:pt idx="3087">
                  <c:v>1.0791250000000001E-8</c:v>
                </c:pt>
                <c:pt idx="3088">
                  <c:v>1.0794369999999999E-8</c:v>
                </c:pt>
                <c:pt idx="3089">
                  <c:v>1.07975E-8</c:v>
                </c:pt>
                <c:pt idx="3090">
                  <c:v>1.080062E-8</c:v>
                </c:pt>
                <c:pt idx="3091">
                  <c:v>1.080375E-8</c:v>
                </c:pt>
                <c:pt idx="3092">
                  <c:v>1.080687E-8</c:v>
                </c:pt>
                <c:pt idx="3093">
                  <c:v>1.0810000000000001E-8</c:v>
                </c:pt>
                <c:pt idx="3094">
                  <c:v>1.0813120000000001E-8</c:v>
                </c:pt>
                <c:pt idx="3095">
                  <c:v>1.0816249999999999E-8</c:v>
                </c:pt>
                <c:pt idx="3096">
                  <c:v>1.081937E-8</c:v>
                </c:pt>
                <c:pt idx="3097">
                  <c:v>1.08225E-8</c:v>
                </c:pt>
                <c:pt idx="3098">
                  <c:v>1.082562E-8</c:v>
                </c:pt>
                <c:pt idx="3099">
                  <c:v>1.082875E-8</c:v>
                </c:pt>
                <c:pt idx="3100">
                  <c:v>1.0831870000000001E-8</c:v>
                </c:pt>
                <c:pt idx="3101">
                  <c:v>1.0835000000000001E-8</c:v>
                </c:pt>
                <c:pt idx="3102">
                  <c:v>1.0838119999999999E-8</c:v>
                </c:pt>
                <c:pt idx="3103">
                  <c:v>1.084125E-8</c:v>
                </c:pt>
                <c:pt idx="3104">
                  <c:v>1.084437E-8</c:v>
                </c:pt>
                <c:pt idx="3105">
                  <c:v>1.08475E-8</c:v>
                </c:pt>
                <c:pt idx="3106">
                  <c:v>1.085062E-8</c:v>
                </c:pt>
                <c:pt idx="3107">
                  <c:v>1.085375E-8</c:v>
                </c:pt>
                <c:pt idx="3108">
                  <c:v>1.0856870000000001E-8</c:v>
                </c:pt>
                <c:pt idx="3109">
                  <c:v>1.0859999999999999E-8</c:v>
                </c:pt>
                <c:pt idx="3110">
                  <c:v>1.086312E-8</c:v>
                </c:pt>
                <c:pt idx="3111">
                  <c:v>1.086625E-8</c:v>
                </c:pt>
                <c:pt idx="3112">
                  <c:v>1.086937E-8</c:v>
                </c:pt>
                <c:pt idx="3113">
                  <c:v>1.08725E-8</c:v>
                </c:pt>
                <c:pt idx="3114">
                  <c:v>1.0875620000000001E-8</c:v>
                </c:pt>
                <c:pt idx="3115">
                  <c:v>1.0878750000000001E-8</c:v>
                </c:pt>
                <c:pt idx="3116">
                  <c:v>1.0881869999999999E-8</c:v>
                </c:pt>
                <c:pt idx="3117">
                  <c:v>1.0885E-8</c:v>
                </c:pt>
                <c:pt idx="3118">
                  <c:v>1.088812E-8</c:v>
                </c:pt>
                <c:pt idx="3119">
                  <c:v>1.089125E-8</c:v>
                </c:pt>
                <c:pt idx="3120">
                  <c:v>1.089437E-8</c:v>
                </c:pt>
                <c:pt idx="3121">
                  <c:v>1.08975E-8</c:v>
                </c:pt>
                <c:pt idx="3122">
                  <c:v>1.0900620000000001E-8</c:v>
                </c:pt>
                <c:pt idx="3123">
                  <c:v>1.0903749999999999E-8</c:v>
                </c:pt>
                <c:pt idx="3124">
                  <c:v>1.090687E-8</c:v>
                </c:pt>
                <c:pt idx="3125">
                  <c:v>1.091E-8</c:v>
                </c:pt>
                <c:pt idx="3126">
                  <c:v>1.091312E-8</c:v>
                </c:pt>
                <c:pt idx="3127">
                  <c:v>1.091625E-8</c:v>
                </c:pt>
                <c:pt idx="3128">
                  <c:v>1.0919370000000001E-8</c:v>
                </c:pt>
                <c:pt idx="3129">
                  <c:v>1.0922500000000001E-8</c:v>
                </c:pt>
                <c:pt idx="3130">
                  <c:v>1.0925619999999999E-8</c:v>
                </c:pt>
                <c:pt idx="3131">
                  <c:v>1.092875E-8</c:v>
                </c:pt>
                <c:pt idx="3132">
                  <c:v>1.093187E-8</c:v>
                </c:pt>
                <c:pt idx="3133">
                  <c:v>1.0935E-8</c:v>
                </c:pt>
                <c:pt idx="3134">
                  <c:v>1.093812E-8</c:v>
                </c:pt>
                <c:pt idx="3135">
                  <c:v>1.094125E-8</c:v>
                </c:pt>
                <c:pt idx="3136">
                  <c:v>1.0944370000000001E-8</c:v>
                </c:pt>
                <c:pt idx="3137">
                  <c:v>1.0947499999999999E-8</c:v>
                </c:pt>
                <c:pt idx="3138">
                  <c:v>1.095062E-8</c:v>
                </c:pt>
                <c:pt idx="3139">
                  <c:v>1.095375E-8</c:v>
                </c:pt>
                <c:pt idx="3140">
                  <c:v>1.095687E-8</c:v>
                </c:pt>
                <c:pt idx="3141">
                  <c:v>1.096E-8</c:v>
                </c:pt>
                <c:pt idx="3142">
                  <c:v>1.096312E-8</c:v>
                </c:pt>
                <c:pt idx="3143">
                  <c:v>1.0966250000000001E-8</c:v>
                </c:pt>
                <c:pt idx="3144">
                  <c:v>1.0969369999999999E-8</c:v>
                </c:pt>
                <c:pt idx="3145">
                  <c:v>1.0972499999999999E-8</c:v>
                </c:pt>
                <c:pt idx="3146">
                  <c:v>1.097562E-8</c:v>
                </c:pt>
                <c:pt idx="3147">
                  <c:v>1.097875E-8</c:v>
                </c:pt>
                <c:pt idx="3148">
                  <c:v>1.098187E-8</c:v>
                </c:pt>
                <c:pt idx="3149">
                  <c:v>1.0985E-8</c:v>
                </c:pt>
                <c:pt idx="3150">
                  <c:v>1.0988120000000001E-8</c:v>
                </c:pt>
                <c:pt idx="3151">
                  <c:v>1.0991249999999999E-8</c:v>
                </c:pt>
                <c:pt idx="3152">
                  <c:v>1.099437E-8</c:v>
                </c:pt>
                <c:pt idx="3153">
                  <c:v>1.09975E-8</c:v>
                </c:pt>
                <c:pt idx="3154">
                  <c:v>1.100062E-8</c:v>
                </c:pt>
                <c:pt idx="3155">
                  <c:v>1.100375E-8</c:v>
                </c:pt>
                <c:pt idx="3156">
                  <c:v>1.100687E-8</c:v>
                </c:pt>
                <c:pt idx="3157">
                  <c:v>1.1010000000000001E-8</c:v>
                </c:pt>
                <c:pt idx="3158">
                  <c:v>1.1013119999999999E-8</c:v>
                </c:pt>
                <c:pt idx="3159">
                  <c:v>1.1016249999999999E-8</c:v>
                </c:pt>
                <c:pt idx="3160">
                  <c:v>1.101937E-8</c:v>
                </c:pt>
                <c:pt idx="3161">
                  <c:v>1.10225E-8</c:v>
                </c:pt>
                <c:pt idx="3162">
                  <c:v>1.102562E-8</c:v>
                </c:pt>
                <c:pt idx="3163">
                  <c:v>1.102875E-8</c:v>
                </c:pt>
                <c:pt idx="3164">
                  <c:v>1.1031870000000001E-8</c:v>
                </c:pt>
                <c:pt idx="3165">
                  <c:v>1.1034999999999999E-8</c:v>
                </c:pt>
                <c:pt idx="3166">
                  <c:v>1.103812E-8</c:v>
                </c:pt>
                <c:pt idx="3167">
                  <c:v>1.104125E-8</c:v>
                </c:pt>
                <c:pt idx="3168">
                  <c:v>1.104437E-8</c:v>
                </c:pt>
                <c:pt idx="3169">
                  <c:v>1.10475E-8</c:v>
                </c:pt>
                <c:pt idx="3170">
                  <c:v>1.105062E-8</c:v>
                </c:pt>
                <c:pt idx="3171">
                  <c:v>1.1053750000000001E-8</c:v>
                </c:pt>
                <c:pt idx="3172">
                  <c:v>1.1056869999999999E-8</c:v>
                </c:pt>
                <c:pt idx="3173">
                  <c:v>1.1059999999999999E-8</c:v>
                </c:pt>
                <c:pt idx="3174">
                  <c:v>1.106312E-8</c:v>
                </c:pt>
                <c:pt idx="3175">
                  <c:v>1.106625E-8</c:v>
                </c:pt>
                <c:pt idx="3176">
                  <c:v>1.106937E-8</c:v>
                </c:pt>
                <c:pt idx="3177">
                  <c:v>1.10725E-8</c:v>
                </c:pt>
                <c:pt idx="3178">
                  <c:v>1.1075620000000001E-8</c:v>
                </c:pt>
                <c:pt idx="3179">
                  <c:v>1.1078749999999999E-8</c:v>
                </c:pt>
                <c:pt idx="3180">
                  <c:v>1.1081869999999999E-8</c:v>
                </c:pt>
                <c:pt idx="3181">
                  <c:v>1.1085E-8</c:v>
                </c:pt>
                <c:pt idx="3182">
                  <c:v>1.108812E-8</c:v>
                </c:pt>
                <c:pt idx="3183">
                  <c:v>1.109125E-8</c:v>
                </c:pt>
                <c:pt idx="3184">
                  <c:v>1.109437E-8</c:v>
                </c:pt>
                <c:pt idx="3185">
                  <c:v>1.1097500000000001E-8</c:v>
                </c:pt>
                <c:pt idx="3186">
                  <c:v>1.1100619999999999E-8</c:v>
                </c:pt>
                <c:pt idx="3187">
                  <c:v>1.1103749999999999E-8</c:v>
                </c:pt>
                <c:pt idx="3188">
                  <c:v>1.110687E-8</c:v>
                </c:pt>
                <c:pt idx="3189">
                  <c:v>1.111E-8</c:v>
                </c:pt>
                <c:pt idx="3190">
                  <c:v>1.111312E-8</c:v>
                </c:pt>
                <c:pt idx="3191">
                  <c:v>1.111625E-8</c:v>
                </c:pt>
                <c:pt idx="3192">
                  <c:v>1.1119370000000001E-8</c:v>
                </c:pt>
                <c:pt idx="3193">
                  <c:v>1.1122499999999999E-8</c:v>
                </c:pt>
                <c:pt idx="3194">
                  <c:v>1.1125619999999999E-8</c:v>
                </c:pt>
                <c:pt idx="3195">
                  <c:v>1.112875E-8</c:v>
                </c:pt>
                <c:pt idx="3196">
                  <c:v>1.113187E-8</c:v>
                </c:pt>
                <c:pt idx="3197">
                  <c:v>1.1135E-8</c:v>
                </c:pt>
                <c:pt idx="3198">
                  <c:v>1.113812E-8</c:v>
                </c:pt>
                <c:pt idx="3199">
                  <c:v>1.1141250000000001E-8</c:v>
                </c:pt>
                <c:pt idx="3200">
                  <c:v>1.1144369999999999E-8</c:v>
                </c:pt>
                <c:pt idx="3201">
                  <c:v>1.1147499999999999E-8</c:v>
                </c:pt>
                <c:pt idx="3202">
                  <c:v>1.115062E-8</c:v>
                </c:pt>
                <c:pt idx="3203">
                  <c:v>1.115375E-8</c:v>
                </c:pt>
                <c:pt idx="3204">
                  <c:v>1.115687E-8</c:v>
                </c:pt>
                <c:pt idx="3205">
                  <c:v>1.116E-8</c:v>
                </c:pt>
                <c:pt idx="3206">
                  <c:v>1.1163120000000001E-8</c:v>
                </c:pt>
                <c:pt idx="3207">
                  <c:v>1.1166250000000001E-8</c:v>
                </c:pt>
                <c:pt idx="3208">
                  <c:v>1.1169369999999999E-8</c:v>
                </c:pt>
                <c:pt idx="3209">
                  <c:v>1.11725E-8</c:v>
                </c:pt>
                <c:pt idx="3210">
                  <c:v>1.117562E-8</c:v>
                </c:pt>
                <c:pt idx="3211">
                  <c:v>1.117875E-8</c:v>
                </c:pt>
                <c:pt idx="3212">
                  <c:v>1.118187E-8</c:v>
                </c:pt>
                <c:pt idx="3213">
                  <c:v>1.1185000000000001E-8</c:v>
                </c:pt>
                <c:pt idx="3214">
                  <c:v>1.1188119999999999E-8</c:v>
                </c:pt>
                <c:pt idx="3215">
                  <c:v>1.1191249999999999E-8</c:v>
                </c:pt>
                <c:pt idx="3216">
                  <c:v>1.119437E-8</c:v>
                </c:pt>
                <c:pt idx="3217">
                  <c:v>1.11975E-8</c:v>
                </c:pt>
                <c:pt idx="3218">
                  <c:v>1.120062E-8</c:v>
                </c:pt>
                <c:pt idx="3219">
                  <c:v>1.120375E-8</c:v>
                </c:pt>
                <c:pt idx="3220">
                  <c:v>1.1206870000000001E-8</c:v>
                </c:pt>
                <c:pt idx="3221">
                  <c:v>1.1210000000000001E-8</c:v>
                </c:pt>
                <c:pt idx="3222">
                  <c:v>1.1213119999999999E-8</c:v>
                </c:pt>
                <c:pt idx="3223">
                  <c:v>1.121625E-8</c:v>
                </c:pt>
                <c:pt idx="3224">
                  <c:v>1.121937E-8</c:v>
                </c:pt>
                <c:pt idx="3225">
                  <c:v>1.12225E-8</c:v>
                </c:pt>
                <c:pt idx="3226">
                  <c:v>1.122562E-8</c:v>
                </c:pt>
                <c:pt idx="3227">
                  <c:v>1.1228750000000001E-8</c:v>
                </c:pt>
                <c:pt idx="3228">
                  <c:v>1.1231869999999999E-8</c:v>
                </c:pt>
                <c:pt idx="3229">
                  <c:v>1.1234999999999999E-8</c:v>
                </c:pt>
                <c:pt idx="3230">
                  <c:v>1.123812E-8</c:v>
                </c:pt>
                <c:pt idx="3231">
                  <c:v>1.124125E-8</c:v>
                </c:pt>
                <c:pt idx="3232">
                  <c:v>1.124437E-8</c:v>
                </c:pt>
                <c:pt idx="3233">
                  <c:v>1.12475E-8</c:v>
                </c:pt>
                <c:pt idx="3234">
                  <c:v>1.1250620000000001E-8</c:v>
                </c:pt>
                <c:pt idx="3235">
                  <c:v>1.1253750000000001E-8</c:v>
                </c:pt>
                <c:pt idx="3236">
                  <c:v>1.1256869999999999E-8</c:v>
                </c:pt>
                <c:pt idx="3237">
                  <c:v>1.126E-8</c:v>
                </c:pt>
                <c:pt idx="3238">
                  <c:v>1.126312E-8</c:v>
                </c:pt>
                <c:pt idx="3239">
                  <c:v>1.126625E-8</c:v>
                </c:pt>
                <c:pt idx="3240">
                  <c:v>1.126937E-8</c:v>
                </c:pt>
                <c:pt idx="3241">
                  <c:v>1.1272500000000001E-8</c:v>
                </c:pt>
                <c:pt idx="3242">
                  <c:v>1.1275620000000001E-8</c:v>
                </c:pt>
                <c:pt idx="3243">
                  <c:v>1.1278749999999999E-8</c:v>
                </c:pt>
                <c:pt idx="3244">
                  <c:v>1.128187E-8</c:v>
                </c:pt>
                <c:pt idx="3245">
                  <c:v>1.1285E-8</c:v>
                </c:pt>
                <c:pt idx="3246">
                  <c:v>1.128812E-8</c:v>
                </c:pt>
                <c:pt idx="3247">
                  <c:v>1.129125E-8</c:v>
                </c:pt>
                <c:pt idx="3248">
                  <c:v>1.1294370000000001E-8</c:v>
                </c:pt>
                <c:pt idx="3249">
                  <c:v>1.1297500000000001E-8</c:v>
                </c:pt>
                <c:pt idx="3250">
                  <c:v>1.1300619999999999E-8</c:v>
                </c:pt>
                <c:pt idx="3251">
                  <c:v>1.130375E-8</c:v>
                </c:pt>
                <c:pt idx="3252">
                  <c:v>1.130687E-8</c:v>
                </c:pt>
                <c:pt idx="3253">
                  <c:v>1.131E-8</c:v>
                </c:pt>
                <c:pt idx="3254">
                  <c:v>1.131312E-8</c:v>
                </c:pt>
                <c:pt idx="3255">
                  <c:v>1.131625E-8</c:v>
                </c:pt>
                <c:pt idx="3256">
                  <c:v>1.1319370000000001E-8</c:v>
                </c:pt>
                <c:pt idx="3257">
                  <c:v>1.1322499999999999E-8</c:v>
                </c:pt>
                <c:pt idx="3258">
                  <c:v>1.132562E-8</c:v>
                </c:pt>
                <c:pt idx="3259">
                  <c:v>1.132875E-8</c:v>
                </c:pt>
                <c:pt idx="3260">
                  <c:v>1.133187E-8</c:v>
                </c:pt>
                <c:pt idx="3261">
                  <c:v>1.1335E-8</c:v>
                </c:pt>
                <c:pt idx="3262">
                  <c:v>1.1338120000000001E-8</c:v>
                </c:pt>
                <c:pt idx="3263">
                  <c:v>1.1341250000000001E-8</c:v>
                </c:pt>
                <c:pt idx="3264">
                  <c:v>1.1344369999999999E-8</c:v>
                </c:pt>
                <c:pt idx="3265">
                  <c:v>1.13475E-8</c:v>
                </c:pt>
                <c:pt idx="3266">
                  <c:v>1.135062E-8</c:v>
                </c:pt>
                <c:pt idx="3267">
                  <c:v>1.135375E-8</c:v>
                </c:pt>
                <c:pt idx="3268">
                  <c:v>1.135687E-8</c:v>
                </c:pt>
                <c:pt idx="3269">
                  <c:v>1.136E-8</c:v>
                </c:pt>
                <c:pt idx="3270">
                  <c:v>1.1363120000000001E-8</c:v>
                </c:pt>
                <c:pt idx="3271">
                  <c:v>1.1366249999999999E-8</c:v>
                </c:pt>
                <c:pt idx="3272">
                  <c:v>1.136937E-8</c:v>
                </c:pt>
                <c:pt idx="3273">
                  <c:v>1.13725E-8</c:v>
                </c:pt>
                <c:pt idx="3274">
                  <c:v>1.137562E-8</c:v>
                </c:pt>
                <c:pt idx="3275">
                  <c:v>1.137875E-8</c:v>
                </c:pt>
                <c:pt idx="3276">
                  <c:v>1.1381870000000001E-8</c:v>
                </c:pt>
                <c:pt idx="3277">
                  <c:v>1.1385000000000001E-8</c:v>
                </c:pt>
                <c:pt idx="3278">
                  <c:v>1.1388119999999999E-8</c:v>
                </c:pt>
                <c:pt idx="3279">
                  <c:v>1.139125E-8</c:v>
                </c:pt>
                <c:pt idx="3280">
                  <c:v>1.139437E-8</c:v>
                </c:pt>
                <c:pt idx="3281">
                  <c:v>1.13975E-8</c:v>
                </c:pt>
                <c:pt idx="3282">
                  <c:v>1.140062E-8</c:v>
                </c:pt>
                <c:pt idx="3283">
                  <c:v>1.140375E-8</c:v>
                </c:pt>
                <c:pt idx="3284">
                  <c:v>1.1406870000000001E-8</c:v>
                </c:pt>
                <c:pt idx="3285">
                  <c:v>1.1409999999999999E-8</c:v>
                </c:pt>
                <c:pt idx="3286">
                  <c:v>1.141312E-8</c:v>
                </c:pt>
                <c:pt idx="3287">
                  <c:v>1.141625E-8</c:v>
                </c:pt>
                <c:pt idx="3288">
                  <c:v>1.141937E-8</c:v>
                </c:pt>
                <c:pt idx="3289">
                  <c:v>1.14225E-8</c:v>
                </c:pt>
                <c:pt idx="3290">
                  <c:v>1.1425620000000001E-8</c:v>
                </c:pt>
                <c:pt idx="3291">
                  <c:v>1.1428750000000001E-8</c:v>
                </c:pt>
                <c:pt idx="3292">
                  <c:v>1.1431869999999999E-8</c:v>
                </c:pt>
                <c:pt idx="3293">
                  <c:v>1.1434999999999999E-8</c:v>
                </c:pt>
                <c:pt idx="3294">
                  <c:v>1.143812E-8</c:v>
                </c:pt>
                <c:pt idx="3295">
                  <c:v>1.144125E-8</c:v>
                </c:pt>
                <c:pt idx="3296">
                  <c:v>1.144437E-8</c:v>
                </c:pt>
                <c:pt idx="3297">
                  <c:v>1.14475E-8</c:v>
                </c:pt>
                <c:pt idx="3298">
                  <c:v>1.1450620000000001E-8</c:v>
                </c:pt>
                <c:pt idx="3299">
                  <c:v>1.1453749999999999E-8</c:v>
                </c:pt>
                <c:pt idx="3300">
                  <c:v>1.145687E-8</c:v>
                </c:pt>
                <c:pt idx="3301">
                  <c:v>1.146E-8</c:v>
                </c:pt>
                <c:pt idx="3302">
                  <c:v>1.146312E-8</c:v>
                </c:pt>
                <c:pt idx="3303">
                  <c:v>1.146625E-8</c:v>
                </c:pt>
                <c:pt idx="3304">
                  <c:v>1.146937E-8</c:v>
                </c:pt>
                <c:pt idx="3305">
                  <c:v>1.1472500000000001E-8</c:v>
                </c:pt>
                <c:pt idx="3306">
                  <c:v>1.1475619999999999E-8</c:v>
                </c:pt>
                <c:pt idx="3307">
                  <c:v>1.1478749999999999E-8</c:v>
                </c:pt>
                <c:pt idx="3308">
                  <c:v>1.148187E-8</c:v>
                </c:pt>
                <c:pt idx="3309">
                  <c:v>1.1485E-8</c:v>
                </c:pt>
                <c:pt idx="3310">
                  <c:v>1.148812E-8</c:v>
                </c:pt>
                <c:pt idx="3311">
                  <c:v>1.149125E-8</c:v>
                </c:pt>
                <c:pt idx="3312">
                  <c:v>1.1494370000000001E-8</c:v>
                </c:pt>
                <c:pt idx="3313">
                  <c:v>1.1497499999999999E-8</c:v>
                </c:pt>
                <c:pt idx="3314">
                  <c:v>1.150062E-8</c:v>
                </c:pt>
                <c:pt idx="3315">
                  <c:v>1.150375E-8</c:v>
                </c:pt>
                <c:pt idx="3316">
                  <c:v>1.150687E-8</c:v>
                </c:pt>
                <c:pt idx="3317">
                  <c:v>1.151E-8</c:v>
                </c:pt>
                <c:pt idx="3318">
                  <c:v>1.151312E-8</c:v>
                </c:pt>
                <c:pt idx="3319">
                  <c:v>1.1516250000000001E-8</c:v>
                </c:pt>
                <c:pt idx="3320">
                  <c:v>1.1519369999999999E-8</c:v>
                </c:pt>
                <c:pt idx="3321">
                  <c:v>1.1522499999999999E-8</c:v>
                </c:pt>
                <c:pt idx="3322">
                  <c:v>1.152562E-8</c:v>
                </c:pt>
                <c:pt idx="3323">
                  <c:v>1.152875E-8</c:v>
                </c:pt>
                <c:pt idx="3324">
                  <c:v>1.153187E-8</c:v>
                </c:pt>
                <c:pt idx="3325">
                  <c:v>1.1535E-8</c:v>
                </c:pt>
                <c:pt idx="3326">
                  <c:v>1.1538120000000001E-8</c:v>
                </c:pt>
                <c:pt idx="3327">
                  <c:v>1.1541249999999999E-8</c:v>
                </c:pt>
                <c:pt idx="3328">
                  <c:v>1.1544369999999999E-8</c:v>
                </c:pt>
                <c:pt idx="3329">
                  <c:v>1.15475E-8</c:v>
                </c:pt>
                <c:pt idx="3330">
                  <c:v>1.155062E-8</c:v>
                </c:pt>
                <c:pt idx="3331">
                  <c:v>1.155375E-8</c:v>
                </c:pt>
                <c:pt idx="3332">
                  <c:v>1.155687E-8</c:v>
                </c:pt>
                <c:pt idx="3333">
                  <c:v>1.1560000000000001E-8</c:v>
                </c:pt>
                <c:pt idx="3334">
                  <c:v>1.1563119999999999E-8</c:v>
                </c:pt>
                <c:pt idx="3335">
                  <c:v>1.1566249999999999E-8</c:v>
                </c:pt>
                <c:pt idx="3336">
                  <c:v>1.156937E-8</c:v>
                </c:pt>
                <c:pt idx="3337">
                  <c:v>1.15725E-8</c:v>
                </c:pt>
                <c:pt idx="3338">
                  <c:v>1.157562E-8</c:v>
                </c:pt>
                <c:pt idx="3339">
                  <c:v>1.157875E-8</c:v>
                </c:pt>
                <c:pt idx="3340">
                  <c:v>1.1581870000000001E-8</c:v>
                </c:pt>
                <c:pt idx="3341">
                  <c:v>1.1584999999999999E-8</c:v>
                </c:pt>
                <c:pt idx="3342">
                  <c:v>1.1588119999999999E-8</c:v>
                </c:pt>
                <c:pt idx="3343">
                  <c:v>1.159125E-8</c:v>
                </c:pt>
                <c:pt idx="3344">
                  <c:v>1.159437E-8</c:v>
                </c:pt>
                <c:pt idx="3345">
                  <c:v>1.15975E-8</c:v>
                </c:pt>
                <c:pt idx="3346">
                  <c:v>1.160062E-8</c:v>
                </c:pt>
                <c:pt idx="3347">
                  <c:v>1.1603750000000001E-8</c:v>
                </c:pt>
                <c:pt idx="3348">
                  <c:v>1.1606869999999999E-8</c:v>
                </c:pt>
                <c:pt idx="3349">
                  <c:v>1.1609999999999999E-8</c:v>
                </c:pt>
                <c:pt idx="3350">
                  <c:v>1.161312E-8</c:v>
                </c:pt>
                <c:pt idx="3351">
                  <c:v>1.161625E-8</c:v>
                </c:pt>
                <c:pt idx="3352">
                  <c:v>1.161937E-8</c:v>
                </c:pt>
                <c:pt idx="3353">
                  <c:v>1.16225E-8</c:v>
                </c:pt>
                <c:pt idx="3354">
                  <c:v>1.1625620000000001E-8</c:v>
                </c:pt>
                <c:pt idx="3355">
                  <c:v>1.1628750000000001E-8</c:v>
                </c:pt>
                <c:pt idx="3356">
                  <c:v>1.1631869999999999E-8</c:v>
                </c:pt>
                <c:pt idx="3357">
                  <c:v>1.1635E-8</c:v>
                </c:pt>
                <c:pt idx="3358">
                  <c:v>1.163812E-8</c:v>
                </c:pt>
                <c:pt idx="3359">
                  <c:v>1.164125E-8</c:v>
                </c:pt>
                <c:pt idx="3360">
                  <c:v>1.164437E-8</c:v>
                </c:pt>
                <c:pt idx="3361">
                  <c:v>1.1647500000000001E-8</c:v>
                </c:pt>
                <c:pt idx="3362">
                  <c:v>1.1650619999999999E-8</c:v>
                </c:pt>
                <c:pt idx="3363">
                  <c:v>1.1653749999999999E-8</c:v>
                </c:pt>
                <c:pt idx="3364">
                  <c:v>1.165687E-8</c:v>
                </c:pt>
                <c:pt idx="3365">
                  <c:v>1.166E-8</c:v>
                </c:pt>
                <c:pt idx="3366">
                  <c:v>1.166312E-8</c:v>
                </c:pt>
                <c:pt idx="3367">
                  <c:v>1.166625E-8</c:v>
                </c:pt>
                <c:pt idx="3368">
                  <c:v>1.1669370000000001E-8</c:v>
                </c:pt>
                <c:pt idx="3369">
                  <c:v>1.1672500000000001E-8</c:v>
                </c:pt>
                <c:pt idx="3370">
                  <c:v>1.1675619999999999E-8</c:v>
                </c:pt>
                <c:pt idx="3371">
                  <c:v>1.167875E-8</c:v>
                </c:pt>
                <c:pt idx="3372">
                  <c:v>1.168187E-8</c:v>
                </c:pt>
                <c:pt idx="3373">
                  <c:v>1.1685E-8</c:v>
                </c:pt>
                <c:pt idx="3374">
                  <c:v>1.168812E-8</c:v>
                </c:pt>
                <c:pt idx="3375">
                  <c:v>1.1691250000000001E-8</c:v>
                </c:pt>
                <c:pt idx="3376">
                  <c:v>1.1694369999999999E-8</c:v>
                </c:pt>
                <c:pt idx="3377">
                  <c:v>1.1697499999999999E-8</c:v>
                </c:pt>
                <c:pt idx="3378">
                  <c:v>1.170062E-8</c:v>
                </c:pt>
                <c:pt idx="3379">
                  <c:v>1.170375E-8</c:v>
                </c:pt>
                <c:pt idx="3380">
                  <c:v>1.170687E-8</c:v>
                </c:pt>
                <c:pt idx="3381">
                  <c:v>1.171E-8</c:v>
                </c:pt>
                <c:pt idx="3382">
                  <c:v>1.1713120000000001E-8</c:v>
                </c:pt>
                <c:pt idx="3383">
                  <c:v>1.1716250000000001E-8</c:v>
                </c:pt>
                <c:pt idx="3384">
                  <c:v>1.1719369999999999E-8</c:v>
                </c:pt>
                <c:pt idx="3385">
                  <c:v>1.17225E-8</c:v>
                </c:pt>
                <c:pt idx="3386">
                  <c:v>1.172562E-8</c:v>
                </c:pt>
                <c:pt idx="3387">
                  <c:v>1.172875E-8</c:v>
                </c:pt>
                <c:pt idx="3388">
                  <c:v>1.173187E-8</c:v>
                </c:pt>
                <c:pt idx="3389">
                  <c:v>1.1735000000000001E-8</c:v>
                </c:pt>
                <c:pt idx="3390">
                  <c:v>1.1738120000000001E-8</c:v>
                </c:pt>
                <c:pt idx="3391">
                  <c:v>1.1741249999999999E-8</c:v>
                </c:pt>
                <c:pt idx="3392">
                  <c:v>1.174437E-8</c:v>
                </c:pt>
                <c:pt idx="3393">
                  <c:v>1.17475E-8</c:v>
                </c:pt>
                <c:pt idx="3394">
                  <c:v>1.175062E-8</c:v>
                </c:pt>
                <c:pt idx="3395">
                  <c:v>1.175375E-8</c:v>
                </c:pt>
                <c:pt idx="3396">
                  <c:v>1.1756870000000001E-8</c:v>
                </c:pt>
                <c:pt idx="3397">
                  <c:v>1.1760000000000001E-8</c:v>
                </c:pt>
                <c:pt idx="3398">
                  <c:v>1.1763119999999999E-8</c:v>
                </c:pt>
                <c:pt idx="3399">
                  <c:v>1.176625E-8</c:v>
                </c:pt>
                <c:pt idx="3400">
                  <c:v>1.176937E-8</c:v>
                </c:pt>
                <c:pt idx="3401">
                  <c:v>1.17725E-8</c:v>
                </c:pt>
                <c:pt idx="3402">
                  <c:v>1.177562E-8</c:v>
                </c:pt>
                <c:pt idx="3403">
                  <c:v>1.1778750000000001E-8</c:v>
                </c:pt>
                <c:pt idx="3404">
                  <c:v>1.1781870000000001E-8</c:v>
                </c:pt>
                <c:pt idx="3405">
                  <c:v>1.1784999999999999E-8</c:v>
                </c:pt>
                <c:pt idx="3406">
                  <c:v>1.178812E-8</c:v>
                </c:pt>
                <c:pt idx="3407">
                  <c:v>1.179125E-8</c:v>
                </c:pt>
                <c:pt idx="3408">
                  <c:v>1.179437E-8</c:v>
                </c:pt>
                <c:pt idx="3409">
                  <c:v>1.17975E-8</c:v>
                </c:pt>
                <c:pt idx="3410">
                  <c:v>1.1800620000000001E-8</c:v>
                </c:pt>
                <c:pt idx="3411">
                  <c:v>1.1803750000000001E-8</c:v>
                </c:pt>
                <c:pt idx="3412">
                  <c:v>1.1806869999999999E-8</c:v>
                </c:pt>
                <c:pt idx="3413">
                  <c:v>1.181E-8</c:v>
                </c:pt>
                <c:pt idx="3414">
                  <c:v>1.181312E-8</c:v>
                </c:pt>
                <c:pt idx="3415">
                  <c:v>1.181625E-8</c:v>
                </c:pt>
                <c:pt idx="3416">
                  <c:v>1.181937E-8</c:v>
                </c:pt>
                <c:pt idx="3417">
                  <c:v>1.18225E-8</c:v>
                </c:pt>
                <c:pt idx="3418">
                  <c:v>1.1825620000000001E-8</c:v>
                </c:pt>
                <c:pt idx="3419">
                  <c:v>1.1828749999999999E-8</c:v>
                </c:pt>
                <c:pt idx="3420">
                  <c:v>1.183187E-8</c:v>
                </c:pt>
                <c:pt idx="3421">
                  <c:v>1.1835E-8</c:v>
                </c:pt>
                <c:pt idx="3422">
                  <c:v>1.183812E-8</c:v>
                </c:pt>
                <c:pt idx="3423">
                  <c:v>1.184125E-8</c:v>
                </c:pt>
                <c:pt idx="3424">
                  <c:v>1.1844370000000001E-8</c:v>
                </c:pt>
                <c:pt idx="3425">
                  <c:v>1.1847500000000001E-8</c:v>
                </c:pt>
                <c:pt idx="3426">
                  <c:v>1.1850619999999999E-8</c:v>
                </c:pt>
                <c:pt idx="3427">
                  <c:v>1.185375E-8</c:v>
                </c:pt>
                <c:pt idx="3428">
                  <c:v>1.185687E-8</c:v>
                </c:pt>
                <c:pt idx="3429">
                  <c:v>1.186E-8</c:v>
                </c:pt>
                <c:pt idx="3430">
                  <c:v>1.186312E-8</c:v>
                </c:pt>
                <c:pt idx="3431">
                  <c:v>1.186625E-8</c:v>
                </c:pt>
                <c:pt idx="3432">
                  <c:v>1.1869370000000001E-8</c:v>
                </c:pt>
                <c:pt idx="3433">
                  <c:v>1.1872499999999999E-8</c:v>
                </c:pt>
                <c:pt idx="3434">
                  <c:v>1.187562E-8</c:v>
                </c:pt>
                <c:pt idx="3435">
                  <c:v>1.187875E-8</c:v>
                </c:pt>
                <c:pt idx="3436">
                  <c:v>1.188187E-8</c:v>
                </c:pt>
                <c:pt idx="3437">
                  <c:v>1.1885E-8</c:v>
                </c:pt>
                <c:pt idx="3438">
                  <c:v>1.1888120000000001E-8</c:v>
                </c:pt>
                <c:pt idx="3439">
                  <c:v>1.1891250000000001E-8</c:v>
                </c:pt>
                <c:pt idx="3440">
                  <c:v>1.1894369999999999E-8</c:v>
                </c:pt>
                <c:pt idx="3441">
                  <c:v>1.1897499999999999E-8</c:v>
                </c:pt>
                <c:pt idx="3442">
                  <c:v>1.190062E-8</c:v>
                </c:pt>
                <c:pt idx="3443">
                  <c:v>1.190375E-8</c:v>
                </c:pt>
                <c:pt idx="3444">
                  <c:v>1.190687E-8</c:v>
                </c:pt>
                <c:pt idx="3445">
                  <c:v>1.191E-8</c:v>
                </c:pt>
                <c:pt idx="3446">
                  <c:v>1.1913120000000001E-8</c:v>
                </c:pt>
                <c:pt idx="3447">
                  <c:v>1.1916249999999999E-8</c:v>
                </c:pt>
                <c:pt idx="3448">
                  <c:v>1.191937E-8</c:v>
                </c:pt>
                <c:pt idx="3449">
                  <c:v>1.19225E-8</c:v>
                </c:pt>
                <c:pt idx="3450">
                  <c:v>1.192562E-8</c:v>
                </c:pt>
                <c:pt idx="3451">
                  <c:v>1.192875E-8</c:v>
                </c:pt>
                <c:pt idx="3452">
                  <c:v>1.193187E-8</c:v>
                </c:pt>
                <c:pt idx="3453">
                  <c:v>1.1935000000000001E-8</c:v>
                </c:pt>
                <c:pt idx="3454">
                  <c:v>1.1938119999999999E-8</c:v>
                </c:pt>
                <c:pt idx="3455">
                  <c:v>1.1941249999999999E-8</c:v>
                </c:pt>
                <c:pt idx="3456">
                  <c:v>1.194437E-8</c:v>
                </c:pt>
                <c:pt idx="3457">
                  <c:v>1.19475E-8</c:v>
                </c:pt>
                <c:pt idx="3458">
                  <c:v>1.195062E-8</c:v>
                </c:pt>
                <c:pt idx="3459">
                  <c:v>1.195375E-8</c:v>
                </c:pt>
                <c:pt idx="3460">
                  <c:v>1.1956870000000001E-8</c:v>
                </c:pt>
                <c:pt idx="3461">
                  <c:v>1.1959999999999999E-8</c:v>
                </c:pt>
                <c:pt idx="3462">
                  <c:v>1.196312E-8</c:v>
                </c:pt>
                <c:pt idx="3463">
                  <c:v>1.196625E-8</c:v>
                </c:pt>
                <c:pt idx="3464">
                  <c:v>1.196937E-8</c:v>
                </c:pt>
                <c:pt idx="3465">
                  <c:v>1.19725E-8</c:v>
                </c:pt>
                <c:pt idx="3466">
                  <c:v>1.197562E-8</c:v>
                </c:pt>
                <c:pt idx="3467">
                  <c:v>1.1978750000000001E-8</c:v>
                </c:pt>
                <c:pt idx="3468">
                  <c:v>1.1981869999999999E-8</c:v>
                </c:pt>
                <c:pt idx="3469">
                  <c:v>1.1984999999999999E-8</c:v>
                </c:pt>
                <c:pt idx="3470">
                  <c:v>1.198812E-8</c:v>
                </c:pt>
                <c:pt idx="3471">
                  <c:v>1.199125E-8</c:v>
                </c:pt>
                <c:pt idx="3472">
                  <c:v>1.199437E-8</c:v>
                </c:pt>
                <c:pt idx="3473">
                  <c:v>1.19975E-8</c:v>
                </c:pt>
                <c:pt idx="3474">
                  <c:v>1.2000620000000001E-8</c:v>
                </c:pt>
                <c:pt idx="3475">
                  <c:v>1.2003749999999999E-8</c:v>
                </c:pt>
                <c:pt idx="3476">
                  <c:v>1.200687E-8</c:v>
                </c:pt>
                <c:pt idx="3477">
                  <c:v>1.201E-8</c:v>
                </c:pt>
                <c:pt idx="3478">
                  <c:v>1.201312E-8</c:v>
                </c:pt>
                <c:pt idx="3479">
                  <c:v>1.201625E-8</c:v>
                </c:pt>
                <c:pt idx="3480">
                  <c:v>1.201937E-8</c:v>
                </c:pt>
                <c:pt idx="3481">
                  <c:v>1.2022500000000001E-8</c:v>
                </c:pt>
                <c:pt idx="3482">
                  <c:v>1.2025619999999999E-8</c:v>
                </c:pt>
                <c:pt idx="3483">
                  <c:v>1.2028749999999999E-8</c:v>
                </c:pt>
                <c:pt idx="3484">
                  <c:v>1.203187E-8</c:v>
                </c:pt>
                <c:pt idx="3485">
                  <c:v>1.2035E-8</c:v>
                </c:pt>
                <c:pt idx="3486">
                  <c:v>1.203812E-8</c:v>
                </c:pt>
                <c:pt idx="3487">
                  <c:v>1.204125E-8</c:v>
                </c:pt>
                <c:pt idx="3488">
                  <c:v>1.2044370000000001E-8</c:v>
                </c:pt>
                <c:pt idx="3489">
                  <c:v>1.2047499999999999E-8</c:v>
                </c:pt>
                <c:pt idx="3490">
                  <c:v>1.2050619999999999E-8</c:v>
                </c:pt>
                <c:pt idx="3491">
                  <c:v>1.205375E-8</c:v>
                </c:pt>
                <c:pt idx="3492">
                  <c:v>1.205687E-8</c:v>
                </c:pt>
                <c:pt idx="3493">
                  <c:v>1.206E-8</c:v>
                </c:pt>
                <c:pt idx="3494">
                  <c:v>1.206312E-8</c:v>
                </c:pt>
                <c:pt idx="3495">
                  <c:v>1.2066250000000001E-8</c:v>
                </c:pt>
                <c:pt idx="3496">
                  <c:v>1.2069369999999999E-8</c:v>
                </c:pt>
                <c:pt idx="3497">
                  <c:v>1.2072499999999999E-8</c:v>
                </c:pt>
                <c:pt idx="3498">
                  <c:v>1.207562E-8</c:v>
                </c:pt>
                <c:pt idx="3499">
                  <c:v>1.207875E-8</c:v>
                </c:pt>
                <c:pt idx="3500">
                  <c:v>1.208187E-8</c:v>
                </c:pt>
                <c:pt idx="3501">
                  <c:v>1.2085E-8</c:v>
                </c:pt>
                <c:pt idx="3502">
                  <c:v>1.2088120000000001E-8</c:v>
                </c:pt>
                <c:pt idx="3503">
                  <c:v>1.2091250000000001E-8</c:v>
                </c:pt>
                <c:pt idx="3504">
                  <c:v>1.2094369999999999E-8</c:v>
                </c:pt>
                <c:pt idx="3505">
                  <c:v>1.20975E-8</c:v>
                </c:pt>
                <c:pt idx="3506">
                  <c:v>1.210062E-8</c:v>
                </c:pt>
                <c:pt idx="3507">
                  <c:v>1.210375E-8</c:v>
                </c:pt>
                <c:pt idx="3508">
                  <c:v>1.210687E-8</c:v>
                </c:pt>
                <c:pt idx="3509">
                  <c:v>1.2110000000000001E-8</c:v>
                </c:pt>
                <c:pt idx="3510">
                  <c:v>1.2113119999999999E-8</c:v>
                </c:pt>
                <c:pt idx="3511">
                  <c:v>1.2116249999999999E-8</c:v>
                </c:pt>
                <c:pt idx="3512">
                  <c:v>1.211937E-8</c:v>
                </c:pt>
                <c:pt idx="3513">
                  <c:v>1.21225E-8</c:v>
                </c:pt>
                <c:pt idx="3514">
                  <c:v>1.212562E-8</c:v>
                </c:pt>
                <c:pt idx="3515">
                  <c:v>1.212875E-8</c:v>
                </c:pt>
                <c:pt idx="3516">
                  <c:v>1.2131870000000001E-8</c:v>
                </c:pt>
                <c:pt idx="3517">
                  <c:v>1.2135000000000001E-8</c:v>
                </c:pt>
                <c:pt idx="3518">
                  <c:v>1.2138119999999999E-8</c:v>
                </c:pt>
                <c:pt idx="3519">
                  <c:v>1.214125E-8</c:v>
                </c:pt>
                <c:pt idx="3520">
                  <c:v>1.214437E-8</c:v>
                </c:pt>
                <c:pt idx="3521">
                  <c:v>1.21475E-8</c:v>
                </c:pt>
                <c:pt idx="3522">
                  <c:v>1.215062E-8</c:v>
                </c:pt>
                <c:pt idx="3523">
                  <c:v>1.2153750000000001E-8</c:v>
                </c:pt>
                <c:pt idx="3524">
                  <c:v>1.2156869999999999E-8</c:v>
                </c:pt>
                <c:pt idx="3525">
                  <c:v>1.2159999999999999E-8</c:v>
                </c:pt>
                <c:pt idx="3526">
                  <c:v>1.216312E-8</c:v>
                </c:pt>
                <c:pt idx="3527">
                  <c:v>1.216625E-8</c:v>
                </c:pt>
                <c:pt idx="3528">
                  <c:v>1.216937E-8</c:v>
                </c:pt>
                <c:pt idx="3529">
                  <c:v>1.21725E-8</c:v>
                </c:pt>
                <c:pt idx="3530">
                  <c:v>1.2175620000000001E-8</c:v>
                </c:pt>
                <c:pt idx="3531">
                  <c:v>1.2178750000000001E-8</c:v>
                </c:pt>
                <c:pt idx="3532">
                  <c:v>1.2181869999999999E-8</c:v>
                </c:pt>
                <c:pt idx="3533">
                  <c:v>1.2185E-8</c:v>
                </c:pt>
                <c:pt idx="3534">
                  <c:v>1.218812E-8</c:v>
                </c:pt>
                <c:pt idx="3535">
                  <c:v>1.219125E-8</c:v>
                </c:pt>
                <c:pt idx="3536">
                  <c:v>1.219437E-8</c:v>
                </c:pt>
                <c:pt idx="3537">
                  <c:v>1.2197500000000001E-8</c:v>
                </c:pt>
                <c:pt idx="3538">
                  <c:v>1.2200620000000001E-8</c:v>
                </c:pt>
                <c:pt idx="3539">
                  <c:v>1.2203749999999999E-8</c:v>
                </c:pt>
                <c:pt idx="3540">
                  <c:v>1.220687E-8</c:v>
                </c:pt>
                <c:pt idx="3541">
                  <c:v>1.221E-8</c:v>
                </c:pt>
                <c:pt idx="3542">
                  <c:v>1.221312E-8</c:v>
                </c:pt>
                <c:pt idx="3543">
                  <c:v>1.221625E-8</c:v>
                </c:pt>
                <c:pt idx="3544">
                  <c:v>1.2219370000000001E-8</c:v>
                </c:pt>
                <c:pt idx="3545">
                  <c:v>1.2222500000000001E-8</c:v>
                </c:pt>
                <c:pt idx="3546">
                  <c:v>1.2225619999999999E-8</c:v>
                </c:pt>
                <c:pt idx="3547">
                  <c:v>1.222875E-8</c:v>
                </c:pt>
                <c:pt idx="3548">
                  <c:v>1.223187E-8</c:v>
                </c:pt>
                <c:pt idx="3549">
                  <c:v>1.2235E-8</c:v>
                </c:pt>
                <c:pt idx="3550">
                  <c:v>1.223812E-8</c:v>
                </c:pt>
                <c:pt idx="3551">
                  <c:v>1.2241250000000001E-8</c:v>
                </c:pt>
                <c:pt idx="3552">
                  <c:v>1.2244370000000001E-8</c:v>
                </c:pt>
                <c:pt idx="3553">
                  <c:v>1.2247499999999999E-8</c:v>
                </c:pt>
                <c:pt idx="3554">
                  <c:v>1.225062E-8</c:v>
                </c:pt>
                <c:pt idx="3555">
                  <c:v>1.225375E-8</c:v>
                </c:pt>
                <c:pt idx="3556">
                  <c:v>1.225687E-8</c:v>
                </c:pt>
                <c:pt idx="3557">
                  <c:v>1.226E-8</c:v>
                </c:pt>
                <c:pt idx="3558">
                  <c:v>1.2263120000000001E-8</c:v>
                </c:pt>
                <c:pt idx="3559">
                  <c:v>1.2266250000000001E-8</c:v>
                </c:pt>
                <c:pt idx="3560">
                  <c:v>1.2269369999999999E-8</c:v>
                </c:pt>
                <c:pt idx="3561">
                  <c:v>1.22725E-8</c:v>
                </c:pt>
                <c:pt idx="3562">
                  <c:v>1.227562E-8</c:v>
                </c:pt>
                <c:pt idx="3563">
                  <c:v>1.227875E-8</c:v>
                </c:pt>
                <c:pt idx="3564">
                  <c:v>1.228187E-8</c:v>
                </c:pt>
                <c:pt idx="3565">
                  <c:v>1.2285E-8</c:v>
                </c:pt>
                <c:pt idx="3566">
                  <c:v>1.2288120000000001E-8</c:v>
                </c:pt>
                <c:pt idx="3567">
                  <c:v>1.2291249999999999E-8</c:v>
                </c:pt>
                <c:pt idx="3568">
                  <c:v>1.229437E-8</c:v>
                </c:pt>
                <c:pt idx="3569">
                  <c:v>1.22975E-8</c:v>
                </c:pt>
                <c:pt idx="3570">
                  <c:v>1.230062E-8</c:v>
                </c:pt>
                <c:pt idx="3571">
                  <c:v>1.230375E-8</c:v>
                </c:pt>
                <c:pt idx="3572">
                  <c:v>1.2306870000000001E-8</c:v>
                </c:pt>
                <c:pt idx="3573">
                  <c:v>1.2310000000000001E-8</c:v>
                </c:pt>
                <c:pt idx="3574">
                  <c:v>1.2313119999999999E-8</c:v>
                </c:pt>
                <c:pt idx="3575">
                  <c:v>1.231625E-8</c:v>
                </c:pt>
                <c:pt idx="3576">
                  <c:v>1.231937E-8</c:v>
                </c:pt>
                <c:pt idx="3577">
                  <c:v>1.23225E-8</c:v>
                </c:pt>
                <c:pt idx="3578">
                  <c:v>1.232562E-8</c:v>
                </c:pt>
                <c:pt idx="3579">
                  <c:v>1.232875E-8</c:v>
                </c:pt>
                <c:pt idx="3580">
                  <c:v>1.2331870000000001E-8</c:v>
                </c:pt>
                <c:pt idx="3581">
                  <c:v>1.2334999999999999E-8</c:v>
                </c:pt>
                <c:pt idx="3582">
                  <c:v>1.233812E-8</c:v>
                </c:pt>
                <c:pt idx="3583">
                  <c:v>1.234125E-8</c:v>
                </c:pt>
                <c:pt idx="3584">
                  <c:v>1.234437E-8</c:v>
                </c:pt>
                <c:pt idx="3585">
                  <c:v>1.23475E-8</c:v>
                </c:pt>
                <c:pt idx="3586">
                  <c:v>1.2350620000000001E-8</c:v>
                </c:pt>
                <c:pt idx="3587">
                  <c:v>1.2353750000000001E-8</c:v>
                </c:pt>
                <c:pt idx="3588">
                  <c:v>1.2356869999999999E-8</c:v>
                </c:pt>
                <c:pt idx="3589">
                  <c:v>1.236E-8</c:v>
                </c:pt>
                <c:pt idx="3590">
                  <c:v>1.236312E-8</c:v>
                </c:pt>
                <c:pt idx="3591">
                  <c:v>1.236625E-8</c:v>
                </c:pt>
                <c:pt idx="3592">
                  <c:v>1.236937E-8</c:v>
                </c:pt>
                <c:pt idx="3593">
                  <c:v>1.23725E-8</c:v>
                </c:pt>
                <c:pt idx="3594">
                  <c:v>1.2375620000000001E-8</c:v>
                </c:pt>
                <c:pt idx="3595">
                  <c:v>1.2378749999999999E-8</c:v>
                </c:pt>
                <c:pt idx="3596">
                  <c:v>1.238187E-8</c:v>
                </c:pt>
                <c:pt idx="3597">
                  <c:v>1.2385E-8</c:v>
                </c:pt>
                <c:pt idx="3598">
                  <c:v>1.238812E-8</c:v>
                </c:pt>
                <c:pt idx="3599">
                  <c:v>1.239125E-8</c:v>
                </c:pt>
                <c:pt idx="3600">
                  <c:v>1.239437E-8</c:v>
                </c:pt>
                <c:pt idx="3601">
                  <c:v>1.2397500000000001E-8</c:v>
                </c:pt>
                <c:pt idx="3602">
                  <c:v>1.2400619999999999E-8</c:v>
                </c:pt>
                <c:pt idx="3603">
                  <c:v>1.2403749999999999E-8</c:v>
                </c:pt>
                <c:pt idx="3604">
                  <c:v>1.240687E-8</c:v>
                </c:pt>
                <c:pt idx="3605">
                  <c:v>1.241E-8</c:v>
                </c:pt>
                <c:pt idx="3606">
                  <c:v>1.241312E-8</c:v>
                </c:pt>
                <c:pt idx="3607">
                  <c:v>1.241625E-8</c:v>
                </c:pt>
                <c:pt idx="3608">
                  <c:v>1.2419370000000001E-8</c:v>
                </c:pt>
                <c:pt idx="3609">
                  <c:v>1.2422499999999999E-8</c:v>
                </c:pt>
                <c:pt idx="3610">
                  <c:v>1.242562E-8</c:v>
                </c:pt>
                <c:pt idx="3611">
                  <c:v>1.242875E-8</c:v>
                </c:pt>
                <c:pt idx="3612">
                  <c:v>1.243187E-8</c:v>
                </c:pt>
                <c:pt idx="3613">
                  <c:v>1.2435E-8</c:v>
                </c:pt>
                <c:pt idx="3614">
                  <c:v>1.243812E-8</c:v>
                </c:pt>
                <c:pt idx="3615">
                  <c:v>1.2441250000000001E-8</c:v>
                </c:pt>
                <c:pt idx="3616">
                  <c:v>1.2444369999999999E-8</c:v>
                </c:pt>
                <c:pt idx="3617">
                  <c:v>1.2447499999999999E-8</c:v>
                </c:pt>
                <c:pt idx="3618">
                  <c:v>1.245062E-8</c:v>
                </c:pt>
                <c:pt idx="3619">
                  <c:v>1.245375E-8</c:v>
                </c:pt>
                <c:pt idx="3620">
                  <c:v>1.245687E-8</c:v>
                </c:pt>
                <c:pt idx="3621">
                  <c:v>1.246E-8</c:v>
                </c:pt>
                <c:pt idx="3622">
                  <c:v>1.2463120000000001E-8</c:v>
                </c:pt>
                <c:pt idx="3623">
                  <c:v>1.2466249999999999E-8</c:v>
                </c:pt>
                <c:pt idx="3624">
                  <c:v>1.246937E-8</c:v>
                </c:pt>
                <c:pt idx="3625">
                  <c:v>1.24725E-8</c:v>
                </c:pt>
                <c:pt idx="3626">
                  <c:v>1.247562E-8</c:v>
                </c:pt>
                <c:pt idx="3627">
                  <c:v>1.247875E-8</c:v>
                </c:pt>
                <c:pt idx="3628">
                  <c:v>1.248187E-8</c:v>
                </c:pt>
                <c:pt idx="3629">
                  <c:v>1.2485000000000001E-8</c:v>
                </c:pt>
                <c:pt idx="3630">
                  <c:v>1.2488119999999999E-8</c:v>
                </c:pt>
                <c:pt idx="3631">
                  <c:v>1.2491249999999999E-8</c:v>
                </c:pt>
                <c:pt idx="3632">
                  <c:v>1.249437E-8</c:v>
                </c:pt>
                <c:pt idx="3633">
                  <c:v>1.24975E-8</c:v>
                </c:pt>
                <c:pt idx="3634">
                  <c:v>1.250062E-8</c:v>
                </c:pt>
                <c:pt idx="3635">
                  <c:v>1.250375E-8</c:v>
                </c:pt>
                <c:pt idx="3636">
                  <c:v>1.2506870000000001E-8</c:v>
                </c:pt>
                <c:pt idx="3637">
                  <c:v>1.2509999999999999E-8</c:v>
                </c:pt>
                <c:pt idx="3638">
                  <c:v>1.2513119999999999E-8</c:v>
                </c:pt>
                <c:pt idx="3639">
                  <c:v>1.251625E-8</c:v>
                </c:pt>
                <c:pt idx="3640">
                  <c:v>1.251937E-8</c:v>
                </c:pt>
                <c:pt idx="3641">
                  <c:v>1.25225E-8</c:v>
                </c:pt>
                <c:pt idx="3642">
                  <c:v>1.252562E-8</c:v>
                </c:pt>
                <c:pt idx="3643">
                  <c:v>1.2528750000000001E-8</c:v>
                </c:pt>
                <c:pt idx="3644">
                  <c:v>1.2531869999999999E-8</c:v>
                </c:pt>
                <c:pt idx="3645">
                  <c:v>1.2534999999999999E-8</c:v>
                </c:pt>
                <c:pt idx="3646">
                  <c:v>1.253812E-8</c:v>
                </c:pt>
                <c:pt idx="3647">
                  <c:v>1.254125E-8</c:v>
                </c:pt>
                <c:pt idx="3648">
                  <c:v>1.254437E-8</c:v>
                </c:pt>
                <c:pt idx="3649">
                  <c:v>1.25475E-8</c:v>
                </c:pt>
                <c:pt idx="3650">
                  <c:v>1.2550620000000001E-8</c:v>
                </c:pt>
                <c:pt idx="3651">
                  <c:v>1.2553750000000001E-8</c:v>
                </c:pt>
                <c:pt idx="3652">
                  <c:v>1.2556869999999999E-8</c:v>
                </c:pt>
                <c:pt idx="3653">
                  <c:v>1.256E-8</c:v>
                </c:pt>
                <c:pt idx="3654">
                  <c:v>1.256312E-8</c:v>
                </c:pt>
                <c:pt idx="3655">
                  <c:v>1.256625E-8</c:v>
                </c:pt>
                <c:pt idx="3656">
                  <c:v>1.256937E-8</c:v>
                </c:pt>
                <c:pt idx="3657">
                  <c:v>1.2572500000000001E-8</c:v>
                </c:pt>
                <c:pt idx="3658">
                  <c:v>1.2575619999999999E-8</c:v>
                </c:pt>
                <c:pt idx="3659">
                  <c:v>1.2578749999999999E-8</c:v>
                </c:pt>
                <c:pt idx="3660">
                  <c:v>1.258187E-8</c:v>
                </c:pt>
                <c:pt idx="3661">
                  <c:v>1.2585E-8</c:v>
                </c:pt>
                <c:pt idx="3662">
                  <c:v>1.258812E-8</c:v>
                </c:pt>
                <c:pt idx="3663">
                  <c:v>1.259125E-8</c:v>
                </c:pt>
                <c:pt idx="3664">
                  <c:v>1.2594370000000001E-8</c:v>
                </c:pt>
                <c:pt idx="3665">
                  <c:v>1.2597500000000001E-8</c:v>
                </c:pt>
                <c:pt idx="3666">
                  <c:v>1.2600619999999999E-8</c:v>
                </c:pt>
                <c:pt idx="3667">
                  <c:v>1.260375E-8</c:v>
                </c:pt>
                <c:pt idx="3668">
                  <c:v>1.260687E-8</c:v>
                </c:pt>
                <c:pt idx="3669">
                  <c:v>1.261E-8</c:v>
                </c:pt>
                <c:pt idx="3670">
                  <c:v>1.261312E-8</c:v>
                </c:pt>
                <c:pt idx="3671">
                  <c:v>1.2616250000000001E-8</c:v>
                </c:pt>
                <c:pt idx="3672">
                  <c:v>1.2619369999999999E-8</c:v>
                </c:pt>
                <c:pt idx="3673">
                  <c:v>1.2622499999999999E-8</c:v>
                </c:pt>
                <c:pt idx="3674">
                  <c:v>1.262562E-8</c:v>
                </c:pt>
                <c:pt idx="3675">
                  <c:v>1.262875E-8</c:v>
                </c:pt>
                <c:pt idx="3676">
                  <c:v>1.263187E-8</c:v>
                </c:pt>
                <c:pt idx="3677">
                  <c:v>1.2635E-8</c:v>
                </c:pt>
                <c:pt idx="3678">
                  <c:v>1.2638120000000001E-8</c:v>
                </c:pt>
                <c:pt idx="3679">
                  <c:v>1.2641250000000001E-8</c:v>
                </c:pt>
                <c:pt idx="3680">
                  <c:v>1.2644369999999999E-8</c:v>
                </c:pt>
                <c:pt idx="3681">
                  <c:v>1.26475E-8</c:v>
                </c:pt>
                <c:pt idx="3682">
                  <c:v>1.265062E-8</c:v>
                </c:pt>
                <c:pt idx="3683">
                  <c:v>1.265375E-8</c:v>
                </c:pt>
                <c:pt idx="3684">
                  <c:v>1.265687E-8</c:v>
                </c:pt>
                <c:pt idx="3685">
                  <c:v>1.2660000000000001E-8</c:v>
                </c:pt>
                <c:pt idx="3686">
                  <c:v>1.2663119999999999E-8</c:v>
                </c:pt>
                <c:pt idx="3687">
                  <c:v>1.2666249999999999E-8</c:v>
                </c:pt>
                <c:pt idx="3688">
                  <c:v>1.266937E-8</c:v>
                </c:pt>
                <c:pt idx="3689">
                  <c:v>1.26725E-8</c:v>
                </c:pt>
                <c:pt idx="3690">
                  <c:v>1.267562E-8</c:v>
                </c:pt>
                <c:pt idx="3691">
                  <c:v>1.267875E-8</c:v>
                </c:pt>
                <c:pt idx="3692">
                  <c:v>1.2681870000000001E-8</c:v>
                </c:pt>
                <c:pt idx="3693">
                  <c:v>1.2685000000000001E-8</c:v>
                </c:pt>
                <c:pt idx="3694">
                  <c:v>1.2688119999999999E-8</c:v>
                </c:pt>
                <c:pt idx="3695">
                  <c:v>1.269125E-8</c:v>
                </c:pt>
                <c:pt idx="3696">
                  <c:v>1.269437E-8</c:v>
                </c:pt>
                <c:pt idx="3697">
                  <c:v>1.26975E-8</c:v>
                </c:pt>
                <c:pt idx="3698">
                  <c:v>1.270062E-8</c:v>
                </c:pt>
                <c:pt idx="3699">
                  <c:v>1.2703750000000001E-8</c:v>
                </c:pt>
                <c:pt idx="3700">
                  <c:v>1.2706870000000001E-8</c:v>
                </c:pt>
                <c:pt idx="3701">
                  <c:v>1.2709999999999999E-8</c:v>
                </c:pt>
                <c:pt idx="3702">
                  <c:v>1.271312E-8</c:v>
                </c:pt>
                <c:pt idx="3703">
                  <c:v>1.271625E-8</c:v>
                </c:pt>
                <c:pt idx="3704">
                  <c:v>1.271937E-8</c:v>
                </c:pt>
                <c:pt idx="3705">
                  <c:v>1.27225E-8</c:v>
                </c:pt>
                <c:pt idx="3706">
                  <c:v>1.2725620000000001E-8</c:v>
                </c:pt>
                <c:pt idx="3707">
                  <c:v>1.2728750000000001E-8</c:v>
                </c:pt>
                <c:pt idx="3708">
                  <c:v>1.2731869999999999E-8</c:v>
                </c:pt>
                <c:pt idx="3709">
                  <c:v>1.2735E-8</c:v>
                </c:pt>
                <c:pt idx="3710">
                  <c:v>1.273812E-8</c:v>
                </c:pt>
                <c:pt idx="3711">
                  <c:v>1.274125E-8</c:v>
                </c:pt>
                <c:pt idx="3712">
                  <c:v>1.274437E-8</c:v>
                </c:pt>
                <c:pt idx="3713">
                  <c:v>1.27475E-8</c:v>
                </c:pt>
                <c:pt idx="3714">
                  <c:v>1.2750620000000001E-8</c:v>
                </c:pt>
                <c:pt idx="3715">
                  <c:v>1.2753749999999999E-8</c:v>
                </c:pt>
                <c:pt idx="3716">
                  <c:v>1.275687E-8</c:v>
                </c:pt>
                <c:pt idx="3717">
                  <c:v>1.276E-8</c:v>
                </c:pt>
                <c:pt idx="3718">
                  <c:v>1.276312E-8</c:v>
                </c:pt>
                <c:pt idx="3719">
                  <c:v>1.276625E-8</c:v>
                </c:pt>
                <c:pt idx="3720">
                  <c:v>1.2769370000000001E-8</c:v>
                </c:pt>
                <c:pt idx="3721">
                  <c:v>1.2772500000000001E-8</c:v>
                </c:pt>
                <c:pt idx="3722">
                  <c:v>1.2775619999999999E-8</c:v>
                </c:pt>
                <c:pt idx="3723">
                  <c:v>1.277875E-8</c:v>
                </c:pt>
                <c:pt idx="3724">
                  <c:v>1.278187E-8</c:v>
                </c:pt>
                <c:pt idx="3725">
                  <c:v>1.2785E-8</c:v>
                </c:pt>
                <c:pt idx="3726">
                  <c:v>1.278812E-8</c:v>
                </c:pt>
                <c:pt idx="3727">
                  <c:v>1.279125E-8</c:v>
                </c:pt>
                <c:pt idx="3728">
                  <c:v>1.2794370000000001E-8</c:v>
                </c:pt>
                <c:pt idx="3729">
                  <c:v>1.2797499999999999E-8</c:v>
                </c:pt>
                <c:pt idx="3730">
                  <c:v>1.280062E-8</c:v>
                </c:pt>
                <c:pt idx="3731">
                  <c:v>1.280375E-8</c:v>
                </c:pt>
                <c:pt idx="3732">
                  <c:v>1.280687E-8</c:v>
                </c:pt>
                <c:pt idx="3733">
                  <c:v>1.281E-8</c:v>
                </c:pt>
                <c:pt idx="3734">
                  <c:v>1.2813120000000001E-8</c:v>
                </c:pt>
                <c:pt idx="3735">
                  <c:v>1.2816250000000001E-8</c:v>
                </c:pt>
                <c:pt idx="3736">
                  <c:v>1.2819369999999999E-8</c:v>
                </c:pt>
                <c:pt idx="3737">
                  <c:v>1.28225E-8</c:v>
                </c:pt>
                <c:pt idx="3738">
                  <c:v>1.282562E-8</c:v>
                </c:pt>
                <c:pt idx="3739">
                  <c:v>1.282875E-8</c:v>
                </c:pt>
                <c:pt idx="3740">
                  <c:v>1.283187E-8</c:v>
                </c:pt>
                <c:pt idx="3741">
                  <c:v>1.2835E-8</c:v>
                </c:pt>
                <c:pt idx="3742">
                  <c:v>1.2838120000000001E-8</c:v>
                </c:pt>
                <c:pt idx="3743">
                  <c:v>1.2841249999999999E-8</c:v>
                </c:pt>
                <c:pt idx="3744">
                  <c:v>1.284437E-8</c:v>
                </c:pt>
                <c:pt idx="3745">
                  <c:v>1.28475E-8</c:v>
                </c:pt>
                <c:pt idx="3746">
                  <c:v>1.285062E-8</c:v>
                </c:pt>
                <c:pt idx="3747">
                  <c:v>1.285375E-8</c:v>
                </c:pt>
                <c:pt idx="3748">
                  <c:v>1.285687E-8</c:v>
                </c:pt>
                <c:pt idx="3749">
                  <c:v>1.2860000000000001E-8</c:v>
                </c:pt>
                <c:pt idx="3750">
                  <c:v>1.2863119999999999E-8</c:v>
                </c:pt>
                <c:pt idx="3751">
                  <c:v>1.2866249999999999E-8</c:v>
                </c:pt>
                <c:pt idx="3752">
                  <c:v>1.286937E-8</c:v>
                </c:pt>
                <c:pt idx="3753">
                  <c:v>1.28725E-8</c:v>
                </c:pt>
                <c:pt idx="3754">
                  <c:v>1.287562E-8</c:v>
                </c:pt>
                <c:pt idx="3755">
                  <c:v>1.287875E-8</c:v>
                </c:pt>
                <c:pt idx="3756">
                  <c:v>1.2881870000000001E-8</c:v>
                </c:pt>
                <c:pt idx="3757">
                  <c:v>1.2884999999999999E-8</c:v>
                </c:pt>
                <c:pt idx="3758">
                  <c:v>1.288812E-8</c:v>
                </c:pt>
                <c:pt idx="3759">
                  <c:v>1.289125E-8</c:v>
                </c:pt>
                <c:pt idx="3760">
                  <c:v>1.289437E-8</c:v>
                </c:pt>
                <c:pt idx="3761">
                  <c:v>1.28975E-8</c:v>
                </c:pt>
                <c:pt idx="3762">
                  <c:v>1.290062E-8</c:v>
                </c:pt>
                <c:pt idx="3763">
                  <c:v>1.2903750000000001E-8</c:v>
                </c:pt>
                <c:pt idx="3764">
                  <c:v>1.2906869999999999E-8</c:v>
                </c:pt>
                <c:pt idx="3765">
                  <c:v>1.2909999999999999E-8</c:v>
                </c:pt>
                <c:pt idx="3766">
                  <c:v>1.291312E-8</c:v>
                </c:pt>
                <c:pt idx="3767">
                  <c:v>1.291625E-8</c:v>
                </c:pt>
                <c:pt idx="3768">
                  <c:v>1.291937E-8</c:v>
                </c:pt>
                <c:pt idx="3769">
                  <c:v>1.29225E-8</c:v>
                </c:pt>
                <c:pt idx="3770">
                  <c:v>1.2925620000000001E-8</c:v>
                </c:pt>
                <c:pt idx="3771">
                  <c:v>1.2928749999999999E-8</c:v>
                </c:pt>
                <c:pt idx="3772">
                  <c:v>1.293187E-8</c:v>
                </c:pt>
                <c:pt idx="3773">
                  <c:v>1.2935E-8</c:v>
                </c:pt>
                <c:pt idx="3774">
                  <c:v>1.293812E-8</c:v>
                </c:pt>
                <c:pt idx="3775">
                  <c:v>1.294125E-8</c:v>
                </c:pt>
                <c:pt idx="3776">
                  <c:v>1.294437E-8</c:v>
                </c:pt>
                <c:pt idx="3777">
                  <c:v>1.2947500000000001E-8</c:v>
                </c:pt>
                <c:pt idx="3778">
                  <c:v>1.2950619999999999E-8</c:v>
                </c:pt>
                <c:pt idx="3779">
                  <c:v>1.2953749999999999E-8</c:v>
                </c:pt>
                <c:pt idx="3780">
                  <c:v>1.295687E-8</c:v>
                </c:pt>
                <c:pt idx="3781">
                  <c:v>1.296E-8</c:v>
                </c:pt>
                <c:pt idx="3782">
                  <c:v>1.296312E-8</c:v>
                </c:pt>
                <c:pt idx="3783">
                  <c:v>1.296625E-8</c:v>
                </c:pt>
                <c:pt idx="3784">
                  <c:v>1.2969370000000001E-8</c:v>
                </c:pt>
                <c:pt idx="3785">
                  <c:v>1.2972499999999999E-8</c:v>
                </c:pt>
                <c:pt idx="3786">
                  <c:v>1.2975619999999999E-8</c:v>
                </c:pt>
                <c:pt idx="3787">
                  <c:v>1.297875E-8</c:v>
                </c:pt>
                <c:pt idx="3788">
                  <c:v>1.298187E-8</c:v>
                </c:pt>
                <c:pt idx="3789">
                  <c:v>1.2985E-8</c:v>
                </c:pt>
                <c:pt idx="3790">
                  <c:v>1.298812E-8</c:v>
                </c:pt>
                <c:pt idx="3791">
                  <c:v>1.2991250000000001E-8</c:v>
                </c:pt>
                <c:pt idx="3792">
                  <c:v>1.2994369999999999E-8</c:v>
                </c:pt>
                <c:pt idx="3793">
                  <c:v>1.2997499999999999E-8</c:v>
                </c:pt>
                <c:pt idx="3794">
                  <c:v>1.300062E-8</c:v>
                </c:pt>
                <c:pt idx="3795">
                  <c:v>1.300375E-8</c:v>
                </c:pt>
                <c:pt idx="3796">
                  <c:v>1.300687E-8</c:v>
                </c:pt>
                <c:pt idx="3797">
                  <c:v>1.301E-8</c:v>
                </c:pt>
                <c:pt idx="3798">
                  <c:v>1.3013120000000001E-8</c:v>
                </c:pt>
                <c:pt idx="3799">
                  <c:v>1.3016249999999999E-8</c:v>
                </c:pt>
                <c:pt idx="3800">
                  <c:v>1.3019369999999999E-8</c:v>
                </c:pt>
                <c:pt idx="3801">
                  <c:v>1.30225E-8</c:v>
                </c:pt>
                <c:pt idx="3802">
                  <c:v>1.302562E-8</c:v>
                </c:pt>
                <c:pt idx="3803">
                  <c:v>1.302875E-8</c:v>
                </c:pt>
                <c:pt idx="3804">
                  <c:v>1.303187E-8</c:v>
                </c:pt>
                <c:pt idx="3805">
                  <c:v>1.3035000000000001E-8</c:v>
                </c:pt>
                <c:pt idx="3806">
                  <c:v>1.3038119999999999E-8</c:v>
                </c:pt>
                <c:pt idx="3807">
                  <c:v>1.3041249999999999E-8</c:v>
                </c:pt>
                <c:pt idx="3808">
                  <c:v>1.304437E-8</c:v>
                </c:pt>
                <c:pt idx="3809">
                  <c:v>1.30475E-8</c:v>
                </c:pt>
                <c:pt idx="3810">
                  <c:v>1.305062E-8</c:v>
                </c:pt>
                <c:pt idx="3811">
                  <c:v>1.305375E-8</c:v>
                </c:pt>
                <c:pt idx="3812">
                  <c:v>1.3056870000000001E-8</c:v>
                </c:pt>
                <c:pt idx="3813">
                  <c:v>1.3060000000000001E-8</c:v>
                </c:pt>
                <c:pt idx="3814">
                  <c:v>1.3063119999999999E-8</c:v>
                </c:pt>
                <c:pt idx="3815">
                  <c:v>1.306625E-8</c:v>
                </c:pt>
                <c:pt idx="3816">
                  <c:v>1.306937E-8</c:v>
                </c:pt>
                <c:pt idx="3817">
                  <c:v>1.30725E-8</c:v>
                </c:pt>
                <c:pt idx="3818">
                  <c:v>1.307562E-8</c:v>
                </c:pt>
                <c:pt idx="3819">
                  <c:v>1.3078750000000001E-8</c:v>
                </c:pt>
                <c:pt idx="3820">
                  <c:v>1.3081869999999999E-8</c:v>
                </c:pt>
                <c:pt idx="3821">
                  <c:v>1.3084999999999999E-8</c:v>
                </c:pt>
                <c:pt idx="3822">
                  <c:v>1.308812E-8</c:v>
                </c:pt>
                <c:pt idx="3823">
                  <c:v>1.309125E-8</c:v>
                </c:pt>
                <c:pt idx="3824">
                  <c:v>1.309437E-8</c:v>
                </c:pt>
                <c:pt idx="3825">
                  <c:v>1.30975E-8</c:v>
                </c:pt>
                <c:pt idx="3826">
                  <c:v>1.3100620000000001E-8</c:v>
                </c:pt>
                <c:pt idx="3827">
                  <c:v>1.3103750000000001E-8</c:v>
                </c:pt>
                <c:pt idx="3828">
                  <c:v>1.3106869999999999E-8</c:v>
                </c:pt>
                <c:pt idx="3829">
                  <c:v>1.311E-8</c:v>
                </c:pt>
                <c:pt idx="3830">
                  <c:v>1.311312E-8</c:v>
                </c:pt>
                <c:pt idx="3831">
                  <c:v>1.311625E-8</c:v>
                </c:pt>
                <c:pt idx="3832">
                  <c:v>1.311937E-8</c:v>
                </c:pt>
                <c:pt idx="3833">
                  <c:v>1.3122500000000001E-8</c:v>
                </c:pt>
                <c:pt idx="3834">
                  <c:v>1.3125619999999999E-8</c:v>
                </c:pt>
                <c:pt idx="3835">
                  <c:v>1.3128749999999999E-8</c:v>
                </c:pt>
                <c:pt idx="3836">
                  <c:v>1.313187E-8</c:v>
                </c:pt>
                <c:pt idx="3837">
                  <c:v>1.3135E-8</c:v>
                </c:pt>
                <c:pt idx="3838">
                  <c:v>1.313812E-8</c:v>
                </c:pt>
                <c:pt idx="3839">
                  <c:v>1.314125E-8</c:v>
                </c:pt>
                <c:pt idx="3840">
                  <c:v>1.3144370000000001E-8</c:v>
                </c:pt>
                <c:pt idx="3841">
                  <c:v>1.3147500000000001E-8</c:v>
                </c:pt>
                <c:pt idx="3842">
                  <c:v>1.3150619999999999E-8</c:v>
                </c:pt>
                <c:pt idx="3843">
                  <c:v>1.315375E-8</c:v>
                </c:pt>
                <c:pt idx="3844">
                  <c:v>1.315687E-8</c:v>
                </c:pt>
                <c:pt idx="3845">
                  <c:v>1.316E-8</c:v>
                </c:pt>
                <c:pt idx="3846">
                  <c:v>1.316312E-8</c:v>
                </c:pt>
                <c:pt idx="3847">
                  <c:v>1.3166250000000001E-8</c:v>
                </c:pt>
                <c:pt idx="3848">
                  <c:v>1.3169370000000001E-8</c:v>
                </c:pt>
                <c:pt idx="3849">
                  <c:v>1.3172499999999999E-8</c:v>
                </c:pt>
                <c:pt idx="3850">
                  <c:v>1.317562E-8</c:v>
                </c:pt>
                <c:pt idx="3851">
                  <c:v>1.317875E-8</c:v>
                </c:pt>
                <c:pt idx="3852">
                  <c:v>1.318187E-8</c:v>
                </c:pt>
                <c:pt idx="3853">
                  <c:v>1.3185E-8</c:v>
                </c:pt>
                <c:pt idx="3854">
                  <c:v>1.3188120000000001E-8</c:v>
                </c:pt>
                <c:pt idx="3855">
                  <c:v>1.3191250000000001E-8</c:v>
                </c:pt>
                <c:pt idx="3856">
                  <c:v>1.3194369999999999E-8</c:v>
                </c:pt>
                <c:pt idx="3857">
                  <c:v>1.31975E-8</c:v>
                </c:pt>
                <c:pt idx="3858">
                  <c:v>1.320062E-8</c:v>
                </c:pt>
                <c:pt idx="3859">
                  <c:v>1.320375E-8</c:v>
                </c:pt>
                <c:pt idx="3860">
                  <c:v>1.320687E-8</c:v>
                </c:pt>
                <c:pt idx="3861">
                  <c:v>1.321E-8</c:v>
                </c:pt>
                <c:pt idx="3862">
                  <c:v>1.3213120000000001E-8</c:v>
                </c:pt>
                <c:pt idx="3863">
                  <c:v>1.3216249999999999E-8</c:v>
                </c:pt>
                <c:pt idx="3864">
                  <c:v>1.321937E-8</c:v>
                </c:pt>
                <c:pt idx="3865">
                  <c:v>1.32225E-8</c:v>
                </c:pt>
                <c:pt idx="3866">
                  <c:v>1.322562E-8</c:v>
                </c:pt>
                <c:pt idx="3867">
                  <c:v>1.322875E-8</c:v>
                </c:pt>
                <c:pt idx="3868">
                  <c:v>1.3231870000000001E-8</c:v>
                </c:pt>
                <c:pt idx="3869">
                  <c:v>1.3235000000000001E-8</c:v>
                </c:pt>
                <c:pt idx="3870">
                  <c:v>1.3238119999999999E-8</c:v>
                </c:pt>
                <c:pt idx="3871">
                  <c:v>1.324125E-8</c:v>
                </c:pt>
                <c:pt idx="3872">
                  <c:v>1.324437E-8</c:v>
                </c:pt>
                <c:pt idx="3873">
                  <c:v>1.32475E-8</c:v>
                </c:pt>
                <c:pt idx="3874">
                  <c:v>1.325062E-8</c:v>
                </c:pt>
                <c:pt idx="3875">
                  <c:v>1.325375E-8</c:v>
                </c:pt>
                <c:pt idx="3876">
                  <c:v>1.3256870000000001E-8</c:v>
                </c:pt>
                <c:pt idx="3877">
                  <c:v>1.3259999999999999E-8</c:v>
                </c:pt>
                <c:pt idx="3878">
                  <c:v>1.326312E-8</c:v>
                </c:pt>
                <c:pt idx="3879">
                  <c:v>1.326625E-8</c:v>
                </c:pt>
                <c:pt idx="3880">
                  <c:v>1.326937E-8</c:v>
                </c:pt>
                <c:pt idx="3881">
                  <c:v>1.32725E-8</c:v>
                </c:pt>
                <c:pt idx="3882">
                  <c:v>1.3275620000000001E-8</c:v>
                </c:pt>
                <c:pt idx="3883">
                  <c:v>1.3278750000000001E-8</c:v>
                </c:pt>
                <c:pt idx="3884">
                  <c:v>1.3281869999999999E-8</c:v>
                </c:pt>
                <c:pt idx="3885">
                  <c:v>1.3285E-8</c:v>
                </c:pt>
                <c:pt idx="3886">
                  <c:v>1.328812E-8</c:v>
                </c:pt>
                <c:pt idx="3887">
                  <c:v>1.329125E-8</c:v>
                </c:pt>
                <c:pt idx="3888">
                  <c:v>1.329437E-8</c:v>
                </c:pt>
                <c:pt idx="3889">
                  <c:v>1.32975E-8</c:v>
                </c:pt>
                <c:pt idx="3890">
                  <c:v>1.3300620000000001E-8</c:v>
                </c:pt>
                <c:pt idx="3891">
                  <c:v>1.3303749999999999E-8</c:v>
                </c:pt>
                <c:pt idx="3892">
                  <c:v>1.330687E-8</c:v>
                </c:pt>
                <c:pt idx="3893">
                  <c:v>1.331E-8</c:v>
                </c:pt>
                <c:pt idx="3894">
                  <c:v>1.331312E-8</c:v>
                </c:pt>
                <c:pt idx="3895">
                  <c:v>1.331625E-8</c:v>
                </c:pt>
                <c:pt idx="3896">
                  <c:v>1.3319370000000001E-8</c:v>
                </c:pt>
                <c:pt idx="3897">
                  <c:v>1.3322500000000001E-8</c:v>
                </c:pt>
                <c:pt idx="3898">
                  <c:v>1.3325619999999999E-8</c:v>
                </c:pt>
                <c:pt idx="3899">
                  <c:v>1.3328749999999999E-8</c:v>
                </c:pt>
                <c:pt idx="3900">
                  <c:v>1.333187E-8</c:v>
                </c:pt>
                <c:pt idx="3901">
                  <c:v>1.3335E-8</c:v>
                </c:pt>
                <c:pt idx="3902">
                  <c:v>1.333812E-8</c:v>
                </c:pt>
                <c:pt idx="3903">
                  <c:v>1.334125E-8</c:v>
                </c:pt>
                <c:pt idx="3904">
                  <c:v>1.3344370000000001E-8</c:v>
                </c:pt>
                <c:pt idx="3905">
                  <c:v>1.3347499999999999E-8</c:v>
                </c:pt>
                <c:pt idx="3906">
                  <c:v>1.335062E-8</c:v>
                </c:pt>
                <c:pt idx="3907">
                  <c:v>1.335375E-8</c:v>
                </c:pt>
                <c:pt idx="3908">
                  <c:v>1.335687E-8</c:v>
                </c:pt>
                <c:pt idx="3909">
                  <c:v>1.336E-8</c:v>
                </c:pt>
                <c:pt idx="3910">
                  <c:v>1.336312E-8</c:v>
                </c:pt>
                <c:pt idx="3911">
                  <c:v>1.3366250000000001E-8</c:v>
                </c:pt>
                <c:pt idx="3912">
                  <c:v>1.3369369999999999E-8</c:v>
                </c:pt>
                <c:pt idx="3913">
                  <c:v>1.3372499999999999E-8</c:v>
                </c:pt>
                <c:pt idx="3914">
                  <c:v>1.337562E-8</c:v>
                </c:pt>
                <c:pt idx="3915">
                  <c:v>1.337875E-8</c:v>
                </c:pt>
                <c:pt idx="3916">
                  <c:v>1.338187E-8</c:v>
                </c:pt>
                <c:pt idx="3917">
                  <c:v>1.3385E-8</c:v>
                </c:pt>
                <c:pt idx="3918">
                  <c:v>1.3388120000000001E-8</c:v>
                </c:pt>
                <c:pt idx="3919">
                  <c:v>1.3391249999999999E-8</c:v>
                </c:pt>
                <c:pt idx="3920">
                  <c:v>1.339437E-8</c:v>
                </c:pt>
                <c:pt idx="3921">
                  <c:v>1.33975E-8</c:v>
                </c:pt>
                <c:pt idx="3922">
                  <c:v>1.340062E-8</c:v>
                </c:pt>
                <c:pt idx="3923">
                  <c:v>1.340375E-8</c:v>
                </c:pt>
                <c:pt idx="3924">
                  <c:v>1.340687E-8</c:v>
                </c:pt>
                <c:pt idx="3925">
                  <c:v>1.3410000000000001E-8</c:v>
                </c:pt>
                <c:pt idx="3926">
                  <c:v>1.3413119999999999E-8</c:v>
                </c:pt>
                <c:pt idx="3927">
                  <c:v>1.3416249999999999E-8</c:v>
                </c:pt>
                <c:pt idx="3928">
                  <c:v>1.341937E-8</c:v>
                </c:pt>
                <c:pt idx="3929">
                  <c:v>1.34225E-8</c:v>
                </c:pt>
                <c:pt idx="3930">
                  <c:v>1.342562E-8</c:v>
                </c:pt>
                <c:pt idx="3931">
                  <c:v>1.342875E-8</c:v>
                </c:pt>
                <c:pt idx="3932">
                  <c:v>1.3431870000000001E-8</c:v>
                </c:pt>
                <c:pt idx="3933">
                  <c:v>1.3434999999999999E-8</c:v>
                </c:pt>
                <c:pt idx="3934">
                  <c:v>1.3438119999999999E-8</c:v>
                </c:pt>
                <c:pt idx="3935">
                  <c:v>1.344125E-8</c:v>
                </c:pt>
                <c:pt idx="3936">
                  <c:v>1.344437E-8</c:v>
                </c:pt>
                <c:pt idx="3937">
                  <c:v>1.34475E-8</c:v>
                </c:pt>
                <c:pt idx="3938">
                  <c:v>1.345062E-8</c:v>
                </c:pt>
                <c:pt idx="3939">
                  <c:v>1.3453750000000001E-8</c:v>
                </c:pt>
                <c:pt idx="3940">
                  <c:v>1.3456869999999999E-8</c:v>
                </c:pt>
                <c:pt idx="3941">
                  <c:v>1.3459999999999999E-8</c:v>
                </c:pt>
                <c:pt idx="3942">
                  <c:v>1.346312E-8</c:v>
                </c:pt>
                <c:pt idx="3943">
                  <c:v>1.346625E-8</c:v>
                </c:pt>
                <c:pt idx="3944">
                  <c:v>1.346937E-8</c:v>
                </c:pt>
                <c:pt idx="3945">
                  <c:v>1.34725E-8</c:v>
                </c:pt>
                <c:pt idx="3946">
                  <c:v>1.3475620000000001E-8</c:v>
                </c:pt>
                <c:pt idx="3947">
                  <c:v>1.3478749999999999E-8</c:v>
                </c:pt>
                <c:pt idx="3948">
                  <c:v>1.3481869999999999E-8</c:v>
                </c:pt>
                <c:pt idx="3949">
                  <c:v>1.3485E-8</c:v>
                </c:pt>
                <c:pt idx="3950">
                  <c:v>1.348812E-8</c:v>
                </c:pt>
                <c:pt idx="3951">
                  <c:v>1.349125E-8</c:v>
                </c:pt>
                <c:pt idx="3952">
                  <c:v>1.349437E-8</c:v>
                </c:pt>
                <c:pt idx="3953">
                  <c:v>1.3497500000000001E-8</c:v>
                </c:pt>
                <c:pt idx="3954">
                  <c:v>1.3500619999999999E-8</c:v>
                </c:pt>
                <c:pt idx="3955">
                  <c:v>1.3503749999999999E-8</c:v>
                </c:pt>
                <c:pt idx="3956">
                  <c:v>1.350687E-8</c:v>
                </c:pt>
                <c:pt idx="3957">
                  <c:v>1.351E-8</c:v>
                </c:pt>
                <c:pt idx="3958">
                  <c:v>1.351312E-8</c:v>
                </c:pt>
                <c:pt idx="3959">
                  <c:v>1.351625E-8</c:v>
                </c:pt>
                <c:pt idx="3960">
                  <c:v>1.3519370000000001E-8</c:v>
                </c:pt>
                <c:pt idx="3961">
                  <c:v>1.3522500000000001E-8</c:v>
                </c:pt>
                <c:pt idx="3962">
                  <c:v>1.3525619999999999E-8</c:v>
                </c:pt>
                <c:pt idx="3963">
                  <c:v>1.352875E-8</c:v>
                </c:pt>
                <c:pt idx="3964">
                  <c:v>1.353187E-8</c:v>
                </c:pt>
                <c:pt idx="3965">
                  <c:v>1.3535E-8</c:v>
                </c:pt>
                <c:pt idx="3966">
                  <c:v>1.353812E-8</c:v>
                </c:pt>
                <c:pt idx="3967">
                  <c:v>1.3541250000000001E-8</c:v>
                </c:pt>
                <c:pt idx="3968">
                  <c:v>1.3544369999999999E-8</c:v>
                </c:pt>
                <c:pt idx="3969">
                  <c:v>1.3547499999999999E-8</c:v>
                </c:pt>
                <c:pt idx="3970">
                  <c:v>1.355062E-8</c:v>
                </c:pt>
                <c:pt idx="3971">
                  <c:v>1.355375E-8</c:v>
                </c:pt>
                <c:pt idx="3972">
                  <c:v>1.355687E-8</c:v>
                </c:pt>
                <c:pt idx="3973">
                  <c:v>1.356E-8</c:v>
                </c:pt>
                <c:pt idx="3974">
                  <c:v>1.3563120000000001E-8</c:v>
                </c:pt>
                <c:pt idx="3975">
                  <c:v>1.3566250000000001E-8</c:v>
                </c:pt>
                <c:pt idx="3976">
                  <c:v>1.3569369999999999E-8</c:v>
                </c:pt>
                <c:pt idx="3977">
                  <c:v>1.35725E-8</c:v>
                </c:pt>
                <c:pt idx="3978">
                  <c:v>1.357562E-8</c:v>
                </c:pt>
                <c:pt idx="3979">
                  <c:v>1.357875E-8</c:v>
                </c:pt>
                <c:pt idx="3980">
                  <c:v>1.358187E-8</c:v>
                </c:pt>
                <c:pt idx="3981">
                  <c:v>1.3585000000000001E-8</c:v>
                </c:pt>
                <c:pt idx="3982">
                  <c:v>1.3588119999999999E-8</c:v>
                </c:pt>
                <c:pt idx="3983">
                  <c:v>1.3591249999999999E-8</c:v>
                </c:pt>
                <c:pt idx="3984">
                  <c:v>1.359437E-8</c:v>
                </c:pt>
                <c:pt idx="3985">
                  <c:v>1.35975E-8</c:v>
                </c:pt>
                <c:pt idx="3986">
                  <c:v>1.360062E-8</c:v>
                </c:pt>
                <c:pt idx="3987">
                  <c:v>1.360375E-8</c:v>
                </c:pt>
                <c:pt idx="3988">
                  <c:v>1.3606870000000001E-8</c:v>
                </c:pt>
                <c:pt idx="3989">
                  <c:v>1.3610000000000001E-8</c:v>
                </c:pt>
                <c:pt idx="3990">
                  <c:v>1.3613119999999999E-8</c:v>
                </c:pt>
                <c:pt idx="3991">
                  <c:v>1.361625E-8</c:v>
                </c:pt>
                <c:pt idx="3992">
                  <c:v>1.361937E-8</c:v>
                </c:pt>
                <c:pt idx="3993">
                  <c:v>1.36225E-8</c:v>
                </c:pt>
                <c:pt idx="3994">
                  <c:v>1.362562E-8</c:v>
                </c:pt>
                <c:pt idx="3995">
                  <c:v>1.3628750000000001E-8</c:v>
                </c:pt>
                <c:pt idx="3996">
                  <c:v>1.3631870000000001E-8</c:v>
                </c:pt>
                <c:pt idx="3997">
                  <c:v>1.3634999999999999E-8</c:v>
                </c:pt>
                <c:pt idx="3998">
                  <c:v>1.363812E-8</c:v>
                </c:pt>
                <c:pt idx="3999">
                  <c:v>1.364125E-8</c:v>
                </c:pt>
                <c:pt idx="4000">
                  <c:v>1.364437E-8</c:v>
                </c:pt>
                <c:pt idx="4001">
                  <c:v>1.36475E-8</c:v>
                </c:pt>
                <c:pt idx="4002">
                  <c:v>1.3650620000000001E-8</c:v>
                </c:pt>
                <c:pt idx="4003">
                  <c:v>1.3653750000000001E-8</c:v>
                </c:pt>
                <c:pt idx="4004">
                  <c:v>1.3656869999999999E-8</c:v>
                </c:pt>
                <c:pt idx="4005">
                  <c:v>1.366E-8</c:v>
                </c:pt>
                <c:pt idx="4006">
                  <c:v>1.366312E-8</c:v>
                </c:pt>
                <c:pt idx="4007">
                  <c:v>1.366625E-8</c:v>
                </c:pt>
                <c:pt idx="4008">
                  <c:v>1.366937E-8</c:v>
                </c:pt>
                <c:pt idx="4009">
                  <c:v>1.3672500000000001E-8</c:v>
                </c:pt>
                <c:pt idx="4010">
                  <c:v>1.3675620000000001E-8</c:v>
                </c:pt>
                <c:pt idx="4011">
                  <c:v>1.3678749999999999E-8</c:v>
                </c:pt>
                <c:pt idx="4012">
                  <c:v>1.368187E-8</c:v>
                </c:pt>
                <c:pt idx="4013">
                  <c:v>1.3685E-8</c:v>
                </c:pt>
                <c:pt idx="4014">
                  <c:v>1.368812E-8</c:v>
                </c:pt>
                <c:pt idx="4015">
                  <c:v>1.369125E-8</c:v>
                </c:pt>
                <c:pt idx="4016">
                  <c:v>1.3694370000000001E-8</c:v>
                </c:pt>
                <c:pt idx="4017">
                  <c:v>1.3697500000000001E-8</c:v>
                </c:pt>
                <c:pt idx="4018">
                  <c:v>1.3700619999999999E-8</c:v>
                </c:pt>
                <c:pt idx="4019">
                  <c:v>1.370375E-8</c:v>
                </c:pt>
                <c:pt idx="4020">
                  <c:v>1.370687E-8</c:v>
                </c:pt>
                <c:pt idx="4021">
                  <c:v>1.371E-8</c:v>
                </c:pt>
                <c:pt idx="4022">
                  <c:v>1.371312E-8</c:v>
                </c:pt>
                <c:pt idx="4023">
                  <c:v>1.371625E-8</c:v>
                </c:pt>
                <c:pt idx="4024">
                  <c:v>1.3719370000000001E-8</c:v>
                </c:pt>
                <c:pt idx="4025">
                  <c:v>1.3722499999999999E-8</c:v>
                </c:pt>
                <c:pt idx="4026">
                  <c:v>1.372562E-8</c:v>
                </c:pt>
                <c:pt idx="4027">
                  <c:v>1.372875E-8</c:v>
                </c:pt>
                <c:pt idx="4028">
                  <c:v>1.373187E-8</c:v>
                </c:pt>
                <c:pt idx="4029">
                  <c:v>1.3735E-8</c:v>
                </c:pt>
                <c:pt idx="4030">
                  <c:v>1.3738120000000001E-8</c:v>
                </c:pt>
                <c:pt idx="4031">
                  <c:v>1.3741250000000001E-8</c:v>
                </c:pt>
                <c:pt idx="4032">
                  <c:v>1.3744369999999999E-8</c:v>
                </c:pt>
                <c:pt idx="4033">
                  <c:v>1.37475E-8</c:v>
                </c:pt>
                <c:pt idx="4034">
                  <c:v>1.375062E-8</c:v>
                </c:pt>
                <c:pt idx="4035">
                  <c:v>1.375375E-8</c:v>
                </c:pt>
                <c:pt idx="4036">
                  <c:v>1.375687E-8</c:v>
                </c:pt>
                <c:pt idx="4037">
                  <c:v>1.376E-8</c:v>
                </c:pt>
                <c:pt idx="4038">
                  <c:v>1.3763120000000001E-8</c:v>
                </c:pt>
                <c:pt idx="4039">
                  <c:v>1.3766249999999999E-8</c:v>
                </c:pt>
                <c:pt idx="4040">
                  <c:v>1.376937E-8</c:v>
                </c:pt>
                <c:pt idx="4041">
                  <c:v>1.37725E-8</c:v>
                </c:pt>
                <c:pt idx="4042">
                  <c:v>1.377562E-8</c:v>
                </c:pt>
                <c:pt idx="4043">
                  <c:v>1.377875E-8</c:v>
                </c:pt>
                <c:pt idx="4044">
                  <c:v>1.3781870000000001E-8</c:v>
                </c:pt>
                <c:pt idx="4045">
                  <c:v>1.3785000000000001E-8</c:v>
                </c:pt>
                <c:pt idx="4046">
                  <c:v>1.3788119999999999E-8</c:v>
                </c:pt>
                <c:pt idx="4047">
                  <c:v>1.3791249999999999E-8</c:v>
                </c:pt>
                <c:pt idx="4048">
                  <c:v>1.379437E-8</c:v>
                </c:pt>
                <c:pt idx="4049">
                  <c:v>1.37975E-8</c:v>
                </c:pt>
                <c:pt idx="4050">
                  <c:v>1.380062E-8</c:v>
                </c:pt>
                <c:pt idx="4051">
                  <c:v>1.380375E-8</c:v>
                </c:pt>
                <c:pt idx="4052">
                  <c:v>1.3806870000000001E-8</c:v>
                </c:pt>
                <c:pt idx="4053">
                  <c:v>1.3809999999999999E-8</c:v>
                </c:pt>
                <c:pt idx="4054">
                  <c:v>1.381312E-8</c:v>
                </c:pt>
                <c:pt idx="4055">
                  <c:v>1.381625E-8</c:v>
                </c:pt>
                <c:pt idx="4056">
                  <c:v>1.381937E-8</c:v>
                </c:pt>
                <c:pt idx="4057">
                  <c:v>1.38225E-8</c:v>
                </c:pt>
                <c:pt idx="4058">
                  <c:v>1.382562E-8</c:v>
                </c:pt>
                <c:pt idx="4059">
                  <c:v>1.3828750000000001E-8</c:v>
                </c:pt>
                <c:pt idx="4060">
                  <c:v>1.3831869999999999E-8</c:v>
                </c:pt>
                <c:pt idx="4061">
                  <c:v>1.3834999999999999E-8</c:v>
                </c:pt>
                <c:pt idx="4062">
                  <c:v>1.383812E-8</c:v>
                </c:pt>
                <c:pt idx="4063">
                  <c:v>1.384125E-8</c:v>
                </c:pt>
                <c:pt idx="4064">
                  <c:v>1.384437E-8</c:v>
                </c:pt>
                <c:pt idx="4065">
                  <c:v>1.38475E-8</c:v>
                </c:pt>
                <c:pt idx="4066">
                  <c:v>1.3850620000000001E-8</c:v>
                </c:pt>
                <c:pt idx="4067">
                  <c:v>1.3853749999999999E-8</c:v>
                </c:pt>
                <c:pt idx="4068">
                  <c:v>1.385687E-8</c:v>
                </c:pt>
                <c:pt idx="4069">
                  <c:v>1.386E-8</c:v>
                </c:pt>
                <c:pt idx="4070">
                  <c:v>1.386312E-8</c:v>
                </c:pt>
                <c:pt idx="4071">
                  <c:v>1.386625E-8</c:v>
                </c:pt>
                <c:pt idx="4072">
                  <c:v>1.386937E-8</c:v>
                </c:pt>
                <c:pt idx="4073">
                  <c:v>1.3872500000000001E-8</c:v>
                </c:pt>
                <c:pt idx="4074">
                  <c:v>1.3875619999999999E-8</c:v>
                </c:pt>
                <c:pt idx="4075">
                  <c:v>1.3878749999999999E-8</c:v>
                </c:pt>
                <c:pt idx="4076">
                  <c:v>1.388187E-8</c:v>
                </c:pt>
                <c:pt idx="4077">
                  <c:v>1.3885E-8</c:v>
                </c:pt>
                <c:pt idx="4078">
                  <c:v>1.388812E-8</c:v>
                </c:pt>
                <c:pt idx="4079">
                  <c:v>1.389125E-8</c:v>
                </c:pt>
                <c:pt idx="4080">
                  <c:v>1.3894370000000001E-8</c:v>
                </c:pt>
                <c:pt idx="4081">
                  <c:v>1.3897499999999999E-8</c:v>
                </c:pt>
                <c:pt idx="4082">
                  <c:v>1.390062E-8</c:v>
                </c:pt>
                <c:pt idx="4083">
                  <c:v>1.390375E-8</c:v>
                </c:pt>
                <c:pt idx="4084">
                  <c:v>1.390687E-8</c:v>
                </c:pt>
                <c:pt idx="4085">
                  <c:v>1.391E-8</c:v>
                </c:pt>
                <c:pt idx="4086">
                  <c:v>1.391312E-8</c:v>
                </c:pt>
                <c:pt idx="4087">
                  <c:v>1.3916250000000001E-8</c:v>
                </c:pt>
                <c:pt idx="4088">
                  <c:v>1.3919369999999999E-8</c:v>
                </c:pt>
                <c:pt idx="4089">
                  <c:v>1.3922499999999999E-8</c:v>
                </c:pt>
                <c:pt idx="4090">
                  <c:v>1.392562E-8</c:v>
                </c:pt>
                <c:pt idx="4091">
                  <c:v>1.392875E-8</c:v>
                </c:pt>
                <c:pt idx="4092">
                  <c:v>1.393187E-8</c:v>
                </c:pt>
                <c:pt idx="4093">
                  <c:v>1.3935E-8</c:v>
                </c:pt>
                <c:pt idx="4094">
                  <c:v>1.3938120000000001E-8</c:v>
                </c:pt>
                <c:pt idx="4095">
                  <c:v>1.3941249999999999E-8</c:v>
                </c:pt>
                <c:pt idx="4096">
                  <c:v>1.3944369999999999E-8</c:v>
                </c:pt>
                <c:pt idx="4097">
                  <c:v>1.39475E-8</c:v>
                </c:pt>
                <c:pt idx="4098">
                  <c:v>1.395062E-8</c:v>
                </c:pt>
                <c:pt idx="4099">
                  <c:v>1.395375E-8</c:v>
                </c:pt>
                <c:pt idx="4100">
                  <c:v>1.395687E-8</c:v>
                </c:pt>
                <c:pt idx="4101">
                  <c:v>1.3960000000000001E-8</c:v>
                </c:pt>
                <c:pt idx="4102">
                  <c:v>1.3963119999999999E-8</c:v>
                </c:pt>
                <c:pt idx="4103">
                  <c:v>1.3966249999999999E-8</c:v>
                </c:pt>
                <c:pt idx="4104">
                  <c:v>1.396937E-8</c:v>
                </c:pt>
                <c:pt idx="4105">
                  <c:v>1.39725E-8</c:v>
                </c:pt>
                <c:pt idx="4106">
                  <c:v>1.397562E-8</c:v>
                </c:pt>
                <c:pt idx="4107">
                  <c:v>1.397875E-8</c:v>
                </c:pt>
                <c:pt idx="4108">
                  <c:v>1.3981870000000001E-8</c:v>
                </c:pt>
                <c:pt idx="4109">
                  <c:v>1.3985000000000001E-8</c:v>
                </c:pt>
                <c:pt idx="4110">
                  <c:v>1.3988119999999999E-8</c:v>
                </c:pt>
                <c:pt idx="4111">
                  <c:v>1.399125E-8</c:v>
                </c:pt>
                <c:pt idx="4112">
                  <c:v>1.399437E-8</c:v>
                </c:pt>
                <c:pt idx="4113">
                  <c:v>1.39975E-8</c:v>
                </c:pt>
                <c:pt idx="4114">
                  <c:v>1.400062E-8</c:v>
                </c:pt>
                <c:pt idx="4115">
                  <c:v>1.4003750000000001E-8</c:v>
                </c:pt>
                <c:pt idx="4116">
                  <c:v>1.4006869999999999E-8</c:v>
                </c:pt>
                <c:pt idx="4117">
                  <c:v>1.4009999999999999E-8</c:v>
                </c:pt>
                <c:pt idx="4118">
                  <c:v>1.401312E-8</c:v>
                </c:pt>
                <c:pt idx="4119">
                  <c:v>1.401625E-8</c:v>
                </c:pt>
                <c:pt idx="4120">
                  <c:v>1.401937E-8</c:v>
                </c:pt>
                <c:pt idx="4121">
                  <c:v>1.40225E-8</c:v>
                </c:pt>
                <c:pt idx="4122">
                  <c:v>1.4025620000000001E-8</c:v>
                </c:pt>
                <c:pt idx="4123">
                  <c:v>1.4028750000000001E-8</c:v>
                </c:pt>
                <c:pt idx="4124">
                  <c:v>1.4031869999999999E-8</c:v>
                </c:pt>
                <c:pt idx="4125">
                  <c:v>1.4035E-8</c:v>
                </c:pt>
                <c:pt idx="4126">
                  <c:v>1.403812E-8</c:v>
                </c:pt>
                <c:pt idx="4127">
                  <c:v>1.404125E-8</c:v>
                </c:pt>
                <c:pt idx="4128">
                  <c:v>1.404437E-8</c:v>
                </c:pt>
                <c:pt idx="4129">
                  <c:v>1.4047500000000001E-8</c:v>
                </c:pt>
                <c:pt idx="4130">
                  <c:v>1.4050619999999999E-8</c:v>
                </c:pt>
                <c:pt idx="4131">
                  <c:v>1.4053749999999999E-8</c:v>
                </c:pt>
                <c:pt idx="4132">
                  <c:v>1.405687E-8</c:v>
                </c:pt>
                <c:pt idx="4133">
                  <c:v>1.406E-8</c:v>
                </c:pt>
                <c:pt idx="4134">
                  <c:v>1.406312E-8</c:v>
                </c:pt>
                <c:pt idx="4135">
                  <c:v>1.406625E-8</c:v>
                </c:pt>
                <c:pt idx="4136">
                  <c:v>1.4069370000000001E-8</c:v>
                </c:pt>
                <c:pt idx="4137">
                  <c:v>1.4072500000000001E-8</c:v>
                </c:pt>
                <c:pt idx="4138">
                  <c:v>1.4075619999999999E-8</c:v>
                </c:pt>
                <c:pt idx="4139">
                  <c:v>1.407875E-8</c:v>
                </c:pt>
                <c:pt idx="4140">
                  <c:v>1.408187E-8</c:v>
                </c:pt>
                <c:pt idx="4141">
                  <c:v>1.4085E-8</c:v>
                </c:pt>
                <c:pt idx="4142">
                  <c:v>1.408812E-8</c:v>
                </c:pt>
                <c:pt idx="4143">
                  <c:v>1.4091250000000001E-8</c:v>
                </c:pt>
                <c:pt idx="4144">
                  <c:v>1.4094370000000001E-8</c:v>
                </c:pt>
                <c:pt idx="4145">
                  <c:v>1.4097499999999999E-8</c:v>
                </c:pt>
                <c:pt idx="4146">
                  <c:v>1.410062E-8</c:v>
                </c:pt>
                <c:pt idx="4147">
                  <c:v>1.410375E-8</c:v>
                </c:pt>
                <c:pt idx="4148">
                  <c:v>1.410687E-8</c:v>
                </c:pt>
                <c:pt idx="4149">
                  <c:v>1.411E-8</c:v>
                </c:pt>
                <c:pt idx="4150">
                  <c:v>1.4113120000000001E-8</c:v>
                </c:pt>
                <c:pt idx="4151">
                  <c:v>1.4116250000000001E-8</c:v>
                </c:pt>
                <c:pt idx="4152">
                  <c:v>1.4119369999999999E-8</c:v>
                </c:pt>
                <c:pt idx="4153">
                  <c:v>1.41225E-8</c:v>
                </c:pt>
                <c:pt idx="4154">
                  <c:v>1.412562E-8</c:v>
                </c:pt>
                <c:pt idx="4155">
                  <c:v>1.412875E-8</c:v>
                </c:pt>
                <c:pt idx="4156">
                  <c:v>1.413187E-8</c:v>
                </c:pt>
                <c:pt idx="4157">
                  <c:v>1.4135000000000001E-8</c:v>
                </c:pt>
                <c:pt idx="4158">
                  <c:v>1.4138120000000001E-8</c:v>
                </c:pt>
                <c:pt idx="4159">
                  <c:v>1.4141249999999999E-8</c:v>
                </c:pt>
                <c:pt idx="4160">
                  <c:v>1.414437E-8</c:v>
                </c:pt>
                <c:pt idx="4161">
                  <c:v>1.41475E-8</c:v>
                </c:pt>
                <c:pt idx="4162">
                  <c:v>1.415062E-8</c:v>
                </c:pt>
                <c:pt idx="4163">
                  <c:v>1.415375E-8</c:v>
                </c:pt>
                <c:pt idx="4164">
                  <c:v>1.4156870000000001E-8</c:v>
                </c:pt>
                <c:pt idx="4165">
                  <c:v>1.4160000000000001E-8</c:v>
                </c:pt>
                <c:pt idx="4166">
                  <c:v>1.4163119999999999E-8</c:v>
                </c:pt>
                <c:pt idx="4167">
                  <c:v>1.416625E-8</c:v>
                </c:pt>
                <c:pt idx="4168">
                  <c:v>1.416937E-8</c:v>
                </c:pt>
                <c:pt idx="4169">
                  <c:v>1.41725E-8</c:v>
                </c:pt>
                <c:pt idx="4170">
                  <c:v>1.417562E-8</c:v>
                </c:pt>
                <c:pt idx="4171">
                  <c:v>1.417875E-8</c:v>
                </c:pt>
                <c:pt idx="4172">
                  <c:v>1.4181870000000001E-8</c:v>
                </c:pt>
                <c:pt idx="4173">
                  <c:v>1.4184999999999999E-8</c:v>
                </c:pt>
                <c:pt idx="4174">
                  <c:v>1.418812E-8</c:v>
                </c:pt>
                <c:pt idx="4175">
                  <c:v>1.419125E-8</c:v>
                </c:pt>
                <c:pt idx="4176">
                  <c:v>1.419437E-8</c:v>
                </c:pt>
                <c:pt idx="4177">
                  <c:v>1.41975E-8</c:v>
                </c:pt>
                <c:pt idx="4178">
                  <c:v>1.4200620000000001E-8</c:v>
                </c:pt>
                <c:pt idx="4179">
                  <c:v>1.4203750000000001E-8</c:v>
                </c:pt>
                <c:pt idx="4180">
                  <c:v>1.4206869999999999E-8</c:v>
                </c:pt>
                <c:pt idx="4181">
                  <c:v>1.421E-8</c:v>
                </c:pt>
                <c:pt idx="4182">
                  <c:v>1.421312E-8</c:v>
                </c:pt>
                <c:pt idx="4183">
                  <c:v>1.421625E-8</c:v>
                </c:pt>
                <c:pt idx="4184">
                  <c:v>1.421937E-8</c:v>
                </c:pt>
                <c:pt idx="4185">
                  <c:v>1.42225E-8</c:v>
                </c:pt>
                <c:pt idx="4186">
                  <c:v>1.4225620000000001E-8</c:v>
                </c:pt>
                <c:pt idx="4187">
                  <c:v>1.4228749999999999E-8</c:v>
                </c:pt>
                <c:pt idx="4188">
                  <c:v>1.423187E-8</c:v>
                </c:pt>
                <c:pt idx="4189">
                  <c:v>1.4235E-8</c:v>
                </c:pt>
                <c:pt idx="4190">
                  <c:v>1.423812E-8</c:v>
                </c:pt>
                <c:pt idx="4191">
                  <c:v>1.424125E-8</c:v>
                </c:pt>
                <c:pt idx="4192">
                  <c:v>1.4244370000000001E-8</c:v>
                </c:pt>
                <c:pt idx="4193">
                  <c:v>1.4247500000000001E-8</c:v>
                </c:pt>
                <c:pt idx="4194">
                  <c:v>1.4250619999999999E-8</c:v>
                </c:pt>
                <c:pt idx="4195">
                  <c:v>1.425375E-8</c:v>
                </c:pt>
                <c:pt idx="4196">
                  <c:v>1.425687E-8</c:v>
                </c:pt>
                <c:pt idx="4197">
                  <c:v>1.426E-8</c:v>
                </c:pt>
                <c:pt idx="4198">
                  <c:v>1.426312E-8</c:v>
                </c:pt>
                <c:pt idx="4199">
                  <c:v>1.426625E-8</c:v>
                </c:pt>
                <c:pt idx="4200">
                  <c:v>1.4269370000000001E-8</c:v>
                </c:pt>
                <c:pt idx="4201">
                  <c:v>1.4272499999999999E-8</c:v>
                </c:pt>
                <c:pt idx="4202">
                  <c:v>1.427562E-8</c:v>
                </c:pt>
                <c:pt idx="4203">
                  <c:v>1.427875E-8</c:v>
                </c:pt>
                <c:pt idx="4204">
                  <c:v>1.428187E-8</c:v>
                </c:pt>
                <c:pt idx="4205">
                  <c:v>1.4285E-8</c:v>
                </c:pt>
                <c:pt idx="4206">
                  <c:v>1.428812E-8</c:v>
                </c:pt>
                <c:pt idx="4207">
                  <c:v>1.4291250000000001E-8</c:v>
                </c:pt>
                <c:pt idx="4208">
                  <c:v>1.4294369999999999E-8</c:v>
                </c:pt>
                <c:pt idx="4209">
                  <c:v>1.4297499999999999E-8</c:v>
                </c:pt>
                <c:pt idx="4210">
                  <c:v>1.430062E-8</c:v>
                </c:pt>
                <c:pt idx="4211">
                  <c:v>1.430375E-8</c:v>
                </c:pt>
                <c:pt idx="4212">
                  <c:v>1.430687E-8</c:v>
                </c:pt>
                <c:pt idx="4213">
                  <c:v>1.431E-8</c:v>
                </c:pt>
                <c:pt idx="4214">
                  <c:v>1.4313120000000001E-8</c:v>
                </c:pt>
                <c:pt idx="4215">
                  <c:v>1.4316249999999999E-8</c:v>
                </c:pt>
                <c:pt idx="4216">
                  <c:v>1.431937E-8</c:v>
                </c:pt>
                <c:pt idx="4217">
                  <c:v>1.43225E-8</c:v>
                </c:pt>
                <c:pt idx="4218">
                  <c:v>1.432562E-8</c:v>
                </c:pt>
                <c:pt idx="4219">
                  <c:v>1.432875E-8</c:v>
                </c:pt>
                <c:pt idx="4220">
                  <c:v>1.433187E-8</c:v>
                </c:pt>
                <c:pt idx="4221">
                  <c:v>1.4335000000000001E-8</c:v>
                </c:pt>
                <c:pt idx="4222">
                  <c:v>1.4338119999999999E-8</c:v>
                </c:pt>
                <c:pt idx="4223">
                  <c:v>1.4341249999999999E-8</c:v>
                </c:pt>
                <c:pt idx="4224">
                  <c:v>1.434437E-8</c:v>
                </c:pt>
                <c:pt idx="4225">
                  <c:v>1.43475E-8</c:v>
                </c:pt>
                <c:pt idx="4226">
                  <c:v>1.435062E-8</c:v>
                </c:pt>
                <c:pt idx="4227">
                  <c:v>1.435375E-8</c:v>
                </c:pt>
                <c:pt idx="4228">
                  <c:v>1.4356870000000001E-8</c:v>
                </c:pt>
                <c:pt idx="4229">
                  <c:v>1.4359999999999999E-8</c:v>
                </c:pt>
                <c:pt idx="4230">
                  <c:v>1.436312E-8</c:v>
                </c:pt>
                <c:pt idx="4231">
                  <c:v>1.436625E-8</c:v>
                </c:pt>
                <c:pt idx="4232">
                  <c:v>1.436937E-8</c:v>
                </c:pt>
                <c:pt idx="4233">
                  <c:v>1.43725E-8</c:v>
                </c:pt>
                <c:pt idx="4234">
                  <c:v>1.437562E-8</c:v>
                </c:pt>
                <c:pt idx="4235">
                  <c:v>1.4378750000000001E-8</c:v>
                </c:pt>
                <c:pt idx="4236">
                  <c:v>1.4381869999999999E-8</c:v>
                </c:pt>
                <c:pt idx="4237">
                  <c:v>1.4384999999999999E-8</c:v>
                </c:pt>
                <c:pt idx="4238">
                  <c:v>1.438812E-8</c:v>
                </c:pt>
                <c:pt idx="4239">
                  <c:v>1.439125E-8</c:v>
                </c:pt>
                <c:pt idx="4240">
                  <c:v>1.439437E-8</c:v>
                </c:pt>
                <c:pt idx="4241">
                  <c:v>1.43975E-8</c:v>
                </c:pt>
                <c:pt idx="4242">
                  <c:v>1.4400620000000001E-8</c:v>
                </c:pt>
                <c:pt idx="4243">
                  <c:v>1.4403749999999999E-8</c:v>
                </c:pt>
                <c:pt idx="4244">
                  <c:v>1.4406869999999999E-8</c:v>
                </c:pt>
                <c:pt idx="4245">
                  <c:v>1.441E-8</c:v>
                </c:pt>
                <c:pt idx="4246">
                  <c:v>1.441312E-8</c:v>
                </c:pt>
                <c:pt idx="4247">
                  <c:v>1.441625E-8</c:v>
                </c:pt>
                <c:pt idx="4248">
                  <c:v>1.441937E-8</c:v>
                </c:pt>
                <c:pt idx="4249">
                  <c:v>1.4422500000000001E-8</c:v>
                </c:pt>
                <c:pt idx="4250">
                  <c:v>1.4425619999999999E-8</c:v>
                </c:pt>
                <c:pt idx="4251">
                  <c:v>1.4428749999999999E-8</c:v>
                </c:pt>
                <c:pt idx="4252">
                  <c:v>1.443187E-8</c:v>
                </c:pt>
                <c:pt idx="4253">
                  <c:v>1.4435E-8</c:v>
                </c:pt>
                <c:pt idx="4254">
                  <c:v>1.443812E-8</c:v>
                </c:pt>
                <c:pt idx="4255">
                  <c:v>1.444125E-8</c:v>
                </c:pt>
                <c:pt idx="4256">
                  <c:v>1.4444370000000001E-8</c:v>
                </c:pt>
                <c:pt idx="4257">
                  <c:v>1.4447500000000001E-8</c:v>
                </c:pt>
                <c:pt idx="4258">
                  <c:v>1.4450619999999999E-8</c:v>
                </c:pt>
                <c:pt idx="4259">
                  <c:v>1.445375E-8</c:v>
                </c:pt>
                <c:pt idx="4260">
                  <c:v>1.445687E-8</c:v>
                </c:pt>
                <c:pt idx="4261">
                  <c:v>1.446E-8</c:v>
                </c:pt>
                <c:pt idx="4262">
                  <c:v>1.446312E-8</c:v>
                </c:pt>
                <c:pt idx="4263">
                  <c:v>1.4466250000000001E-8</c:v>
                </c:pt>
                <c:pt idx="4264">
                  <c:v>1.4469369999999999E-8</c:v>
                </c:pt>
                <c:pt idx="4265">
                  <c:v>1.4472499999999999E-8</c:v>
                </c:pt>
                <c:pt idx="4266">
                  <c:v>1.447562E-8</c:v>
                </c:pt>
                <c:pt idx="4267">
                  <c:v>1.447875E-8</c:v>
                </c:pt>
                <c:pt idx="4268">
                  <c:v>1.448187E-8</c:v>
                </c:pt>
                <c:pt idx="4269">
                  <c:v>1.4485E-8</c:v>
                </c:pt>
                <c:pt idx="4270">
                  <c:v>1.4488120000000001E-8</c:v>
                </c:pt>
                <c:pt idx="4271">
                  <c:v>1.4491250000000001E-8</c:v>
                </c:pt>
                <c:pt idx="4272">
                  <c:v>1.4494369999999999E-8</c:v>
                </c:pt>
                <c:pt idx="4273">
                  <c:v>1.44975E-8</c:v>
                </c:pt>
                <c:pt idx="4274">
                  <c:v>1.450062E-8</c:v>
                </c:pt>
                <c:pt idx="4275">
                  <c:v>1.450375E-8</c:v>
                </c:pt>
                <c:pt idx="4276">
                  <c:v>1.450687E-8</c:v>
                </c:pt>
                <c:pt idx="4277">
                  <c:v>1.4510000000000001E-8</c:v>
                </c:pt>
                <c:pt idx="4278">
                  <c:v>1.4513119999999999E-8</c:v>
                </c:pt>
                <c:pt idx="4279">
                  <c:v>1.4516249999999999E-8</c:v>
                </c:pt>
                <c:pt idx="4280">
                  <c:v>1.451937E-8</c:v>
                </c:pt>
                <c:pt idx="4281">
                  <c:v>1.45225E-8</c:v>
                </c:pt>
                <c:pt idx="4282">
                  <c:v>1.452562E-8</c:v>
                </c:pt>
                <c:pt idx="4283">
                  <c:v>1.452875E-8</c:v>
                </c:pt>
                <c:pt idx="4284">
                  <c:v>1.4531870000000001E-8</c:v>
                </c:pt>
                <c:pt idx="4285">
                  <c:v>1.4535000000000001E-8</c:v>
                </c:pt>
                <c:pt idx="4286">
                  <c:v>1.4538119999999999E-8</c:v>
                </c:pt>
                <c:pt idx="4287">
                  <c:v>1.454125E-8</c:v>
                </c:pt>
                <c:pt idx="4288">
                  <c:v>1.454437E-8</c:v>
                </c:pt>
                <c:pt idx="4289">
                  <c:v>1.45475E-8</c:v>
                </c:pt>
                <c:pt idx="4290">
                  <c:v>1.455062E-8</c:v>
                </c:pt>
                <c:pt idx="4291">
                  <c:v>1.4553750000000001E-8</c:v>
                </c:pt>
                <c:pt idx="4292">
                  <c:v>1.4556869999999999E-8</c:v>
                </c:pt>
                <c:pt idx="4293">
                  <c:v>1.4559999999999999E-8</c:v>
                </c:pt>
                <c:pt idx="4294">
                  <c:v>1.456312E-8</c:v>
                </c:pt>
                <c:pt idx="4295">
                  <c:v>1.456625E-8</c:v>
                </c:pt>
                <c:pt idx="4296">
                  <c:v>1.456937E-8</c:v>
                </c:pt>
                <c:pt idx="4297">
                  <c:v>1.45725E-8</c:v>
                </c:pt>
                <c:pt idx="4298">
                  <c:v>1.4575620000000001E-8</c:v>
                </c:pt>
                <c:pt idx="4299">
                  <c:v>1.4578750000000001E-8</c:v>
                </c:pt>
                <c:pt idx="4300">
                  <c:v>1.4581869999999999E-8</c:v>
                </c:pt>
                <c:pt idx="4301">
                  <c:v>1.4585E-8</c:v>
                </c:pt>
                <c:pt idx="4302">
                  <c:v>1.458812E-8</c:v>
                </c:pt>
                <c:pt idx="4303">
                  <c:v>1.459125E-8</c:v>
                </c:pt>
                <c:pt idx="4304">
                  <c:v>1.459437E-8</c:v>
                </c:pt>
                <c:pt idx="4305">
                  <c:v>1.4597500000000001E-8</c:v>
                </c:pt>
                <c:pt idx="4306">
                  <c:v>1.4600620000000001E-8</c:v>
                </c:pt>
                <c:pt idx="4307">
                  <c:v>1.4603749999999999E-8</c:v>
                </c:pt>
                <c:pt idx="4308">
                  <c:v>1.460687E-8</c:v>
                </c:pt>
                <c:pt idx="4309">
                  <c:v>1.461E-8</c:v>
                </c:pt>
                <c:pt idx="4310">
                  <c:v>1.461312E-8</c:v>
                </c:pt>
                <c:pt idx="4311">
                  <c:v>1.461625E-8</c:v>
                </c:pt>
                <c:pt idx="4312">
                  <c:v>1.4619370000000001E-8</c:v>
                </c:pt>
                <c:pt idx="4313">
                  <c:v>1.4622500000000001E-8</c:v>
                </c:pt>
                <c:pt idx="4314">
                  <c:v>1.4625619999999999E-8</c:v>
                </c:pt>
                <c:pt idx="4315">
                  <c:v>1.462875E-8</c:v>
                </c:pt>
                <c:pt idx="4316">
                  <c:v>1.463187E-8</c:v>
                </c:pt>
                <c:pt idx="4317">
                  <c:v>1.4635E-8</c:v>
                </c:pt>
                <c:pt idx="4318">
                  <c:v>1.463812E-8</c:v>
                </c:pt>
                <c:pt idx="4319">
                  <c:v>1.464125E-8</c:v>
                </c:pt>
                <c:pt idx="4320">
                  <c:v>1.4644370000000001E-8</c:v>
                </c:pt>
                <c:pt idx="4321">
                  <c:v>1.4647499999999999E-8</c:v>
                </c:pt>
                <c:pt idx="4322">
                  <c:v>1.465062E-8</c:v>
                </c:pt>
                <c:pt idx="4323">
                  <c:v>1.465375E-8</c:v>
                </c:pt>
                <c:pt idx="4324">
                  <c:v>1.465687E-8</c:v>
                </c:pt>
                <c:pt idx="4325">
                  <c:v>1.466E-8</c:v>
                </c:pt>
                <c:pt idx="4326">
                  <c:v>1.4663120000000001E-8</c:v>
                </c:pt>
                <c:pt idx="4327">
                  <c:v>1.4666250000000001E-8</c:v>
                </c:pt>
                <c:pt idx="4328">
                  <c:v>1.4669369999999999E-8</c:v>
                </c:pt>
                <c:pt idx="4329">
                  <c:v>1.46725E-8</c:v>
                </c:pt>
                <c:pt idx="4330">
                  <c:v>1.467562E-8</c:v>
                </c:pt>
                <c:pt idx="4331">
                  <c:v>1.467875E-8</c:v>
                </c:pt>
                <c:pt idx="4332">
                  <c:v>1.468187E-8</c:v>
                </c:pt>
                <c:pt idx="4333">
                  <c:v>1.4685E-8</c:v>
                </c:pt>
                <c:pt idx="4334">
                  <c:v>1.4688120000000001E-8</c:v>
                </c:pt>
                <c:pt idx="4335">
                  <c:v>1.4691249999999999E-8</c:v>
                </c:pt>
                <c:pt idx="4336">
                  <c:v>1.469437E-8</c:v>
                </c:pt>
                <c:pt idx="4337">
                  <c:v>1.46975E-8</c:v>
                </c:pt>
                <c:pt idx="4338">
                  <c:v>1.470062E-8</c:v>
                </c:pt>
                <c:pt idx="4339">
                  <c:v>1.470375E-8</c:v>
                </c:pt>
                <c:pt idx="4340">
                  <c:v>1.4706870000000001E-8</c:v>
                </c:pt>
                <c:pt idx="4341">
                  <c:v>1.4710000000000001E-8</c:v>
                </c:pt>
                <c:pt idx="4342">
                  <c:v>1.4713119999999999E-8</c:v>
                </c:pt>
                <c:pt idx="4343">
                  <c:v>1.471625E-8</c:v>
                </c:pt>
                <c:pt idx="4344">
                  <c:v>1.471937E-8</c:v>
                </c:pt>
                <c:pt idx="4345">
                  <c:v>1.47225E-8</c:v>
                </c:pt>
                <c:pt idx="4346">
                  <c:v>1.472562E-8</c:v>
                </c:pt>
                <c:pt idx="4347">
                  <c:v>1.472875E-8</c:v>
                </c:pt>
                <c:pt idx="4348">
                  <c:v>1.4731870000000001E-8</c:v>
                </c:pt>
                <c:pt idx="4349">
                  <c:v>1.4734999999999999E-8</c:v>
                </c:pt>
                <c:pt idx="4350">
                  <c:v>1.473812E-8</c:v>
                </c:pt>
                <c:pt idx="4351">
                  <c:v>1.474125E-8</c:v>
                </c:pt>
                <c:pt idx="4352">
                  <c:v>1.474437E-8</c:v>
                </c:pt>
                <c:pt idx="4353">
                  <c:v>1.47475E-8</c:v>
                </c:pt>
                <c:pt idx="4354">
                  <c:v>1.475062E-8</c:v>
                </c:pt>
                <c:pt idx="4355">
                  <c:v>1.4753750000000001E-8</c:v>
                </c:pt>
                <c:pt idx="4356">
                  <c:v>1.4756869999999999E-8</c:v>
                </c:pt>
                <c:pt idx="4357">
                  <c:v>1.4759999999999999E-8</c:v>
                </c:pt>
                <c:pt idx="4358">
                  <c:v>1.476312E-8</c:v>
                </c:pt>
                <c:pt idx="4359">
                  <c:v>1.476625E-8</c:v>
                </c:pt>
                <c:pt idx="4360">
                  <c:v>1.476937E-8</c:v>
                </c:pt>
                <c:pt idx="4361">
                  <c:v>1.47725E-8</c:v>
                </c:pt>
                <c:pt idx="4362">
                  <c:v>1.4775620000000001E-8</c:v>
                </c:pt>
                <c:pt idx="4363">
                  <c:v>1.4778749999999999E-8</c:v>
                </c:pt>
                <c:pt idx="4364">
                  <c:v>1.478187E-8</c:v>
                </c:pt>
                <c:pt idx="4365">
                  <c:v>1.4785E-8</c:v>
                </c:pt>
                <c:pt idx="4366">
                  <c:v>1.478812E-8</c:v>
                </c:pt>
                <c:pt idx="4367">
                  <c:v>1.479125E-8</c:v>
                </c:pt>
                <c:pt idx="4368">
                  <c:v>1.479437E-8</c:v>
                </c:pt>
                <c:pt idx="4369">
                  <c:v>1.4797500000000001E-8</c:v>
                </c:pt>
                <c:pt idx="4370">
                  <c:v>1.4800619999999999E-8</c:v>
                </c:pt>
                <c:pt idx="4371">
                  <c:v>1.4803749999999999E-8</c:v>
                </c:pt>
                <c:pt idx="4372">
                  <c:v>1.480687E-8</c:v>
                </c:pt>
                <c:pt idx="4373">
                  <c:v>1.481E-8</c:v>
                </c:pt>
                <c:pt idx="4374">
                  <c:v>1.481312E-8</c:v>
                </c:pt>
                <c:pt idx="4375">
                  <c:v>1.481625E-8</c:v>
                </c:pt>
                <c:pt idx="4376">
                  <c:v>1.4819370000000001E-8</c:v>
                </c:pt>
                <c:pt idx="4377">
                  <c:v>1.4822499999999999E-8</c:v>
                </c:pt>
                <c:pt idx="4378">
                  <c:v>1.482562E-8</c:v>
                </c:pt>
                <c:pt idx="4379">
                  <c:v>1.482875E-8</c:v>
                </c:pt>
                <c:pt idx="4380">
                  <c:v>1.483187E-8</c:v>
                </c:pt>
                <c:pt idx="4381">
                  <c:v>1.4835E-8</c:v>
                </c:pt>
                <c:pt idx="4382">
                  <c:v>1.483812E-8</c:v>
                </c:pt>
                <c:pt idx="4383">
                  <c:v>1.4841250000000001E-8</c:v>
                </c:pt>
                <c:pt idx="4384">
                  <c:v>1.4844369999999999E-8</c:v>
                </c:pt>
                <c:pt idx="4385">
                  <c:v>1.4847499999999999E-8</c:v>
                </c:pt>
                <c:pt idx="4386">
                  <c:v>1.485062E-8</c:v>
                </c:pt>
                <c:pt idx="4387">
                  <c:v>1.485375E-8</c:v>
                </c:pt>
                <c:pt idx="4388">
                  <c:v>1.485687E-8</c:v>
                </c:pt>
                <c:pt idx="4389">
                  <c:v>1.486E-8</c:v>
                </c:pt>
                <c:pt idx="4390">
                  <c:v>1.4863120000000001E-8</c:v>
                </c:pt>
                <c:pt idx="4391">
                  <c:v>1.4866249999999999E-8</c:v>
                </c:pt>
                <c:pt idx="4392">
                  <c:v>1.4869369999999999E-8</c:v>
                </c:pt>
                <c:pt idx="4393">
                  <c:v>1.48725E-8</c:v>
                </c:pt>
                <c:pt idx="4394">
                  <c:v>1.487562E-8</c:v>
                </c:pt>
                <c:pt idx="4395">
                  <c:v>1.487875E-8</c:v>
                </c:pt>
                <c:pt idx="4396">
                  <c:v>1.488187E-8</c:v>
                </c:pt>
                <c:pt idx="4397">
                  <c:v>1.4885000000000001E-8</c:v>
                </c:pt>
                <c:pt idx="4398">
                  <c:v>1.4888119999999999E-8</c:v>
                </c:pt>
                <c:pt idx="4399">
                  <c:v>1.4891249999999999E-8</c:v>
                </c:pt>
                <c:pt idx="4400">
                  <c:v>1.489437E-8</c:v>
                </c:pt>
                <c:pt idx="4401">
                  <c:v>1.48975E-8</c:v>
                </c:pt>
                <c:pt idx="4402">
                  <c:v>1.490062E-8</c:v>
                </c:pt>
                <c:pt idx="4403">
                  <c:v>1.4903749999999999E-8</c:v>
                </c:pt>
                <c:pt idx="4404">
                  <c:v>1.4906870000000001E-8</c:v>
                </c:pt>
                <c:pt idx="4405">
                  <c:v>1.4909999999999999E-8</c:v>
                </c:pt>
                <c:pt idx="4406">
                  <c:v>1.4913120000000001E-8</c:v>
                </c:pt>
                <c:pt idx="4407">
                  <c:v>1.491625E-8</c:v>
                </c:pt>
                <c:pt idx="4408">
                  <c:v>1.4919370000000002E-8</c:v>
                </c:pt>
                <c:pt idx="4409">
                  <c:v>1.49225E-8</c:v>
                </c:pt>
                <c:pt idx="4410">
                  <c:v>1.4925619999999999E-8</c:v>
                </c:pt>
                <c:pt idx="4411">
                  <c:v>1.4928750000000001E-8</c:v>
                </c:pt>
                <c:pt idx="4412">
                  <c:v>1.4931869999999999E-8</c:v>
                </c:pt>
                <c:pt idx="4413">
                  <c:v>1.4935000000000001E-8</c:v>
                </c:pt>
                <c:pt idx="4414">
                  <c:v>1.493812E-8</c:v>
                </c:pt>
                <c:pt idx="4415">
                  <c:v>1.4941250000000002E-8</c:v>
                </c:pt>
                <c:pt idx="4416">
                  <c:v>1.494437E-8</c:v>
                </c:pt>
                <c:pt idx="4417">
                  <c:v>1.4947499999999999E-8</c:v>
                </c:pt>
                <c:pt idx="4418">
                  <c:v>1.4950620000000001E-8</c:v>
                </c:pt>
                <c:pt idx="4419">
                  <c:v>1.4953749999999999E-8</c:v>
                </c:pt>
                <c:pt idx="4420">
                  <c:v>1.4956870000000001E-8</c:v>
                </c:pt>
                <c:pt idx="4421">
                  <c:v>1.496E-8</c:v>
                </c:pt>
                <c:pt idx="4422">
                  <c:v>1.4963120000000002E-8</c:v>
                </c:pt>
                <c:pt idx="4423">
                  <c:v>1.496625E-8</c:v>
                </c:pt>
                <c:pt idx="4424">
                  <c:v>1.4969369999999999E-8</c:v>
                </c:pt>
                <c:pt idx="4425">
                  <c:v>1.4972500000000001E-8</c:v>
                </c:pt>
                <c:pt idx="4426">
                  <c:v>1.4975619999999999E-8</c:v>
                </c:pt>
                <c:pt idx="4427">
                  <c:v>1.4978750000000001E-8</c:v>
                </c:pt>
                <c:pt idx="4428">
                  <c:v>1.498187E-8</c:v>
                </c:pt>
                <c:pt idx="4429">
                  <c:v>1.4985000000000002E-8</c:v>
                </c:pt>
                <c:pt idx="4430">
                  <c:v>1.498812E-8</c:v>
                </c:pt>
                <c:pt idx="4431">
                  <c:v>1.4991249999999999E-8</c:v>
                </c:pt>
                <c:pt idx="4432">
                  <c:v>1.4994370000000001E-8</c:v>
                </c:pt>
                <c:pt idx="4433">
                  <c:v>1.4997499999999999E-8</c:v>
                </c:pt>
                <c:pt idx="4434">
                  <c:v>1.5000620000000001E-8</c:v>
                </c:pt>
                <c:pt idx="4435">
                  <c:v>1.500375E-8</c:v>
                </c:pt>
                <c:pt idx="4436">
                  <c:v>1.5006870000000002E-8</c:v>
                </c:pt>
                <c:pt idx="4437">
                  <c:v>1.501E-8</c:v>
                </c:pt>
                <c:pt idx="4438">
                  <c:v>1.5013119999999999E-8</c:v>
                </c:pt>
                <c:pt idx="4439">
                  <c:v>1.5016250000000001E-8</c:v>
                </c:pt>
                <c:pt idx="4440">
                  <c:v>1.5019369999999999E-8</c:v>
                </c:pt>
                <c:pt idx="4441">
                  <c:v>1.5022500000000001E-8</c:v>
                </c:pt>
                <c:pt idx="4442">
                  <c:v>1.502562E-8</c:v>
                </c:pt>
                <c:pt idx="4443">
                  <c:v>1.5028750000000001E-8</c:v>
                </c:pt>
                <c:pt idx="4444">
                  <c:v>1.503187E-8</c:v>
                </c:pt>
                <c:pt idx="4445">
                  <c:v>1.5034999999999999E-8</c:v>
                </c:pt>
                <c:pt idx="4446">
                  <c:v>1.5038120000000001E-8</c:v>
                </c:pt>
                <c:pt idx="4447">
                  <c:v>1.5041249999999999E-8</c:v>
                </c:pt>
                <c:pt idx="4448">
                  <c:v>1.5044370000000001E-8</c:v>
                </c:pt>
                <c:pt idx="4449">
                  <c:v>1.50475E-8</c:v>
                </c:pt>
                <c:pt idx="4450">
                  <c:v>1.5050620000000002E-8</c:v>
                </c:pt>
                <c:pt idx="4451">
                  <c:v>1.505375E-8</c:v>
                </c:pt>
                <c:pt idx="4452">
                  <c:v>1.5056869999999999E-8</c:v>
                </c:pt>
                <c:pt idx="4453">
                  <c:v>1.5060000000000001E-8</c:v>
                </c:pt>
                <c:pt idx="4454">
                  <c:v>1.5063119999999999E-8</c:v>
                </c:pt>
                <c:pt idx="4455">
                  <c:v>1.5066250000000001E-8</c:v>
                </c:pt>
                <c:pt idx="4456">
                  <c:v>1.506937E-8</c:v>
                </c:pt>
                <c:pt idx="4457">
                  <c:v>1.5072500000000001E-8</c:v>
                </c:pt>
                <c:pt idx="4458">
                  <c:v>1.507562E-8</c:v>
                </c:pt>
                <c:pt idx="4459">
                  <c:v>1.5078749999999999E-8</c:v>
                </c:pt>
                <c:pt idx="4460">
                  <c:v>1.5081870000000001E-8</c:v>
                </c:pt>
                <c:pt idx="4461">
                  <c:v>1.5084999999999999E-8</c:v>
                </c:pt>
                <c:pt idx="4462">
                  <c:v>1.5088120000000001E-8</c:v>
                </c:pt>
                <c:pt idx="4463">
                  <c:v>1.509125E-8</c:v>
                </c:pt>
                <c:pt idx="4464">
                  <c:v>1.5094370000000002E-8</c:v>
                </c:pt>
                <c:pt idx="4465">
                  <c:v>1.50975E-8</c:v>
                </c:pt>
                <c:pt idx="4466">
                  <c:v>1.5100619999999999E-8</c:v>
                </c:pt>
                <c:pt idx="4467">
                  <c:v>1.510375E-8</c:v>
                </c:pt>
                <c:pt idx="4468">
                  <c:v>1.5106869999999999E-8</c:v>
                </c:pt>
                <c:pt idx="4469">
                  <c:v>1.5110000000000001E-8</c:v>
                </c:pt>
                <c:pt idx="4470">
                  <c:v>1.511312E-8</c:v>
                </c:pt>
                <c:pt idx="4471">
                  <c:v>1.5116250000000001E-8</c:v>
                </c:pt>
                <c:pt idx="4472">
                  <c:v>1.511937E-8</c:v>
                </c:pt>
                <c:pt idx="4473">
                  <c:v>1.5122499999999999E-8</c:v>
                </c:pt>
                <c:pt idx="4474">
                  <c:v>1.5125620000000001E-8</c:v>
                </c:pt>
                <c:pt idx="4475">
                  <c:v>1.5128749999999999E-8</c:v>
                </c:pt>
                <c:pt idx="4476">
                  <c:v>1.5131870000000001E-8</c:v>
                </c:pt>
                <c:pt idx="4477">
                  <c:v>1.5135E-8</c:v>
                </c:pt>
                <c:pt idx="4478">
                  <c:v>1.5138120000000001E-8</c:v>
                </c:pt>
                <c:pt idx="4479">
                  <c:v>1.514125E-8</c:v>
                </c:pt>
                <c:pt idx="4480">
                  <c:v>1.5144369999999999E-8</c:v>
                </c:pt>
                <c:pt idx="4481">
                  <c:v>1.51475E-8</c:v>
                </c:pt>
                <c:pt idx="4482">
                  <c:v>1.5150619999999999E-8</c:v>
                </c:pt>
                <c:pt idx="4483">
                  <c:v>1.5153750000000001E-8</c:v>
                </c:pt>
                <c:pt idx="4484">
                  <c:v>1.515687E-8</c:v>
                </c:pt>
                <c:pt idx="4485">
                  <c:v>1.5160000000000001E-8</c:v>
                </c:pt>
                <c:pt idx="4486">
                  <c:v>1.516312E-8</c:v>
                </c:pt>
                <c:pt idx="4487">
                  <c:v>1.5166249999999999E-8</c:v>
                </c:pt>
                <c:pt idx="4488">
                  <c:v>1.5169370000000001E-8</c:v>
                </c:pt>
                <c:pt idx="4489">
                  <c:v>1.5172499999999999E-8</c:v>
                </c:pt>
                <c:pt idx="4490">
                  <c:v>1.5175620000000001E-8</c:v>
                </c:pt>
                <c:pt idx="4491">
                  <c:v>1.517875E-8</c:v>
                </c:pt>
                <c:pt idx="4492">
                  <c:v>1.5181870000000001E-8</c:v>
                </c:pt>
                <c:pt idx="4493">
                  <c:v>1.5185E-8</c:v>
                </c:pt>
                <c:pt idx="4494">
                  <c:v>1.5188119999999999E-8</c:v>
                </c:pt>
                <c:pt idx="4495">
                  <c:v>1.519125E-8</c:v>
                </c:pt>
                <c:pt idx="4496">
                  <c:v>1.5194369999999999E-8</c:v>
                </c:pt>
                <c:pt idx="4497">
                  <c:v>1.5197500000000001E-8</c:v>
                </c:pt>
                <c:pt idx="4498">
                  <c:v>1.520062E-8</c:v>
                </c:pt>
                <c:pt idx="4499">
                  <c:v>1.5203750000000001E-8</c:v>
                </c:pt>
                <c:pt idx="4500">
                  <c:v>1.520687E-8</c:v>
                </c:pt>
                <c:pt idx="4501">
                  <c:v>1.5209999999999999E-8</c:v>
                </c:pt>
                <c:pt idx="4502">
                  <c:v>1.5213120000000001E-8</c:v>
                </c:pt>
                <c:pt idx="4503">
                  <c:v>1.5216249999999999E-8</c:v>
                </c:pt>
                <c:pt idx="4504">
                  <c:v>1.5219370000000001E-8</c:v>
                </c:pt>
                <c:pt idx="4505">
                  <c:v>1.5222499999999999E-8</c:v>
                </c:pt>
                <c:pt idx="4506">
                  <c:v>1.5225620000000001E-8</c:v>
                </c:pt>
                <c:pt idx="4507">
                  <c:v>1.522875E-8</c:v>
                </c:pt>
                <c:pt idx="4508">
                  <c:v>1.5231869999999999E-8</c:v>
                </c:pt>
                <c:pt idx="4509">
                  <c:v>1.5235E-8</c:v>
                </c:pt>
                <c:pt idx="4510">
                  <c:v>1.5238119999999999E-8</c:v>
                </c:pt>
                <c:pt idx="4511">
                  <c:v>1.5241250000000001E-8</c:v>
                </c:pt>
                <c:pt idx="4512">
                  <c:v>1.524437E-8</c:v>
                </c:pt>
                <c:pt idx="4513">
                  <c:v>1.5247500000000001E-8</c:v>
                </c:pt>
                <c:pt idx="4514">
                  <c:v>1.525062E-8</c:v>
                </c:pt>
                <c:pt idx="4515">
                  <c:v>1.5253749999999999E-8</c:v>
                </c:pt>
                <c:pt idx="4516">
                  <c:v>1.525687E-8</c:v>
                </c:pt>
                <c:pt idx="4517">
                  <c:v>1.5259999999999999E-8</c:v>
                </c:pt>
                <c:pt idx="4518">
                  <c:v>1.5263120000000001E-8</c:v>
                </c:pt>
                <c:pt idx="4519">
                  <c:v>1.5266249999999999E-8</c:v>
                </c:pt>
                <c:pt idx="4520">
                  <c:v>1.5269370000000001E-8</c:v>
                </c:pt>
                <c:pt idx="4521">
                  <c:v>1.52725E-8</c:v>
                </c:pt>
                <c:pt idx="4522">
                  <c:v>1.5275619999999999E-8</c:v>
                </c:pt>
                <c:pt idx="4523">
                  <c:v>1.527875E-8</c:v>
                </c:pt>
                <c:pt idx="4524">
                  <c:v>1.5281869999999999E-8</c:v>
                </c:pt>
                <c:pt idx="4525">
                  <c:v>1.5285000000000001E-8</c:v>
                </c:pt>
                <c:pt idx="4526">
                  <c:v>1.528812E-8</c:v>
                </c:pt>
                <c:pt idx="4527">
                  <c:v>1.5291250000000001E-8</c:v>
                </c:pt>
                <c:pt idx="4528">
                  <c:v>1.529437E-8</c:v>
                </c:pt>
                <c:pt idx="4529">
                  <c:v>1.5297499999999999E-8</c:v>
                </c:pt>
                <c:pt idx="4530">
                  <c:v>1.530062E-8</c:v>
                </c:pt>
                <c:pt idx="4531">
                  <c:v>1.5303749999999999E-8</c:v>
                </c:pt>
                <c:pt idx="4532">
                  <c:v>1.5306870000000001E-8</c:v>
                </c:pt>
                <c:pt idx="4533">
                  <c:v>1.5309999999999999E-8</c:v>
                </c:pt>
                <c:pt idx="4534">
                  <c:v>1.5313120000000001E-8</c:v>
                </c:pt>
                <c:pt idx="4535">
                  <c:v>1.531625E-8</c:v>
                </c:pt>
                <c:pt idx="4536">
                  <c:v>1.5319369999999999E-8</c:v>
                </c:pt>
                <c:pt idx="4537">
                  <c:v>1.53225E-8</c:v>
                </c:pt>
                <c:pt idx="4538">
                  <c:v>1.5325619999999999E-8</c:v>
                </c:pt>
                <c:pt idx="4539">
                  <c:v>1.5328750000000001E-8</c:v>
                </c:pt>
                <c:pt idx="4540">
                  <c:v>1.5331869999999999E-8</c:v>
                </c:pt>
                <c:pt idx="4541">
                  <c:v>1.5335000000000001E-8</c:v>
                </c:pt>
                <c:pt idx="4542">
                  <c:v>1.533812E-8</c:v>
                </c:pt>
                <c:pt idx="4543">
                  <c:v>1.5341249999999998E-8</c:v>
                </c:pt>
                <c:pt idx="4544">
                  <c:v>1.534437E-8</c:v>
                </c:pt>
                <c:pt idx="4545">
                  <c:v>1.5347499999999999E-8</c:v>
                </c:pt>
                <c:pt idx="4546">
                  <c:v>1.5350620000000001E-8</c:v>
                </c:pt>
                <c:pt idx="4547">
                  <c:v>1.5353749999999999E-8</c:v>
                </c:pt>
                <c:pt idx="4548">
                  <c:v>1.5356870000000001E-8</c:v>
                </c:pt>
                <c:pt idx="4549">
                  <c:v>1.536E-8</c:v>
                </c:pt>
                <c:pt idx="4550">
                  <c:v>1.5363119999999999E-8</c:v>
                </c:pt>
                <c:pt idx="4551">
                  <c:v>1.536625E-8</c:v>
                </c:pt>
                <c:pt idx="4552">
                  <c:v>1.5369369999999999E-8</c:v>
                </c:pt>
                <c:pt idx="4553">
                  <c:v>1.5372500000000001E-8</c:v>
                </c:pt>
                <c:pt idx="4554">
                  <c:v>1.5375619999999999E-8</c:v>
                </c:pt>
                <c:pt idx="4555">
                  <c:v>1.5378750000000001E-8</c:v>
                </c:pt>
                <c:pt idx="4556">
                  <c:v>1.538187E-8</c:v>
                </c:pt>
                <c:pt idx="4557">
                  <c:v>1.5384999999999998E-8</c:v>
                </c:pt>
                <c:pt idx="4558">
                  <c:v>1.538812E-8</c:v>
                </c:pt>
                <c:pt idx="4559">
                  <c:v>1.5391249999999999E-8</c:v>
                </c:pt>
                <c:pt idx="4560">
                  <c:v>1.5394370000000001E-8</c:v>
                </c:pt>
                <c:pt idx="4561">
                  <c:v>1.5397499999999999E-8</c:v>
                </c:pt>
                <c:pt idx="4562">
                  <c:v>1.5400620000000001E-8</c:v>
                </c:pt>
                <c:pt idx="4563">
                  <c:v>1.540375E-8</c:v>
                </c:pt>
                <c:pt idx="4564">
                  <c:v>1.5406869999999999E-8</c:v>
                </c:pt>
                <c:pt idx="4565">
                  <c:v>1.541E-8</c:v>
                </c:pt>
                <c:pt idx="4566">
                  <c:v>1.5413119999999999E-8</c:v>
                </c:pt>
                <c:pt idx="4567">
                  <c:v>1.5416250000000001E-8</c:v>
                </c:pt>
                <c:pt idx="4568">
                  <c:v>1.5419369999999999E-8</c:v>
                </c:pt>
                <c:pt idx="4569">
                  <c:v>1.5422500000000001E-8</c:v>
                </c:pt>
                <c:pt idx="4570">
                  <c:v>1.542562E-8</c:v>
                </c:pt>
                <c:pt idx="4571">
                  <c:v>1.5428749999999998E-8</c:v>
                </c:pt>
                <c:pt idx="4572">
                  <c:v>1.543187E-8</c:v>
                </c:pt>
                <c:pt idx="4573">
                  <c:v>1.5434999999999999E-8</c:v>
                </c:pt>
                <c:pt idx="4574">
                  <c:v>1.5438120000000001E-8</c:v>
                </c:pt>
                <c:pt idx="4575">
                  <c:v>1.5441249999999999E-8</c:v>
                </c:pt>
                <c:pt idx="4576">
                  <c:v>1.5444370000000001E-8</c:v>
                </c:pt>
                <c:pt idx="4577">
                  <c:v>1.54475E-8</c:v>
                </c:pt>
                <c:pt idx="4578">
                  <c:v>1.5450619999999998E-8</c:v>
                </c:pt>
                <c:pt idx="4579">
                  <c:v>1.545375E-8</c:v>
                </c:pt>
                <c:pt idx="4580">
                  <c:v>1.5456869999999999E-8</c:v>
                </c:pt>
                <c:pt idx="4581">
                  <c:v>1.5460000000000001E-8</c:v>
                </c:pt>
                <c:pt idx="4582">
                  <c:v>1.5463119999999999E-8</c:v>
                </c:pt>
                <c:pt idx="4583">
                  <c:v>1.5466250000000001E-8</c:v>
                </c:pt>
                <c:pt idx="4584">
                  <c:v>1.546937E-8</c:v>
                </c:pt>
                <c:pt idx="4585">
                  <c:v>1.5472499999999998E-8</c:v>
                </c:pt>
                <c:pt idx="4586">
                  <c:v>1.547562E-8</c:v>
                </c:pt>
                <c:pt idx="4587">
                  <c:v>1.5478749999999999E-8</c:v>
                </c:pt>
                <c:pt idx="4588">
                  <c:v>1.5481870000000001E-8</c:v>
                </c:pt>
                <c:pt idx="4589">
                  <c:v>1.5484999999999999E-8</c:v>
                </c:pt>
                <c:pt idx="4590">
                  <c:v>1.5488120000000001E-8</c:v>
                </c:pt>
                <c:pt idx="4591">
                  <c:v>1.549125E-8</c:v>
                </c:pt>
                <c:pt idx="4592">
                  <c:v>1.5494369999999998E-8</c:v>
                </c:pt>
                <c:pt idx="4593">
                  <c:v>1.54975E-8</c:v>
                </c:pt>
                <c:pt idx="4594">
                  <c:v>1.5500619999999999E-8</c:v>
                </c:pt>
                <c:pt idx="4595">
                  <c:v>1.5503750000000001E-8</c:v>
                </c:pt>
                <c:pt idx="4596">
                  <c:v>1.5506869999999999E-8</c:v>
                </c:pt>
                <c:pt idx="4597">
                  <c:v>1.5510000000000001E-8</c:v>
                </c:pt>
                <c:pt idx="4598">
                  <c:v>1.551312E-8</c:v>
                </c:pt>
                <c:pt idx="4599">
                  <c:v>1.5516249999999998E-8</c:v>
                </c:pt>
                <c:pt idx="4600">
                  <c:v>1.551937E-8</c:v>
                </c:pt>
                <c:pt idx="4601">
                  <c:v>1.5522499999999999E-8</c:v>
                </c:pt>
                <c:pt idx="4602">
                  <c:v>1.5525620000000001E-8</c:v>
                </c:pt>
                <c:pt idx="4603">
                  <c:v>1.5528749999999999E-8</c:v>
                </c:pt>
                <c:pt idx="4604">
                  <c:v>1.5531870000000001E-8</c:v>
                </c:pt>
                <c:pt idx="4605">
                  <c:v>1.5535E-8</c:v>
                </c:pt>
                <c:pt idx="4606">
                  <c:v>1.5538119999999998E-8</c:v>
                </c:pt>
                <c:pt idx="4607">
                  <c:v>1.554125E-8</c:v>
                </c:pt>
                <c:pt idx="4608">
                  <c:v>1.5544369999999999E-8</c:v>
                </c:pt>
                <c:pt idx="4609">
                  <c:v>1.5547500000000001E-8</c:v>
                </c:pt>
                <c:pt idx="4610">
                  <c:v>1.5550619999999999E-8</c:v>
                </c:pt>
                <c:pt idx="4611">
                  <c:v>1.5553750000000001E-8</c:v>
                </c:pt>
                <c:pt idx="4612">
                  <c:v>1.555687E-8</c:v>
                </c:pt>
                <c:pt idx="4613">
                  <c:v>1.5559999999999998E-8</c:v>
                </c:pt>
                <c:pt idx="4614">
                  <c:v>1.556312E-8</c:v>
                </c:pt>
                <c:pt idx="4615">
                  <c:v>1.5566249999999999E-8</c:v>
                </c:pt>
                <c:pt idx="4616">
                  <c:v>1.5569370000000001E-8</c:v>
                </c:pt>
                <c:pt idx="4617">
                  <c:v>1.5572499999999999E-8</c:v>
                </c:pt>
                <c:pt idx="4618">
                  <c:v>1.5575620000000001E-8</c:v>
                </c:pt>
                <c:pt idx="4619">
                  <c:v>1.557875E-8</c:v>
                </c:pt>
                <c:pt idx="4620">
                  <c:v>1.5581869999999998E-8</c:v>
                </c:pt>
                <c:pt idx="4621">
                  <c:v>1.5585E-8</c:v>
                </c:pt>
                <c:pt idx="4622">
                  <c:v>1.5588119999999999E-8</c:v>
                </c:pt>
                <c:pt idx="4623">
                  <c:v>1.5591250000000001E-8</c:v>
                </c:pt>
                <c:pt idx="4624">
                  <c:v>1.5594369999999999E-8</c:v>
                </c:pt>
                <c:pt idx="4625">
                  <c:v>1.5597500000000001E-8</c:v>
                </c:pt>
                <c:pt idx="4626">
                  <c:v>1.560062E-8</c:v>
                </c:pt>
                <c:pt idx="4627">
                  <c:v>1.5603749999999998E-8</c:v>
                </c:pt>
                <c:pt idx="4628">
                  <c:v>1.560687E-8</c:v>
                </c:pt>
                <c:pt idx="4629">
                  <c:v>1.5609999999999999E-8</c:v>
                </c:pt>
                <c:pt idx="4630">
                  <c:v>1.5613120000000001E-8</c:v>
                </c:pt>
                <c:pt idx="4631">
                  <c:v>1.5616249999999999E-8</c:v>
                </c:pt>
                <c:pt idx="4632">
                  <c:v>1.5619370000000001E-8</c:v>
                </c:pt>
                <c:pt idx="4633">
                  <c:v>1.56225E-8</c:v>
                </c:pt>
                <c:pt idx="4634">
                  <c:v>1.5625619999999998E-8</c:v>
                </c:pt>
                <c:pt idx="4635">
                  <c:v>1.562875E-8</c:v>
                </c:pt>
                <c:pt idx="4636">
                  <c:v>1.5631869999999999E-8</c:v>
                </c:pt>
                <c:pt idx="4637">
                  <c:v>1.5635000000000001E-8</c:v>
                </c:pt>
                <c:pt idx="4638">
                  <c:v>1.5638119999999999E-8</c:v>
                </c:pt>
                <c:pt idx="4639">
                  <c:v>1.5641250000000001E-8</c:v>
                </c:pt>
                <c:pt idx="4640">
                  <c:v>1.564437E-8</c:v>
                </c:pt>
                <c:pt idx="4641">
                  <c:v>1.5647500000000002E-8</c:v>
                </c:pt>
                <c:pt idx="4642">
                  <c:v>1.565062E-8</c:v>
                </c:pt>
                <c:pt idx="4643">
                  <c:v>1.5653749999999999E-8</c:v>
                </c:pt>
                <c:pt idx="4644">
                  <c:v>1.5656870000000001E-8</c:v>
                </c:pt>
                <c:pt idx="4645">
                  <c:v>1.5659999999999999E-8</c:v>
                </c:pt>
                <c:pt idx="4646">
                  <c:v>1.5663120000000001E-8</c:v>
                </c:pt>
                <c:pt idx="4647">
                  <c:v>1.566625E-8</c:v>
                </c:pt>
                <c:pt idx="4648">
                  <c:v>1.5669369999999998E-8</c:v>
                </c:pt>
                <c:pt idx="4649">
                  <c:v>1.56725E-8</c:v>
                </c:pt>
                <c:pt idx="4650">
                  <c:v>1.5675619999999999E-8</c:v>
                </c:pt>
                <c:pt idx="4651">
                  <c:v>1.5678750000000001E-8</c:v>
                </c:pt>
                <c:pt idx="4652">
                  <c:v>1.5681869999999999E-8</c:v>
                </c:pt>
                <c:pt idx="4653">
                  <c:v>1.5685000000000001E-8</c:v>
                </c:pt>
                <c:pt idx="4654">
                  <c:v>1.568812E-8</c:v>
                </c:pt>
                <c:pt idx="4655">
                  <c:v>1.5691250000000002E-8</c:v>
                </c:pt>
                <c:pt idx="4656">
                  <c:v>1.569437E-8</c:v>
                </c:pt>
                <c:pt idx="4657">
                  <c:v>1.5697499999999999E-8</c:v>
                </c:pt>
                <c:pt idx="4658">
                  <c:v>1.5700620000000001E-8</c:v>
                </c:pt>
                <c:pt idx="4659">
                  <c:v>1.5703749999999999E-8</c:v>
                </c:pt>
                <c:pt idx="4660">
                  <c:v>1.5706870000000001E-8</c:v>
                </c:pt>
                <c:pt idx="4661">
                  <c:v>1.571E-8</c:v>
                </c:pt>
                <c:pt idx="4662">
                  <c:v>1.5713119999999998E-8</c:v>
                </c:pt>
                <c:pt idx="4663">
                  <c:v>1.571625E-8</c:v>
                </c:pt>
                <c:pt idx="4664">
                  <c:v>1.5719369999999999E-8</c:v>
                </c:pt>
                <c:pt idx="4665">
                  <c:v>1.5722500000000001E-8</c:v>
                </c:pt>
                <c:pt idx="4666">
                  <c:v>1.5725619999999999E-8</c:v>
                </c:pt>
                <c:pt idx="4667">
                  <c:v>1.5728750000000001E-8</c:v>
                </c:pt>
                <c:pt idx="4668">
                  <c:v>1.573187E-8</c:v>
                </c:pt>
                <c:pt idx="4669">
                  <c:v>1.5735000000000002E-8</c:v>
                </c:pt>
                <c:pt idx="4670">
                  <c:v>1.573812E-8</c:v>
                </c:pt>
                <c:pt idx="4671">
                  <c:v>1.5741249999999999E-8</c:v>
                </c:pt>
                <c:pt idx="4672">
                  <c:v>1.5744370000000001E-8</c:v>
                </c:pt>
                <c:pt idx="4673">
                  <c:v>1.5747499999999999E-8</c:v>
                </c:pt>
                <c:pt idx="4674">
                  <c:v>1.5750620000000001E-8</c:v>
                </c:pt>
                <c:pt idx="4675">
                  <c:v>1.575375E-8</c:v>
                </c:pt>
                <c:pt idx="4676">
                  <c:v>1.5756870000000002E-8</c:v>
                </c:pt>
                <c:pt idx="4677">
                  <c:v>1.576E-8</c:v>
                </c:pt>
                <c:pt idx="4678">
                  <c:v>1.5763119999999999E-8</c:v>
                </c:pt>
                <c:pt idx="4679">
                  <c:v>1.5766250000000001E-8</c:v>
                </c:pt>
                <c:pt idx="4680">
                  <c:v>1.5769369999999999E-8</c:v>
                </c:pt>
                <c:pt idx="4681">
                  <c:v>1.5772500000000001E-8</c:v>
                </c:pt>
                <c:pt idx="4682">
                  <c:v>1.577562E-8</c:v>
                </c:pt>
                <c:pt idx="4683">
                  <c:v>1.5778750000000002E-8</c:v>
                </c:pt>
                <c:pt idx="4684">
                  <c:v>1.578187E-8</c:v>
                </c:pt>
                <c:pt idx="4685">
                  <c:v>1.5784999999999999E-8</c:v>
                </c:pt>
                <c:pt idx="4686">
                  <c:v>1.5788120000000001E-8</c:v>
                </c:pt>
                <c:pt idx="4687">
                  <c:v>1.5791249999999999E-8</c:v>
                </c:pt>
                <c:pt idx="4688">
                  <c:v>1.5794370000000001E-8</c:v>
                </c:pt>
                <c:pt idx="4689">
                  <c:v>1.57975E-8</c:v>
                </c:pt>
                <c:pt idx="4690">
                  <c:v>1.5800620000000002E-8</c:v>
                </c:pt>
                <c:pt idx="4691">
                  <c:v>1.580375E-8</c:v>
                </c:pt>
                <c:pt idx="4692">
                  <c:v>1.5806869999999999E-8</c:v>
                </c:pt>
                <c:pt idx="4693">
                  <c:v>1.5810000000000001E-8</c:v>
                </c:pt>
                <c:pt idx="4694">
                  <c:v>1.5813119999999999E-8</c:v>
                </c:pt>
                <c:pt idx="4695">
                  <c:v>1.5816250000000001E-8</c:v>
                </c:pt>
                <c:pt idx="4696">
                  <c:v>1.581937E-8</c:v>
                </c:pt>
                <c:pt idx="4697">
                  <c:v>1.5822500000000002E-8</c:v>
                </c:pt>
                <c:pt idx="4698">
                  <c:v>1.582562E-8</c:v>
                </c:pt>
                <c:pt idx="4699">
                  <c:v>1.5828749999999999E-8</c:v>
                </c:pt>
                <c:pt idx="4700">
                  <c:v>1.5831870000000001E-8</c:v>
                </c:pt>
                <c:pt idx="4701">
                  <c:v>1.5834999999999999E-8</c:v>
                </c:pt>
                <c:pt idx="4702">
                  <c:v>1.5838120000000001E-8</c:v>
                </c:pt>
                <c:pt idx="4703">
                  <c:v>1.584125E-8</c:v>
                </c:pt>
                <c:pt idx="4704">
                  <c:v>1.5844370000000002E-8</c:v>
                </c:pt>
                <c:pt idx="4705">
                  <c:v>1.58475E-8</c:v>
                </c:pt>
                <c:pt idx="4706">
                  <c:v>1.5850619999999999E-8</c:v>
                </c:pt>
                <c:pt idx="4707">
                  <c:v>1.5853750000000001E-8</c:v>
                </c:pt>
                <c:pt idx="4708">
                  <c:v>1.5856869999999999E-8</c:v>
                </c:pt>
                <c:pt idx="4709">
                  <c:v>1.5860000000000001E-8</c:v>
                </c:pt>
                <c:pt idx="4710">
                  <c:v>1.586312E-8</c:v>
                </c:pt>
                <c:pt idx="4711">
                  <c:v>1.5866250000000002E-8</c:v>
                </c:pt>
                <c:pt idx="4712">
                  <c:v>1.586937E-8</c:v>
                </c:pt>
                <c:pt idx="4713">
                  <c:v>1.5872499999999999E-8</c:v>
                </c:pt>
                <c:pt idx="4714">
                  <c:v>1.5875620000000001E-8</c:v>
                </c:pt>
                <c:pt idx="4715">
                  <c:v>1.5878749999999999E-8</c:v>
                </c:pt>
                <c:pt idx="4716">
                  <c:v>1.5881870000000001E-8</c:v>
                </c:pt>
                <c:pt idx="4717">
                  <c:v>1.5885E-8</c:v>
                </c:pt>
                <c:pt idx="4718">
                  <c:v>1.5888120000000002E-8</c:v>
                </c:pt>
                <c:pt idx="4719">
                  <c:v>1.589125E-8</c:v>
                </c:pt>
                <c:pt idx="4720">
                  <c:v>1.5894369999999999E-8</c:v>
                </c:pt>
                <c:pt idx="4721">
                  <c:v>1.5897500000000001E-8</c:v>
                </c:pt>
                <c:pt idx="4722">
                  <c:v>1.5900619999999999E-8</c:v>
                </c:pt>
                <c:pt idx="4723">
                  <c:v>1.5903750000000001E-8</c:v>
                </c:pt>
                <c:pt idx="4724">
                  <c:v>1.590687E-8</c:v>
                </c:pt>
                <c:pt idx="4725">
                  <c:v>1.5910000000000002E-8</c:v>
                </c:pt>
                <c:pt idx="4726">
                  <c:v>1.591312E-8</c:v>
                </c:pt>
                <c:pt idx="4727">
                  <c:v>1.5916249999999999E-8</c:v>
                </c:pt>
                <c:pt idx="4728">
                  <c:v>1.5919370000000001E-8</c:v>
                </c:pt>
                <c:pt idx="4729">
                  <c:v>1.5922499999999999E-8</c:v>
                </c:pt>
                <c:pt idx="4730">
                  <c:v>1.5925620000000001E-8</c:v>
                </c:pt>
                <c:pt idx="4731">
                  <c:v>1.592875E-8</c:v>
                </c:pt>
                <c:pt idx="4732">
                  <c:v>1.5931870000000002E-8</c:v>
                </c:pt>
                <c:pt idx="4733">
                  <c:v>1.5935E-8</c:v>
                </c:pt>
                <c:pt idx="4734">
                  <c:v>1.5938119999999999E-8</c:v>
                </c:pt>
                <c:pt idx="4735">
                  <c:v>1.5941250000000001E-8</c:v>
                </c:pt>
                <c:pt idx="4736">
                  <c:v>1.5944369999999999E-8</c:v>
                </c:pt>
                <c:pt idx="4737">
                  <c:v>1.5947500000000001E-8</c:v>
                </c:pt>
                <c:pt idx="4738">
                  <c:v>1.595062E-8</c:v>
                </c:pt>
                <c:pt idx="4739">
                  <c:v>1.5953750000000001E-8</c:v>
                </c:pt>
                <c:pt idx="4740">
                  <c:v>1.595687E-8</c:v>
                </c:pt>
                <c:pt idx="4741">
                  <c:v>1.5959999999999999E-8</c:v>
                </c:pt>
                <c:pt idx="4742">
                  <c:v>1.5963120000000001E-8</c:v>
                </c:pt>
                <c:pt idx="4743">
                  <c:v>1.5966249999999999E-8</c:v>
                </c:pt>
                <c:pt idx="4744">
                  <c:v>1.5969370000000001E-8</c:v>
                </c:pt>
                <c:pt idx="4745">
                  <c:v>1.59725E-8</c:v>
                </c:pt>
                <c:pt idx="4746">
                  <c:v>1.5975620000000002E-8</c:v>
                </c:pt>
                <c:pt idx="4747">
                  <c:v>1.597875E-8</c:v>
                </c:pt>
                <c:pt idx="4748">
                  <c:v>1.5981869999999999E-8</c:v>
                </c:pt>
                <c:pt idx="4749">
                  <c:v>1.5985000000000001E-8</c:v>
                </c:pt>
                <c:pt idx="4750">
                  <c:v>1.5988119999999999E-8</c:v>
                </c:pt>
                <c:pt idx="4751">
                  <c:v>1.5991250000000001E-8</c:v>
                </c:pt>
                <c:pt idx="4752">
                  <c:v>1.599437E-8</c:v>
                </c:pt>
                <c:pt idx="4753">
                  <c:v>1.5997500000000001E-8</c:v>
                </c:pt>
                <c:pt idx="4754">
                  <c:v>1.600062E-8</c:v>
                </c:pt>
                <c:pt idx="4755">
                  <c:v>1.6003749999999999E-8</c:v>
                </c:pt>
                <c:pt idx="4756">
                  <c:v>1.6006870000000001E-8</c:v>
                </c:pt>
                <c:pt idx="4757">
                  <c:v>1.6009999999999999E-8</c:v>
                </c:pt>
                <c:pt idx="4758">
                  <c:v>1.6013120000000001E-8</c:v>
                </c:pt>
                <c:pt idx="4759">
                  <c:v>1.601625E-8</c:v>
                </c:pt>
                <c:pt idx="4760">
                  <c:v>1.6019370000000002E-8</c:v>
                </c:pt>
                <c:pt idx="4761">
                  <c:v>1.60225E-8</c:v>
                </c:pt>
                <c:pt idx="4762">
                  <c:v>1.6025619999999999E-8</c:v>
                </c:pt>
                <c:pt idx="4763">
                  <c:v>1.6028750000000001E-8</c:v>
                </c:pt>
                <c:pt idx="4764">
                  <c:v>1.6031869999999999E-8</c:v>
                </c:pt>
                <c:pt idx="4765">
                  <c:v>1.6035000000000001E-8</c:v>
                </c:pt>
                <c:pt idx="4766">
                  <c:v>1.603812E-8</c:v>
                </c:pt>
                <c:pt idx="4767">
                  <c:v>1.6041250000000001E-8</c:v>
                </c:pt>
                <c:pt idx="4768">
                  <c:v>1.604437E-8</c:v>
                </c:pt>
                <c:pt idx="4769">
                  <c:v>1.6047499999999999E-8</c:v>
                </c:pt>
                <c:pt idx="4770">
                  <c:v>1.6050620000000001E-8</c:v>
                </c:pt>
                <c:pt idx="4771">
                  <c:v>1.6053749999999999E-8</c:v>
                </c:pt>
                <c:pt idx="4772">
                  <c:v>1.6056870000000001E-8</c:v>
                </c:pt>
                <c:pt idx="4773">
                  <c:v>1.606E-8</c:v>
                </c:pt>
                <c:pt idx="4774">
                  <c:v>1.6063120000000001E-8</c:v>
                </c:pt>
                <c:pt idx="4775">
                  <c:v>1.606625E-8</c:v>
                </c:pt>
                <c:pt idx="4776">
                  <c:v>1.6069369999999999E-8</c:v>
                </c:pt>
                <c:pt idx="4777">
                  <c:v>1.60725E-8</c:v>
                </c:pt>
                <c:pt idx="4778">
                  <c:v>1.6075619999999999E-8</c:v>
                </c:pt>
                <c:pt idx="4779">
                  <c:v>1.6078750000000001E-8</c:v>
                </c:pt>
                <c:pt idx="4780">
                  <c:v>1.608187E-8</c:v>
                </c:pt>
                <c:pt idx="4781">
                  <c:v>1.6085000000000001E-8</c:v>
                </c:pt>
                <c:pt idx="4782">
                  <c:v>1.608812E-8</c:v>
                </c:pt>
                <c:pt idx="4783">
                  <c:v>1.6091249999999999E-8</c:v>
                </c:pt>
                <c:pt idx="4784">
                  <c:v>1.6094370000000001E-8</c:v>
                </c:pt>
                <c:pt idx="4785">
                  <c:v>1.6097499999999999E-8</c:v>
                </c:pt>
                <c:pt idx="4786">
                  <c:v>1.6100620000000001E-8</c:v>
                </c:pt>
                <c:pt idx="4787">
                  <c:v>1.610375E-8</c:v>
                </c:pt>
                <c:pt idx="4788">
                  <c:v>1.6106870000000001E-8</c:v>
                </c:pt>
                <c:pt idx="4789">
                  <c:v>1.611E-8</c:v>
                </c:pt>
                <c:pt idx="4790">
                  <c:v>1.6113119999999999E-8</c:v>
                </c:pt>
                <c:pt idx="4791">
                  <c:v>1.611625E-8</c:v>
                </c:pt>
                <c:pt idx="4792">
                  <c:v>1.6119369999999999E-8</c:v>
                </c:pt>
                <c:pt idx="4793">
                  <c:v>1.6122500000000001E-8</c:v>
                </c:pt>
                <c:pt idx="4794">
                  <c:v>1.612562E-8</c:v>
                </c:pt>
                <c:pt idx="4795">
                  <c:v>1.6128750000000001E-8</c:v>
                </c:pt>
                <c:pt idx="4796">
                  <c:v>1.613187E-8</c:v>
                </c:pt>
                <c:pt idx="4797">
                  <c:v>1.6134999999999999E-8</c:v>
                </c:pt>
                <c:pt idx="4798">
                  <c:v>1.6138120000000001E-8</c:v>
                </c:pt>
                <c:pt idx="4799">
                  <c:v>1.6141249999999999E-8</c:v>
                </c:pt>
                <c:pt idx="4800">
                  <c:v>1.6144370000000001E-8</c:v>
                </c:pt>
                <c:pt idx="4801">
                  <c:v>1.61475E-8</c:v>
                </c:pt>
                <c:pt idx="4802">
                  <c:v>1.6150620000000001E-8</c:v>
                </c:pt>
                <c:pt idx="4803">
                  <c:v>1.615375E-8</c:v>
                </c:pt>
                <c:pt idx="4804">
                  <c:v>1.6156869999999999E-8</c:v>
                </c:pt>
                <c:pt idx="4805">
                  <c:v>1.616E-8</c:v>
                </c:pt>
                <c:pt idx="4806">
                  <c:v>1.6163119999999999E-8</c:v>
                </c:pt>
                <c:pt idx="4807">
                  <c:v>1.6166250000000001E-8</c:v>
                </c:pt>
                <c:pt idx="4808">
                  <c:v>1.616937E-8</c:v>
                </c:pt>
                <c:pt idx="4809">
                  <c:v>1.6172500000000001E-8</c:v>
                </c:pt>
                <c:pt idx="4810">
                  <c:v>1.617562E-8</c:v>
                </c:pt>
                <c:pt idx="4811">
                  <c:v>1.6178749999999999E-8</c:v>
                </c:pt>
                <c:pt idx="4812">
                  <c:v>1.618187E-8</c:v>
                </c:pt>
                <c:pt idx="4813">
                  <c:v>1.6184999999999999E-8</c:v>
                </c:pt>
                <c:pt idx="4814">
                  <c:v>1.6188120000000001E-8</c:v>
                </c:pt>
                <c:pt idx="4815">
                  <c:v>1.6191249999999999E-8</c:v>
                </c:pt>
                <c:pt idx="4816">
                  <c:v>1.6194370000000001E-8</c:v>
                </c:pt>
                <c:pt idx="4817">
                  <c:v>1.61975E-8</c:v>
                </c:pt>
                <c:pt idx="4818">
                  <c:v>1.6200619999999999E-8</c:v>
                </c:pt>
                <c:pt idx="4819">
                  <c:v>1.620375E-8</c:v>
                </c:pt>
                <c:pt idx="4820">
                  <c:v>1.6206869999999999E-8</c:v>
                </c:pt>
                <c:pt idx="4821">
                  <c:v>1.6210000000000001E-8</c:v>
                </c:pt>
                <c:pt idx="4822">
                  <c:v>1.621312E-8</c:v>
                </c:pt>
                <c:pt idx="4823">
                  <c:v>1.6216250000000001E-8</c:v>
                </c:pt>
                <c:pt idx="4824">
                  <c:v>1.621937E-8</c:v>
                </c:pt>
                <c:pt idx="4825">
                  <c:v>1.6222499999999999E-8</c:v>
                </c:pt>
                <c:pt idx="4826">
                  <c:v>1.622562E-8</c:v>
                </c:pt>
                <c:pt idx="4827">
                  <c:v>1.6228749999999999E-8</c:v>
                </c:pt>
                <c:pt idx="4828">
                  <c:v>1.6231870000000001E-8</c:v>
                </c:pt>
                <c:pt idx="4829">
                  <c:v>1.6234999999999999E-8</c:v>
                </c:pt>
                <c:pt idx="4830">
                  <c:v>1.6238120000000001E-8</c:v>
                </c:pt>
                <c:pt idx="4831">
                  <c:v>1.624125E-8</c:v>
                </c:pt>
                <c:pt idx="4832">
                  <c:v>1.6244369999999999E-8</c:v>
                </c:pt>
                <c:pt idx="4833">
                  <c:v>1.62475E-8</c:v>
                </c:pt>
                <c:pt idx="4834">
                  <c:v>1.6250619999999999E-8</c:v>
                </c:pt>
                <c:pt idx="4835">
                  <c:v>1.6253750000000001E-8</c:v>
                </c:pt>
                <c:pt idx="4836">
                  <c:v>1.625687E-8</c:v>
                </c:pt>
                <c:pt idx="4837">
                  <c:v>1.6260000000000001E-8</c:v>
                </c:pt>
                <c:pt idx="4838">
                  <c:v>1.626312E-8</c:v>
                </c:pt>
                <c:pt idx="4839">
                  <c:v>1.6266249999999999E-8</c:v>
                </c:pt>
                <c:pt idx="4840">
                  <c:v>1.626937E-8</c:v>
                </c:pt>
                <c:pt idx="4841">
                  <c:v>1.6272499999999999E-8</c:v>
                </c:pt>
                <c:pt idx="4842">
                  <c:v>1.6275620000000001E-8</c:v>
                </c:pt>
                <c:pt idx="4843">
                  <c:v>1.6278749999999999E-8</c:v>
                </c:pt>
                <c:pt idx="4844">
                  <c:v>1.6281870000000001E-8</c:v>
                </c:pt>
                <c:pt idx="4845">
                  <c:v>1.6285E-8</c:v>
                </c:pt>
                <c:pt idx="4846">
                  <c:v>1.6288119999999999E-8</c:v>
                </c:pt>
                <c:pt idx="4847">
                  <c:v>1.629125E-8</c:v>
                </c:pt>
                <c:pt idx="4848">
                  <c:v>1.6294369999999999E-8</c:v>
                </c:pt>
                <c:pt idx="4849">
                  <c:v>1.6297500000000001E-8</c:v>
                </c:pt>
                <c:pt idx="4850">
                  <c:v>1.6300619999999999E-8</c:v>
                </c:pt>
                <c:pt idx="4851">
                  <c:v>1.6303750000000001E-8</c:v>
                </c:pt>
                <c:pt idx="4852">
                  <c:v>1.630687E-8</c:v>
                </c:pt>
                <c:pt idx="4853">
                  <c:v>1.6309999999999998E-8</c:v>
                </c:pt>
                <c:pt idx="4854">
                  <c:v>1.631312E-8</c:v>
                </c:pt>
                <c:pt idx="4855">
                  <c:v>1.6316249999999999E-8</c:v>
                </c:pt>
                <c:pt idx="4856">
                  <c:v>1.6319370000000001E-8</c:v>
                </c:pt>
                <c:pt idx="4857">
                  <c:v>1.6322499999999999E-8</c:v>
                </c:pt>
                <c:pt idx="4858">
                  <c:v>1.6325620000000001E-8</c:v>
                </c:pt>
                <c:pt idx="4859">
                  <c:v>1.632875E-8</c:v>
                </c:pt>
                <c:pt idx="4860">
                  <c:v>1.6331869999999999E-8</c:v>
                </c:pt>
                <c:pt idx="4861">
                  <c:v>1.6335E-8</c:v>
                </c:pt>
                <c:pt idx="4862">
                  <c:v>1.6338119999999999E-8</c:v>
                </c:pt>
                <c:pt idx="4863">
                  <c:v>1.6341250000000001E-8</c:v>
                </c:pt>
                <c:pt idx="4864">
                  <c:v>1.6344369999999999E-8</c:v>
                </c:pt>
                <c:pt idx="4865">
                  <c:v>1.6347500000000001E-8</c:v>
                </c:pt>
                <c:pt idx="4866">
                  <c:v>1.635062E-8</c:v>
                </c:pt>
                <c:pt idx="4867">
                  <c:v>1.6353749999999998E-8</c:v>
                </c:pt>
                <c:pt idx="4868">
                  <c:v>1.635687E-8</c:v>
                </c:pt>
                <c:pt idx="4869">
                  <c:v>1.6359999999999999E-8</c:v>
                </c:pt>
                <c:pt idx="4870">
                  <c:v>1.6363120000000001E-8</c:v>
                </c:pt>
                <c:pt idx="4871">
                  <c:v>1.6366249999999999E-8</c:v>
                </c:pt>
                <c:pt idx="4872">
                  <c:v>1.6369370000000001E-8</c:v>
                </c:pt>
                <c:pt idx="4873">
                  <c:v>1.63725E-8</c:v>
                </c:pt>
                <c:pt idx="4874">
                  <c:v>1.6375619999999999E-8</c:v>
                </c:pt>
                <c:pt idx="4875">
                  <c:v>1.637875E-8</c:v>
                </c:pt>
                <c:pt idx="4876">
                  <c:v>1.6381869999999999E-8</c:v>
                </c:pt>
                <c:pt idx="4877">
                  <c:v>1.6385000000000001E-8</c:v>
                </c:pt>
                <c:pt idx="4878">
                  <c:v>1.6388119999999999E-8</c:v>
                </c:pt>
                <c:pt idx="4879">
                  <c:v>1.6391250000000001E-8</c:v>
                </c:pt>
                <c:pt idx="4880">
                  <c:v>1.639437E-8</c:v>
                </c:pt>
                <c:pt idx="4881">
                  <c:v>1.6397499999999998E-8</c:v>
                </c:pt>
                <c:pt idx="4882">
                  <c:v>1.640062E-8</c:v>
                </c:pt>
                <c:pt idx="4883">
                  <c:v>1.6403749999999999E-8</c:v>
                </c:pt>
                <c:pt idx="4884">
                  <c:v>1.6406870000000001E-8</c:v>
                </c:pt>
                <c:pt idx="4885">
                  <c:v>1.6409999999999999E-8</c:v>
                </c:pt>
                <c:pt idx="4886">
                  <c:v>1.6413120000000001E-8</c:v>
                </c:pt>
                <c:pt idx="4887">
                  <c:v>1.641625E-8</c:v>
                </c:pt>
                <c:pt idx="4888">
                  <c:v>1.6419369999999998E-8</c:v>
                </c:pt>
                <c:pt idx="4889">
                  <c:v>1.64225E-8</c:v>
                </c:pt>
                <c:pt idx="4890">
                  <c:v>1.6425619999999999E-8</c:v>
                </c:pt>
                <c:pt idx="4891">
                  <c:v>1.6428750000000001E-8</c:v>
                </c:pt>
                <c:pt idx="4892">
                  <c:v>1.6431869999999999E-8</c:v>
                </c:pt>
                <c:pt idx="4893">
                  <c:v>1.6435000000000001E-8</c:v>
                </c:pt>
                <c:pt idx="4894">
                  <c:v>1.643812E-8</c:v>
                </c:pt>
                <c:pt idx="4895">
                  <c:v>1.6441249999999998E-8</c:v>
                </c:pt>
                <c:pt idx="4896">
                  <c:v>1.644437E-8</c:v>
                </c:pt>
                <c:pt idx="4897">
                  <c:v>1.6447499999999999E-8</c:v>
                </c:pt>
                <c:pt idx="4898">
                  <c:v>1.6450620000000001E-8</c:v>
                </c:pt>
                <c:pt idx="4899">
                  <c:v>1.6453749999999999E-8</c:v>
                </c:pt>
                <c:pt idx="4900">
                  <c:v>1.6456870000000001E-8</c:v>
                </c:pt>
                <c:pt idx="4901">
                  <c:v>1.646E-8</c:v>
                </c:pt>
                <c:pt idx="4902">
                  <c:v>1.6463119999999998E-8</c:v>
                </c:pt>
                <c:pt idx="4903">
                  <c:v>1.646625E-8</c:v>
                </c:pt>
                <c:pt idx="4904">
                  <c:v>1.6469369999999999E-8</c:v>
                </c:pt>
                <c:pt idx="4905">
                  <c:v>1.6472500000000001E-8</c:v>
                </c:pt>
                <c:pt idx="4906">
                  <c:v>1.6475619999999999E-8</c:v>
                </c:pt>
                <c:pt idx="4907">
                  <c:v>1.6478750000000001E-8</c:v>
                </c:pt>
                <c:pt idx="4908">
                  <c:v>1.648187E-8</c:v>
                </c:pt>
                <c:pt idx="4909">
                  <c:v>1.6484999999999998E-8</c:v>
                </c:pt>
                <c:pt idx="4910">
                  <c:v>1.648812E-8</c:v>
                </c:pt>
                <c:pt idx="4911">
                  <c:v>1.6491249999999999E-8</c:v>
                </c:pt>
                <c:pt idx="4912">
                  <c:v>1.6494370000000001E-8</c:v>
                </c:pt>
                <c:pt idx="4913">
                  <c:v>1.6497499999999999E-8</c:v>
                </c:pt>
                <c:pt idx="4914">
                  <c:v>1.6500620000000001E-8</c:v>
                </c:pt>
                <c:pt idx="4915">
                  <c:v>1.650375E-8</c:v>
                </c:pt>
                <c:pt idx="4916">
                  <c:v>1.6506869999999998E-8</c:v>
                </c:pt>
                <c:pt idx="4917">
                  <c:v>1.651E-8</c:v>
                </c:pt>
                <c:pt idx="4918">
                  <c:v>1.6513119999999999E-8</c:v>
                </c:pt>
                <c:pt idx="4919">
                  <c:v>1.6516250000000001E-8</c:v>
                </c:pt>
                <c:pt idx="4920">
                  <c:v>1.6519369999999999E-8</c:v>
                </c:pt>
                <c:pt idx="4921">
                  <c:v>1.6522500000000001E-8</c:v>
                </c:pt>
                <c:pt idx="4922">
                  <c:v>1.652562E-8</c:v>
                </c:pt>
                <c:pt idx="4923">
                  <c:v>1.6528749999999998E-8</c:v>
                </c:pt>
                <c:pt idx="4924">
                  <c:v>1.653187E-8</c:v>
                </c:pt>
                <c:pt idx="4925">
                  <c:v>1.6534999999999999E-8</c:v>
                </c:pt>
                <c:pt idx="4926">
                  <c:v>1.6538120000000001E-8</c:v>
                </c:pt>
                <c:pt idx="4927">
                  <c:v>1.6541249999999999E-8</c:v>
                </c:pt>
                <c:pt idx="4928">
                  <c:v>1.6544370000000001E-8</c:v>
                </c:pt>
                <c:pt idx="4929">
                  <c:v>1.65475E-8</c:v>
                </c:pt>
                <c:pt idx="4930">
                  <c:v>1.6550619999999998E-8</c:v>
                </c:pt>
                <c:pt idx="4931">
                  <c:v>1.655375E-8</c:v>
                </c:pt>
                <c:pt idx="4932">
                  <c:v>1.6556869999999999E-8</c:v>
                </c:pt>
                <c:pt idx="4933">
                  <c:v>1.6560000000000001E-8</c:v>
                </c:pt>
                <c:pt idx="4934">
                  <c:v>1.6563119999999999E-8</c:v>
                </c:pt>
                <c:pt idx="4935">
                  <c:v>1.6566250000000001E-8</c:v>
                </c:pt>
                <c:pt idx="4936">
                  <c:v>1.656937E-8</c:v>
                </c:pt>
                <c:pt idx="4937">
                  <c:v>1.6572499999999998E-8</c:v>
                </c:pt>
                <c:pt idx="4938">
                  <c:v>1.657562E-8</c:v>
                </c:pt>
                <c:pt idx="4939">
                  <c:v>1.6578749999999999E-8</c:v>
                </c:pt>
                <c:pt idx="4940">
                  <c:v>1.6581870000000001E-8</c:v>
                </c:pt>
                <c:pt idx="4941">
                  <c:v>1.6584999999999999E-8</c:v>
                </c:pt>
                <c:pt idx="4942">
                  <c:v>1.6588120000000001E-8</c:v>
                </c:pt>
                <c:pt idx="4943">
                  <c:v>1.659125E-8</c:v>
                </c:pt>
                <c:pt idx="4944">
                  <c:v>1.6594369999999998E-8</c:v>
                </c:pt>
                <c:pt idx="4945">
                  <c:v>1.65975E-8</c:v>
                </c:pt>
                <c:pt idx="4946">
                  <c:v>1.6600619999999999E-8</c:v>
                </c:pt>
                <c:pt idx="4947">
                  <c:v>1.6603750000000001E-8</c:v>
                </c:pt>
                <c:pt idx="4948">
                  <c:v>1.6606869999999999E-8</c:v>
                </c:pt>
                <c:pt idx="4949">
                  <c:v>1.6610000000000001E-8</c:v>
                </c:pt>
                <c:pt idx="4950">
                  <c:v>1.661312E-8</c:v>
                </c:pt>
                <c:pt idx="4951">
                  <c:v>1.6616250000000002E-8</c:v>
                </c:pt>
                <c:pt idx="4952">
                  <c:v>1.661937E-8</c:v>
                </c:pt>
                <c:pt idx="4953">
                  <c:v>1.6622499999999999E-8</c:v>
                </c:pt>
                <c:pt idx="4954">
                  <c:v>1.6625620000000001E-8</c:v>
                </c:pt>
                <c:pt idx="4955">
                  <c:v>1.6628749999999999E-8</c:v>
                </c:pt>
                <c:pt idx="4956">
                  <c:v>1.6631870000000001E-8</c:v>
                </c:pt>
                <c:pt idx="4957">
                  <c:v>1.6635E-8</c:v>
                </c:pt>
                <c:pt idx="4958">
                  <c:v>1.6638119999999998E-8</c:v>
                </c:pt>
                <c:pt idx="4959">
                  <c:v>1.664125E-8</c:v>
                </c:pt>
                <c:pt idx="4960">
                  <c:v>1.6644369999999999E-8</c:v>
                </c:pt>
                <c:pt idx="4961">
                  <c:v>1.6647500000000001E-8</c:v>
                </c:pt>
                <c:pt idx="4962">
                  <c:v>1.6650619999999999E-8</c:v>
                </c:pt>
                <c:pt idx="4963">
                  <c:v>1.6653750000000001E-8</c:v>
                </c:pt>
                <c:pt idx="4964">
                  <c:v>1.665687E-8</c:v>
                </c:pt>
                <c:pt idx="4965">
                  <c:v>1.6660000000000002E-8</c:v>
                </c:pt>
                <c:pt idx="4966">
                  <c:v>1.666312E-8</c:v>
                </c:pt>
                <c:pt idx="4967">
                  <c:v>1.6666249999999999E-8</c:v>
                </c:pt>
                <c:pt idx="4968">
                  <c:v>1.6669370000000001E-8</c:v>
                </c:pt>
                <c:pt idx="4969">
                  <c:v>1.6672499999999999E-8</c:v>
                </c:pt>
                <c:pt idx="4970">
                  <c:v>1.6675620000000001E-8</c:v>
                </c:pt>
                <c:pt idx="4971">
                  <c:v>1.667875E-8</c:v>
                </c:pt>
                <c:pt idx="4972">
                  <c:v>1.6681869999999998E-8</c:v>
                </c:pt>
                <c:pt idx="4973">
                  <c:v>1.6685E-8</c:v>
                </c:pt>
                <c:pt idx="4974">
                  <c:v>1.6688119999999999E-8</c:v>
                </c:pt>
                <c:pt idx="4975">
                  <c:v>1.6691250000000001E-8</c:v>
                </c:pt>
                <c:pt idx="4976">
                  <c:v>1.6694369999999999E-8</c:v>
                </c:pt>
                <c:pt idx="4977">
                  <c:v>1.6697500000000001E-8</c:v>
                </c:pt>
                <c:pt idx="4978">
                  <c:v>1.670062E-8</c:v>
                </c:pt>
                <c:pt idx="4979">
                  <c:v>1.6703750000000002E-8</c:v>
                </c:pt>
                <c:pt idx="4980">
                  <c:v>1.670687E-8</c:v>
                </c:pt>
                <c:pt idx="4981">
                  <c:v>1.6709999999999999E-8</c:v>
                </c:pt>
                <c:pt idx="4982">
                  <c:v>1.6713120000000001E-8</c:v>
                </c:pt>
                <c:pt idx="4983">
                  <c:v>1.6716249999999999E-8</c:v>
                </c:pt>
                <c:pt idx="4984">
                  <c:v>1.6719370000000001E-8</c:v>
                </c:pt>
                <c:pt idx="4985">
                  <c:v>1.67225E-8</c:v>
                </c:pt>
                <c:pt idx="4986">
                  <c:v>1.6725620000000002E-8</c:v>
                </c:pt>
                <c:pt idx="4987">
                  <c:v>1.672875E-8</c:v>
                </c:pt>
                <c:pt idx="4988">
                  <c:v>1.6731869999999999E-8</c:v>
                </c:pt>
                <c:pt idx="4989">
                  <c:v>1.6735000000000001E-8</c:v>
                </c:pt>
                <c:pt idx="4990">
                  <c:v>1.6738119999999999E-8</c:v>
                </c:pt>
                <c:pt idx="4991">
                  <c:v>1.6741250000000001E-8</c:v>
                </c:pt>
                <c:pt idx="4992">
                  <c:v>1.674437E-8</c:v>
                </c:pt>
                <c:pt idx="4993">
                  <c:v>1.6747500000000002E-8</c:v>
                </c:pt>
                <c:pt idx="4994">
                  <c:v>1.675062E-8</c:v>
                </c:pt>
                <c:pt idx="4995">
                  <c:v>1.6753749999999999E-8</c:v>
                </c:pt>
                <c:pt idx="4996">
                  <c:v>1.6756870000000001E-8</c:v>
                </c:pt>
                <c:pt idx="4997">
                  <c:v>1.6759999999999999E-8</c:v>
                </c:pt>
                <c:pt idx="4998">
                  <c:v>1.6763120000000001E-8</c:v>
                </c:pt>
                <c:pt idx="4999">
                  <c:v>1.676625E-8</c:v>
                </c:pt>
                <c:pt idx="5000">
                  <c:v>1.6769370000000002E-8</c:v>
                </c:pt>
                <c:pt idx="5001">
                  <c:v>1.67725E-8</c:v>
                </c:pt>
                <c:pt idx="5002">
                  <c:v>1.6775619999999999E-8</c:v>
                </c:pt>
                <c:pt idx="5003">
                  <c:v>1.6778750000000001E-8</c:v>
                </c:pt>
                <c:pt idx="5004">
                  <c:v>1.6781869999999999E-8</c:v>
                </c:pt>
                <c:pt idx="5005">
                  <c:v>1.6785000000000001E-8</c:v>
                </c:pt>
                <c:pt idx="5006">
                  <c:v>1.678812E-8</c:v>
                </c:pt>
                <c:pt idx="5007">
                  <c:v>1.6791250000000002E-8</c:v>
                </c:pt>
                <c:pt idx="5008">
                  <c:v>1.679437E-8</c:v>
                </c:pt>
                <c:pt idx="5009">
                  <c:v>1.6797499999999999E-8</c:v>
                </c:pt>
                <c:pt idx="5010">
                  <c:v>1.6800620000000001E-8</c:v>
                </c:pt>
                <c:pt idx="5011">
                  <c:v>1.6803749999999999E-8</c:v>
                </c:pt>
                <c:pt idx="5012">
                  <c:v>1.6806870000000001E-8</c:v>
                </c:pt>
                <c:pt idx="5013">
                  <c:v>1.681E-8</c:v>
                </c:pt>
                <c:pt idx="5014">
                  <c:v>1.6813120000000002E-8</c:v>
                </c:pt>
                <c:pt idx="5015">
                  <c:v>1.681625E-8</c:v>
                </c:pt>
                <c:pt idx="5016">
                  <c:v>1.6819369999999999E-8</c:v>
                </c:pt>
                <c:pt idx="5017">
                  <c:v>1.6822500000000001E-8</c:v>
                </c:pt>
                <c:pt idx="5018">
                  <c:v>1.6825619999999999E-8</c:v>
                </c:pt>
                <c:pt idx="5019">
                  <c:v>1.6828750000000001E-8</c:v>
                </c:pt>
                <c:pt idx="5020">
                  <c:v>1.683187E-8</c:v>
                </c:pt>
                <c:pt idx="5021">
                  <c:v>1.6835000000000002E-8</c:v>
                </c:pt>
                <c:pt idx="5022">
                  <c:v>1.683812E-8</c:v>
                </c:pt>
                <c:pt idx="5023">
                  <c:v>1.6841249999999999E-8</c:v>
                </c:pt>
                <c:pt idx="5024">
                  <c:v>1.6844370000000001E-8</c:v>
                </c:pt>
                <c:pt idx="5025">
                  <c:v>1.6847499999999999E-8</c:v>
                </c:pt>
                <c:pt idx="5026">
                  <c:v>1.6850620000000001E-8</c:v>
                </c:pt>
                <c:pt idx="5027">
                  <c:v>1.685375E-8</c:v>
                </c:pt>
                <c:pt idx="5028">
                  <c:v>1.6856870000000002E-8</c:v>
                </c:pt>
                <c:pt idx="5029">
                  <c:v>1.686E-8</c:v>
                </c:pt>
                <c:pt idx="5030">
                  <c:v>1.6863119999999999E-8</c:v>
                </c:pt>
                <c:pt idx="5031">
                  <c:v>1.6866250000000001E-8</c:v>
                </c:pt>
                <c:pt idx="5032">
                  <c:v>1.6869369999999999E-8</c:v>
                </c:pt>
                <c:pt idx="5033">
                  <c:v>1.6872500000000001E-8</c:v>
                </c:pt>
                <c:pt idx="5034">
                  <c:v>1.687562E-8</c:v>
                </c:pt>
                <c:pt idx="5035">
                  <c:v>1.6878750000000002E-8</c:v>
                </c:pt>
                <c:pt idx="5036">
                  <c:v>1.688187E-8</c:v>
                </c:pt>
                <c:pt idx="5037">
                  <c:v>1.6884999999999999E-8</c:v>
                </c:pt>
                <c:pt idx="5038">
                  <c:v>1.6888120000000001E-8</c:v>
                </c:pt>
                <c:pt idx="5039">
                  <c:v>1.6891249999999999E-8</c:v>
                </c:pt>
                <c:pt idx="5040">
                  <c:v>1.6894370000000001E-8</c:v>
                </c:pt>
                <c:pt idx="5041">
                  <c:v>1.68975E-8</c:v>
                </c:pt>
                <c:pt idx="5042">
                  <c:v>1.6900620000000002E-8</c:v>
                </c:pt>
                <c:pt idx="5043">
                  <c:v>1.690375E-8</c:v>
                </c:pt>
                <c:pt idx="5044">
                  <c:v>1.6906869999999999E-8</c:v>
                </c:pt>
                <c:pt idx="5045">
                  <c:v>1.6910000000000001E-8</c:v>
                </c:pt>
                <c:pt idx="5046">
                  <c:v>1.6913119999999999E-8</c:v>
                </c:pt>
                <c:pt idx="5047">
                  <c:v>1.6916250000000001E-8</c:v>
                </c:pt>
                <c:pt idx="5048">
                  <c:v>1.691937E-8</c:v>
                </c:pt>
                <c:pt idx="5049">
                  <c:v>1.6922500000000001E-8</c:v>
                </c:pt>
                <c:pt idx="5050">
                  <c:v>1.692562E-8</c:v>
                </c:pt>
                <c:pt idx="5051">
                  <c:v>1.6928749999999999E-8</c:v>
                </c:pt>
                <c:pt idx="5052">
                  <c:v>1.6931870000000001E-8</c:v>
                </c:pt>
                <c:pt idx="5053">
                  <c:v>1.6934999999999999E-8</c:v>
                </c:pt>
                <c:pt idx="5054">
                  <c:v>1.6938120000000001E-8</c:v>
                </c:pt>
                <c:pt idx="5055">
                  <c:v>1.694125E-8</c:v>
                </c:pt>
                <c:pt idx="5056">
                  <c:v>1.6944370000000002E-8</c:v>
                </c:pt>
                <c:pt idx="5057">
                  <c:v>1.69475E-8</c:v>
                </c:pt>
                <c:pt idx="5058">
                  <c:v>1.6950619999999999E-8</c:v>
                </c:pt>
                <c:pt idx="5059">
                  <c:v>1.6953750000000001E-8</c:v>
                </c:pt>
                <c:pt idx="5060">
                  <c:v>1.6956869999999999E-8</c:v>
                </c:pt>
                <c:pt idx="5061">
                  <c:v>1.6960000000000001E-8</c:v>
                </c:pt>
                <c:pt idx="5062">
                  <c:v>1.696312E-8</c:v>
                </c:pt>
                <c:pt idx="5063">
                  <c:v>1.6966250000000001E-8</c:v>
                </c:pt>
                <c:pt idx="5064">
                  <c:v>1.696937E-8</c:v>
                </c:pt>
                <c:pt idx="5065">
                  <c:v>1.6972499999999999E-8</c:v>
                </c:pt>
                <c:pt idx="5066">
                  <c:v>1.6975620000000001E-8</c:v>
                </c:pt>
                <c:pt idx="5067">
                  <c:v>1.6978749999999999E-8</c:v>
                </c:pt>
                <c:pt idx="5068">
                  <c:v>1.6981870000000001E-8</c:v>
                </c:pt>
                <c:pt idx="5069">
                  <c:v>1.6985E-8</c:v>
                </c:pt>
                <c:pt idx="5070">
                  <c:v>1.6988120000000002E-8</c:v>
                </c:pt>
                <c:pt idx="5071">
                  <c:v>1.699125E-8</c:v>
                </c:pt>
                <c:pt idx="5072">
                  <c:v>1.6994369999999999E-8</c:v>
                </c:pt>
                <c:pt idx="5073">
                  <c:v>1.69975E-8</c:v>
                </c:pt>
                <c:pt idx="5074">
                  <c:v>1.7000619999999999E-8</c:v>
                </c:pt>
                <c:pt idx="5075">
                  <c:v>1.7003750000000001E-8</c:v>
                </c:pt>
                <c:pt idx="5076">
                  <c:v>1.700687E-8</c:v>
                </c:pt>
                <c:pt idx="5077">
                  <c:v>1.7010000000000001E-8</c:v>
                </c:pt>
                <c:pt idx="5078">
                  <c:v>1.701312E-8</c:v>
                </c:pt>
                <c:pt idx="5079">
                  <c:v>1.7016249999999999E-8</c:v>
                </c:pt>
                <c:pt idx="5080">
                  <c:v>1.7019370000000001E-8</c:v>
                </c:pt>
                <c:pt idx="5081">
                  <c:v>1.7022499999999999E-8</c:v>
                </c:pt>
                <c:pt idx="5082">
                  <c:v>1.7025620000000001E-8</c:v>
                </c:pt>
                <c:pt idx="5083">
                  <c:v>1.702875E-8</c:v>
                </c:pt>
                <c:pt idx="5084">
                  <c:v>1.7031870000000001E-8</c:v>
                </c:pt>
                <c:pt idx="5085">
                  <c:v>1.7035E-8</c:v>
                </c:pt>
                <c:pt idx="5086">
                  <c:v>1.7038119999999999E-8</c:v>
                </c:pt>
                <c:pt idx="5087">
                  <c:v>1.704125E-8</c:v>
                </c:pt>
                <c:pt idx="5088">
                  <c:v>1.7044369999999999E-8</c:v>
                </c:pt>
                <c:pt idx="5089">
                  <c:v>1.7047500000000001E-8</c:v>
                </c:pt>
                <c:pt idx="5090">
                  <c:v>1.705062E-8</c:v>
                </c:pt>
                <c:pt idx="5091">
                  <c:v>1.7053750000000001E-8</c:v>
                </c:pt>
                <c:pt idx="5092">
                  <c:v>1.705687E-8</c:v>
                </c:pt>
                <c:pt idx="5093">
                  <c:v>1.7059999999999999E-8</c:v>
                </c:pt>
                <c:pt idx="5094">
                  <c:v>1.7063120000000001E-8</c:v>
                </c:pt>
                <c:pt idx="5095">
                  <c:v>1.7066249999999999E-8</c:v>
                </c:pt>
                <c:pt idx="5096">
                  <c:v>1.7069370000000001E-8</c:v>
                </c:pt>
                <c:pt idx="5097">
                  <c:v>1.70725E-8</c:v>
                </c:pt>
                <c:pt idx="5098">
                  <c:v>1.7075620000000001E-8</c:v>
                </c:pt>
                <c:pt idx="5099">
                  <c:v>1.707875E-8</c:v>
                </c:pt>
                <c:pt idx="5100">
                  <c:v>1.7081869999999999E-8</c:v>
                </c:pt>
                <c:pt idx="5101">
                  <c:v>1.7085E-8</c:v>
                </c:pt>
                <c:pt idx="5102">
                  <c:v>1.7088119999999999E-8</c:v>
                </c:pt>
                <c:pt idx="5103">
                  <c:v>1.7091250000000001E-8</c:v>
                </c:pt>
                <c:pt idx="5104">
                  <c:v>1.709437E-8</c:v>
                </c:pt>
                <c:pt idx="5105">
                  <c:v>1.7097500000000001E-8</c:v>
                </c:pt>
                <c:pt idx="5106">
                  <c:v>1.710062E-8</c:v>
                </c:pt>
                <c:pt idx="5107">
                  <c:v>1.7103749999999999E-8</c:v>
                </c:pt>
                <c:pt idx="5108">
                  <c:v>1.7106870000000001E-8</c:v>
                </c:pt>
                <c:pt idx="5109">
                  <c:v>1.7109999999999999E-8</c:v>
                </c:pt>
                <c:pt idx="5110">
                  <c:v>1.7113120000000001E-8</c:v>
                </c:pt>
                <c:pt idx="5111">
                  <c:v>1.7116249999999999E-8</c:v>
                </c:pt>
                <c:pt idx="5112">
                  <c:v>1.7119370000000001E-8</c:v>
                </c:pt>
                <c:pt idx="5113">
                  <c:v>1.71225E-8</c:v>
                </c:pt>
                <c:pt idx="5114">
                  <c:v>1.7125619999999999E-8</c:v>
                </c:pt>
                <c:pt idx="5115">
                  <c:v>1.712875E-8</c:v>
                </c:pt>
                <c:pt idx="5116">
                  <c:v>1.7131869999999999E-8</c:v>
                </c:pt>
                <c:pt idx="5117">
                  <c:v>1.7135000000000001E-8</c:v>
                </c:pt>
                <c:pt idx="5118">
                  <c:v>1.713812E-8</c:v>
                </c:pt>
                <c:pt idx="5119">
                  <c:v>1.7141250000000001E-8</c:v>
                </c:pt>
                <c:pt idx="5120">
                  <c:v>1.714437E-8</c:v>
                </c:pt>
                <c:pt idx="5121">
                  <c:v>1.7147499999999999E-8</c:v>
                </c:pt>
                <c:pt idx="5122">
                  <c:v>1.715062E-8</c:v>
                </c:pt>
                <c:pt idx="5123">
                  <c:v>1.7153749999999999E-8</c:v>
                </c:pt>
                <c:pt idx="5124">
                  <c:v>1.7156870000000001E-8</c:v>
                </c:pt>
                <c:pt idx="5125">
                  <c:v>1.7159999999999999E-8</c:v>
                </c:pt>
                <c:pt idx="5126">
                  <c:v>1.7163120000000001E-8</c:v>
                </c:pt>
                <c:pt idx="5127">
                  <c:v>1.716625E-8</c:v>
                </c:pt>
                <c:pt idx="5128">
                  <c:v>1.7169369999999999E-8</c:v>
                </c:pt>
                <c:pt idx="5129">
                  <c:v>1.71725E-8</c:v>
                </c:pt>
                <c:pt idx="5130">
                  <c:v>1.7175619999999999E-8</c:v>
                </c:pt>
                <c:pt idx="5131">
                  <c:v>1.7178750000000001E-8</c:v>
                </c:pt>
                <c:pt idx="5132">
                  <c:v>1.718187E-8</c:v>
                </c:pt>
                <c:pt idx="5133">
                  <c:v>1.7185000000000001E-8</c:v>
                </c:pt>
                <c:pt idx="5134">
                  <c:v>1.718812E-8</c:v>
                </c:pt>
                <c:pt idx="5135">
                  <c:v>1.7191249999999999E-8</c:v>
                </c:pt>
                <c:pt idx="5136">
                  <c:v>1.719437E-8</c:v>
                </c:pt>
                <c:pt idx="5137">
                  <c:v>1.7197499999999999E-8</c:v>
                </c:pt>
                <c:pt idx="5138">
                  <c:v>1.7200620000000001E-8</c:v>
                </c:pt>
                <c:pt idx="5139">
                  <c:v>1.7203749999999999E-8</c:v>
                </c:pt>
                <c:pt idx="5140">
                  <c:v>1.7206870000000001E-8</c:v>
                </c:pt>
                <c:pt idx="5141">
                  <c:v>1.721E-8</c:v>
                </c:pt>
                <c:pt idx="5142">
                  <c:v>1.7213119999999999E-8</c:v>
                </c:pt>
                <c:pt idx="5143">
                  <c:v>1.721625E-8</c:v>
                </c:pt>
                <c:pt idx="5144">
                  <c:v>1.7219369999999999E-8</c:v>
                </c:pt>
                <c:pt idx="5145">
                  <c:v>1.7222500000000001E-8</c:v>
                </c:pt>
                <c:pt idx="5146">
                  <c:v>1.722562E-8</c:v>
                </c:pt>
                <c:pt idx="5147">
                  <c:v>1.7228750000000001E-8</c:v>
                </c:pt>
                <c:pt idx="5148">
                  <c:v>1.723187E-8</c:v>
                </c:pt>
                <c:pt idx="5149">
                  <c:v>1.7234999999999998E-8</c:v>
                </c:pt>
                <c:pt idx="5150">
                  <c:v>1.723812E-8</c:v>
                </c:pt>
                <c:pt idx="5151">
                  <c:v>1.7241249999999999E-8</c:v>
                </c:pt>
                <c:pt idx="5152">
                  <c:v>1.7244370000000001E-8</c:v>
                </c:pt>
                <c:pt idx="5153">
                  <c:v>1.7247499999999999E-8</c:v>
                </c:pt>
                <c:pt idx="5154">
                  <c:v>1.7250620000000001E-8</c:v>
                </c:pt>
                <c:pt idx="5155">
                  <c:v>1.725375E-8</c:v>
                </c:pt>
                <c:pt idx="5156">
                  <c:v>1.7256869999999999E-8</c:v>
                </c:pt>
                <c:pt idx="5157">
                  <c:v>1.726E-8</c:v>
                </c:pt>
                <c:pt idx="5158">
                  <c:v>1.7263119999999999E-8</c:v>
                </c:pt>
                <c:pt idx="5159">
                  <c:v>1.7266250000000001E-8</c:v>
                </c:pt>
                <c:pt idx="5160">
                  <c:v>1.7269369999999999E-8</c:v>
                </c:pt>
                <c:pt idx="5161">
                  <c:v>1.7272500000000001E-8</c:v>
                </c:pt>
                <c:pt idx="5162">
                  <c:v>1.727562E-8</c:v>
                </c:pt>
                <c:pt idx="5163">
                  <c:v>1.7278749999999998E-8</c:v>
                </c:pt>
                <c:pt idx="5164">
                  <c:v>1.728187E-8</c:v>
                </c:pt>
                <c:pt idx="5165">
                  <c:v>1.7284999999999999E-8</c:v>
                </c:pt>
                <c:pt idx="5166">
                  <c:v>1.7288120000000001E-8</c:v>
                </c:pt>
                <c:pt idx="5167">
                  <c:v>1.7291249999999999E-8</c:v>
                </c:pt>
                <c:pt idx="5168">
                  <c:v>1.7294370000000001E-8</c:v>
                </c:pt>
                <c:pt idx="5169">
                  <c:v>1.72975E-8</c:v>
                </c:pt>
                <c:pt idx="5170">
                  <c:v>1.7300619999999999E-8</c:v>
                </c:pt>
                <c:pt idx="5171">
                  <c:v>1.730375E-8</c:v>
                </c:pt>
                <c:pt idx="5172">
                  <c:v>1.7306869999999999E-8</c:v>
                </c:pt>
                <c:pt idx="5173">
                  <c:v>1.7310000000000001E-8</c:v>
                </c:pt>
                <c:pt idx="5174">
                  <c:v>1.7313119999999999E-8</c:v>
                </c:pt>
                <c:pt idx="5175">
                  <c:v>1.7316250000000001E-8</c:v>
                </c:pt>
                <c:pt idx="5176">
                  <c:v>1.731937E-8</c:v>
                </c:pt>
                <c:pt idx="5177">
                  <c:v>1.7322499999999998E-8</c:v>
                </c:pt>
                <c:pt idx="5178">
                  <c:v>1.732562E-8</c:v>
                </c:pt>
                <c:pt idx="5179">
                  <c:v>1.7328749999999999E-8</c:v>
                </c:pt>
                <c:pt idx="5180">
                  <c:v>1.7331870000000001E-8</c:v>
                </c:pt>
                <c:pt idx="5181">
                  <c:v>1.7334999999999999E-8</c:v>
                </c:pt>
                <c:pt idx="5182">
                  <c:v>1.7338120000000001E-8</c:v>
                </c:pt>
                <c:pt idx="5183">
                  <c:v>1.734125E-8</c:v>
                </c:pt>
                <c:pt idx="5184">
                  <c:v>1.7344369999999998E-8</c:v>
                </c:pt>
                <c:pt idx="5185">
                  <c:v>1.73475E-8</c:v>
                </c:pt>
                <c:pt idx="5186">
                  <c:v>1.7350619999999999E-8</c:v>
                </c:pt>
                <c:pt idx="5187">
                  <c:v>1.7353750000000001E-8</c:v>
                </c:pt>
                <c:pt idx="5188">
                  <c:v>1.7356869999999999E-8</c:v>
                </c:pt>
                <c:pt idx="5189">
                  <c:v>1.7360000000000001E-8</c:v>
                </c:pt>
                <c:pt idx="5190">
                  <c:v>1.736312E-8</c:v>
                </c:pt>
                <c:pt idx="5191">
                  <c:v>1.7366249999999998E-8</c:v>
                </c:pt>
                <c:pt idx="5192">
                  <c:v>1.736937E-8</c:v>
                </c:pt>
                <c:pt idx="5193">
                  <c:v>1.7372499999999999E-8</c:v>
                </c:pt>
                <c:pt idx="5194">
                  <c:v>1.7375620000000001E-8</c:v>
                </c:pt>
                <c:pt idx="5195">
                  <c:v>1.7378749999999999E-8</c:v>
                </c:pt>
                <c:pt idx="5196">
                  <c:v>1.7381870000000001E-8</c:v>
                </c:pt>
                <c:pt idx="5197">
                  <c:v>1.7385E-8</c:v>
                </c:pt>
                <c:pt idx="5198">
                  <c:v>1.7388119999999998E-8</c:v>
                </c:pt>
                <c:pt idx="5199">
                  <c:v>1.739125E-8</c:v>
                </c:pt>
                <c:pt idx="5200">
                  <c:v>1.7394369999999999E-8</c:v>
                </c:pt>
                <c:pt idx="5201">
                  <c:v>1.7397500000000001E-8</c:v>
                </c:pt>
                <c:pt idx="5202">
                  <c:v>1.7400619999999999E-8</c:v>
                </c:pt>
                <c:pt idx="5203">
                  <c:v>1.7403750000000001E-8</c:v>
                </c:pt>
                <c:pt idx="5204">
                  <c:v>1.740687E-8</c:v>
                </c:pt>
                <c:pt idx="5205">
                  <c:v>1.7409999999999998E-8</c:v>
                </c:pt>
                <c:pt idx="5206">
                  <c:v>1.741312E-8</c:v>
                </c:pt>
                <c:pt idx="5207">
                  <c:v>1.7416249999999999E-8</c:v>
                </c:pt>
                <c:pt idx="5208">
                  <c:v>1.7419370000000001E-8</c:v>
                </c:pt>
                <c:pt idx="5209">
                  <c:v>1.7422499999999999E-8</c:v>
                </c:pt>
                <c:pt idx="5210">
                  <c:v>1.7425620000000001E-8</c:v>
                </c:pt>
                <c:pt idx="5211">
                  <c:v>1.742875E-8</c:v>
                </c:pt>
                <c:pt idx="5212">
                  <c:v>1.7431869999999998E-8</c:v>
                </c:pt>
                <c:pt idx="5213">
                  <c:v>1.7435E-8</c:v>
                </c:pt>
                <c:pt idx="5214">
                  <c:v>1.7438119999999999E-8</c:v>
                </c:pt>
                <c:pt idx="5215">
                  <c:v>1.7441250000000001E-8</c:v>
                </c:pt>
                <c:pt idx="5216">
                  <c:v>1.7444369999999999E-8</c:v>
                </c:pt>
                <c:pt idx="5217">
                  <c:v>1.7447500000000001E-8</c:v>
                </c:pt>
                <c:pt idx="5218">
                  <c:v>1.745062E-8</c:v>
                </c:pt>
                <c:pt idx="5219">
                  <c:v>1.7453749999999998E-8</c:v>
                </c:pt>
                <c:pt idx="5220">
                  <c:v>1.745687E-8</c:v>
                </c:pt>
                <c:pt idx="5221">
                  <c:v>1.7459999999999999E-8</c:v>
                </c:pt>
                <c:pt idx="5222">
                  <c:v>1.7463120000000001E-8</c:v>
                </c:pt>
                <c:pt idx="5223">
                  <c:v>1.7466249999999999E-8</c:v>
                </c:pt>
                <c:pt idx="5224">
                  <c:v>1.7469370000000001E-8</c:v>
                </c:pt>
                <c:pt idx="5225">
                  <c:v>1.74725E-8</c:v>
                </c:pt>
                <c:pt idx="5226">
                  <c:v>1.7475619999999998E-8</c:v>
                </c:pt>
                <c:pt idx="5227">
                  <c:v>1.747875E-8</c:v>
                </c:pt>
                <c:pt idx="5228">
                  <c:v>1.7481869999999999E-8</c:v>
                </c:pt>
                <c:pt idx="5229">
                  <c:v>1.7485000000000001E-8</c:v>
                </c:pt>
                <c:pt idx="5230">
                  <c:v>1.7488119999999999E-8</c:v>
                </c:pt>
                <c:pt idx="5231">
                  <c:v>1.7491250000000001E-8</c:v>
                </c:pt>
                <c:pt idx="5232">
                  <c:v>1.749437E-8</c:v>
                </c:pt>
                <c:pt idx="5233">
                  <c:v>1.7497499999999998E-8</c:v>
                </c:pt>
                <c:pt idx="5234">
                  <c:v>1.750062E-8</c:v>
                </c:pt>
                <c:pt idx="5235">
                  <c:v>1.7503749999999999E-8</c:v>
                </c:pt>
                <c:pt idx="5236">
                  <c:v>1.7506870000000001E-8</c:v>
                </c:pt>
                <c:pt idx="5237">
                  <c:v>1.7509999999999999E-8</c:v>
                </c:pt>
                <c:pt idx="5238">
                  <c:v>1.7513120000000001E-8</c:v>
                </c:pt>
                <c:pt idx="5239">
                  <c:v>1.751625E-8</c:v>
                </c:pt>
                <c:pt idx="5240">
                  <c:v>1.7519369999999998E-8</c:v>
                </c:pt>
                <c:pt idx="5241">
                  <c:v>1.75225E-8</c:v>
                </c:pt>
                <c:pt idx="5242">
                  <c:v>1.7525619999999999E-8</c:v>
                </c:pt>
                <c:pt idx="5243">
                  <c:v>1.7528750000000001E-8</c:v>
                </c:pt>
                <c:pt idx="5244">
                  <c:v>1.7531869999999999E-8</c:v>
                </c:pt>
                <c:pt idx="5245">
                  <c:v>1.7535000000000001E-8</c:v>
                </c:pt>
                <c:pt idx="5246">
                  <c:v>1.753812E-8</c:v>
                </c:pt>
                <c:pt idx="5247">
                  <c:v>1.7541250000000002E-8</c:v>
                </c:pt>
                <c:pt idx="5248">
                  <c:v>1.754437E-8</c:v>
                </c:pt>
                <c:pt idx="5249">
                  <c:v>1.7547499999999999E-8</c:v>
                </c:pt>
                <c:pt idx="5250">
                  <c:v>1.7550620000000001E-8</c:v>
                </c:pt>
                <c:pt idx="5251">
                  <c:v>1.7553749999999999E-8</c:v>
                </c:pt>
                <c:pt idx="5252">
                  <c:v>1.7556870000000001E-8</c:v>
                </c:pt>
                <c:pt idx="5253">
                  <c:v>1.756E-8</c:v>
                </c:pt>
                <c:pt idx="5254">
                  <c:v>1.7563119999999998E-8</c:v>
                </c:pt>
                <c:pt idx="5255">
                  <c:v>1.756625E-8</c:v>
                </c:pt>
                <c:pt idx="5256">
                  <c:v>1.7569369999999999E-8</c:v>
                </c:pt>
                <c:pt idx="5257">
                  <c:v>1.7572500000000001E-8</c:v>
                </c:pt>
                <c:pt idx="5258">
                  <c:v>1.7575619999999999E-8</c:v>
                </c:pt>
                <c:pt idx="5259">
                  <c:v>1.7578750000000001E-8</c:v>
                </c:pt>
                <c:pt idx="5260">
                  <c:v>1.758187E-8</c:v>
                </c:pt>
                <c:pt idx="5261">
                  <c:v>1.7585000000000002E-8</c:v>
                </c:pt>
                <c:pt idx="5262">
                  <c:v>1.758812E-8</c:v>
                </c:pt>
                <c:pt idx="5263">
                  <c:v>1.7591249999999999E-8</c:v>
                </c:pt>
                <c:pt idx="5264">
                  <c:v>1.7594370000000001E-8</c:v>
                </c:pt>
                <c:pt idx="5265">
                  <c:v>1.7597499999999999E-8</c:v>
                </c:pt>
                <c:pt idx="5266">
                  <c:v>1.7600620000000001E-8</c:v>
                </c:pt>
                <c:pt idx="5267">
                  <c:v>1.760375E-8</c:v>
                </c:pt>
                <c:pt idx="5268">
                  <c:v>1.7606869999999998E-8</c:v>
                </c:pt>
                <c:pt idx="5269">
                  <c:v>1.761E-8</c:v>
                </c:pt>
                <c:pt idx="5270">
                  <c:v>1.7613119999999999E-8</c:v>
                </c:pt>
                <c:pt idx="5271">
                  <c:v>1.7616250000000001E-8</c:v>
                </c:pt>
                <c:pt idx="5272">
                  <c:v>1.7619369999999999E-8</c:v>
                </c:pt>
                <c:pt idx="5273">
                  <c:v>1.7622500000000001E-8</c:v>
                </c:pt>
                <c:pt idx="5274">
                  <c:v>1.762562E-8</c:v>
                </c:pt>
                <c:pt idx="5275">
                  <c:v>1.7628750000000002E-8</c:v>
                </c:pt>
                <c:pt idx="5276">
                  <c:v>1.763187E-8</c:v>
                </c:pt>
                <c:pt idx="5277">
                  <c:v>1.7634999999999999E-8</c:v>
                </c:pt>
                <c:pt idx="5278">
                  <c:v>1.7638120000000001E-8</c:v>
                </c:pt>
                <c:pt idx="5279">
                  <c:v>1.7641249999999999E-8</c:v>
                </c:pt>
                <c:pt idx="5280">
                  <c:v>1.7644370000000001E-8</c:v>
                </c:pt>
                <c:pt idx="5281">
                  <c:v>1.76475E-8</c:v>
                </c:pt>
                <c:pt idx="5282">
                  <c:v>1.7650620000000002E-8</c:v>
                </c:pt>
                <c:pt idx="5283">
                  <c:v>1.765375E-8</c:v>
                </c:pt>
                <c:pt idx="5284">
                  <c:v>1.7656869999999999E-8</c:v>
                </c:pt>
                <c:pt idx="5285">
                  <c:v>1.7660000000000001E-8</c:v>
                </c:pt>
                <c:pt idx="5286">
                  <c:v>1.7663119999999999E-8</c:v>
                </c:pt>
                <c:pt idx="5287">
                  <c:v>1.7666250000000001E-8</c:v>
                </c:pt>
                <c:pt idx="5288">
                  <c:v>1.766937E-8</c:v>
                </c:pt>
                <c:pt idx="5289">
                  <c:v>1.7672500000000002E-8</c:v>
                </c:pt>
                <c:pt idx="5290">
                  <c:v>1.767562E-8</c:v>
                </c:pt>
                <c:pt idx="5291">
                  <c:v>1.7678749999999999E-8</c:v>
                </c:pt>
                <c:pt idx="5292">
                  <c:v>1.7681870000000001E-8</c:v>
                </c:pt>
                <c:pt idx="5293">
                  <c:v>1.7684999999999999E-8</c:v>
                </c:pt>
                <c:pt idx="5294">
                  <c:v>1.7688120000000001E-8</c:v>
                </c:pt>
                <c:pt idx="5295">
                  <c:v>1.769125E-8</c:v>
                </c:pt>
                <c:pt idx="5296">
                  <c:v>1.7694370000000002E-8</c:v>
                </c:pt>
                <c:pt idx="5297">
                  <c:v>1.76975E-8</c:v>
                </c:pt>
                <c:pt idx="5298">
                  <c:v>1.7700619999999999E-8</c:v>
                </c:pt>
                <c:pt idx="5299">
                  <c:v>1.7703750000000001E-8</c:v>
                </c:pt>
                <c:pt idx="5300">
                  <c:v>1.7706869999999999E-8</c:v>
                </c:pt>
                <c:pt idx="5301">
                  <c:v>1.7710000000000001E-8</c:v>
                </c:pt>
                <c:pt idx="5302">
                  <c:v>1.771312E-8</c:v>
                </c:pt>
                <c:pt idx="5303">
                  <c:v>1.7716250000000002E-8</c:v>
                </c:pt>
                <c:pt idx="5304">
                  <c:v>1.771937E-8</c:v>
                </c:pt>
                <c:pt idx="5305">
                  <c:v>1.7722499999999999E-8</c:v>
                </c:pt>
                <c:pt idx="5306">
                  <c:v>1.7725620000000001E-8</c:v>
                </c:pt>
                <c:pt idx="5307">
                  <c:v>1.7728749999999999E-8</c:v>
                </c:pt>
                <c:pt idx="5308">
                  <c:v>1.7731870000000001E-8</c:v>
                </c:pt>
                <c:pt idx="5309">
                  <c:v>1.7735E-8</c:v>
                </c:pt>
                <c:pt idx="5310">
                  <c:v>1.7738120000000002E-8</c:v>
                </c:pt>
                <c:pt idx="5311">
                  <c:v>1.774125E-8</c:v>
                </c:pt>
                <c:pt idx="5312">
                  <c:v>1.7744369999999999E-8</c:v>
                </c:pt>
                <c:pt idx="5313">
                  <c:v>1.7747500000000001E-8</c:v>
                </c:pt>
                <c:pt idx="5314">
                  <c:v>1.7750619999999999E-8</c:v>
                </c:pt>
                <c:pt idx="5315">
                  <c:v>1.7753750000000001E-8</c:v>
                </c:pt>
                <c:pt idx="5316">
                  <c:v>1.775687E-8</c:v>
                </c:pt>
                <c:pt idx="5317">
                  <c:v>1.7760000000000002E-8</c:v>
                </c:pt>
                <c:pt idx="5318">
                  <c:v>1.776312E-8</c:v>
                </c:pt>
                <c:pt idx="5319">
                  <c:v>1.7766249999999999E-8</c:v>
                </c:pt>
                <c:pt idx="5320">
                  <c:v>1.7769370000000001E-8</c:v>
                </c:pt>
                <c:pt idx="5321">
                  <c:v>1.7772499999999999E-8</c:v>
                </c:pt>
                <c:pt idx="5322">
                  <c:v>1.7775620000000001E-8</c:v>
                </c:pt>
                <c:pt idx="5323">
                  <c:v>1.777875E-8</c:v>
                </c:pt>
                <c:pt idx="5324">
                  <c:v>1.7781870000000002E-8</c:v>
                </c:pt>
                <c:pt idx="5325">
                  <c:v>1.7785E-8</c:v>
                </c:pt>
                <c:pt idx="5326">
                  <c:v>1.7788119999999999E-8</c:v>
                </c:pt>
                <c:pt idx="5327">
                  <c:v>1.7791250000000001E-8</c:v>
                </c:pt>
                <c:pt idx="5328">
                  <c:v>1.7794369999999999E-8</c:v>
                </c:pt>
                <c:pt idx="5329">
                  <c:v>1.7797500000000001E-8</c:v>
                </c:pt>
                <c:pt idx="5330">
                  <c:v>1.780062E-8</c:v>
                </c:pt>
                <c:pt idx="5331">
                  <c:v>1.7803750000000002E-8</c:v>
                </c:pt>
                <c:pt idx="5332">
                  <c:v>1.780687E-8</c:v>
                </c:pt>
                <c:pt idx="5333">
                  <c:v>1.7809999999999999E-8</c:v>
                </c:pt>
                <c:pt idx="5334">
                  <c:v>1.7813120000000001E-8</c:v>
                </c:pt>
                <c:pt idx="5335">
                  <c:v>1.7816249999999999E-8</c:v>
                </c:pt>
                <c:pt idx="5336">
                  <c:v>1.7819370000000001E-8</c:v>
                </c:pt>
                <c:pt idx="5337">
                  <c:v>1.78225E-8</c:v>
                </c:pt>
                <c:pt idx="5338">
                  <c:v>1.7825620000000002E-8</c:v>
                </c:pt>
                <c:pt idx="5339">
                  <c:v>1.782875E-8</c:v>
                </c:pt>
                <c:pt idx="5340">
                  <c:v>1.7831869999999999E-8</c:v>
                </c:pt>
                <c:pt idx="5341">
                  <c:v>1.7835000000000001E-8</c:v>
                </c:pt>
                <c:pt idx="5342">
                  <c:v>1.7838119999999999E-8</c:v>
                </c:pt>
                <c:pt idx="5343">
                  <c:v>1.7841250000000001E-8</c:v>
                </c:pt>
                <c:pt idx="5344">
                  <c:v>1.784437E-8</c:v>
                </c:pt>
                <c:pt idx="5345">
                  <c:v>1.7847500000000001E-8</c:v>
                </c:pt>
                <c:pt idx="5346">
                  <c:v>1.785062E-8</c:v>
                </c:pt>
                <c:pt idx="5347">
                  <c:v>1.7853749999999999E-8</c:v>
                </c:pt>
                <c:pt idx="5348">
                  <c:v>1.7856870000000001E-8</c:v>
                </c:pt>
                <c:pt idx="5349">
                  <c:v>1.7859999999999999E-8</c:v>
                </c:pt>
                <c:pt idx="5350">
                  <c:v>1.7863120000000001E-8</c:v>
                </c:pt>
                <c:pt idx="5351">
                  <c:v>1.786625E-8</c:v>
                </c:pt>
                <c:pt idx="5352">
                  <c:v>1.7869370000000002E-8</c:v>
                </c:pt>
                <c:pt idx="5353">
                  <c:v>1.78725E-8</c:v>
                </c:pt>
                <c:pt idx="5354">
                  <c:v>1.7875619999999999E-8</c:v>
                </c:pt>
                <c:pt idx="5355">
                  <c:v>1.7878750000000001E-8</c:v>
                </c:pt>
                <c:pt idx="5356">
                  <c:v>1.7881869999999999E-8</c:v>
                </c:pt>
                <c:pt idx="5357">
                  <c:v>1.7885000000000001E-8</c:v>
                </c:pt>
                <c:pt idx="5358">
                  <c:v>1.788812E-8</c:v>
                </c:pt>
                <c:pt idx="5359">
                  <c:v>1.7891250000000001E-8</c:v>
                </c:pt>
                <c:pt idx="5360">
                  <c:v>1.789437E-8</c:v>
                </c:pt>
                <c:pt idx="5361">
                  <c:v>1.7897499999999999E-8</c:v>
                </c:pt>
                <c:pt idx="5362">
                  <c:v>1.7900620000000001E-8</c:v>
                </c:pt>
                <c:pt idx="5363">
                  <c:v>1.7903749999999999E-8</c:v>
                </c:pt>
                <c:pt idx="5364">
                  <c:v>1.7906870000000001E-8</c:v>
                </c:pt>
                <c:pt idx="5365">
                  <c:v>1.791E-8</c:v>
                </c:pt>
                <c:pt idx="5366">
                  <c:v>1.7913120000000002E-8</c:v>
                </c:pt>
                <c:pt idx="5367">
                  <c:v>1.791625E-8</c:v>
                </c:pt>
                <c:pt idx="5368">
                  <c:v>1.7919369999999999E-8</c:v>
                </c:pt>
                <c:pt idx="5369">
                  <c:v>1.7922500000000001E-8</c:v>
                </c:pt>
                <c:pt idx="5370">
                  <c:v>1.7925619999999999E-8</c:v>
                </c:pt>
                <c:pt idx="5371">
                  <c:v>1.7928750000000001E-8</c:v>
                </c:pt>
                <c:pt idx="5372">
                  <c:v>1.793187E-8</c:v>
                </c:pt>
                <c:pt idx="5373">
                  <c:v>1.7935000000000001E-8</c:v>
                </c:pt>
                <c:pt idx="5374">
                  <c:v>1.793812E-8</c:v>
                </c:pt>
                <c:pt idx="5375">
                  <c:v>1.7941249999999999E-8</c:v>
                </c:pt>
                <c:pt idx="5376">
                  <c:v>1.7944370000000001E-8</c:v>
                </c:pt>
                <c:pt idx="5377">
                  <c:v>1.7947499999999999E-8</c:v>
                </c:pt>
                <c:pt idx="5378">
                  <c:v>1.7950620000000001E-8</c:v>
                </c:pt>
                <c:pt idx="5379">
                  <c:v>1.795375E-8</c:v>
                </c:pt>
                <c:pt idx="5380">
                  <c:v>1.7956870000000001E-8</c:v>
                </c:pt>
                <c:pt idx="5381">
                  <c:v>1.796E-8</c:v>
                </c:pt>
                <c:pt idx="5382">
                  <c:v>1.7963119999999999E-8</c:v>
                </c:pt>
                <c:pt idx="5383">
                  <c:v>1.796625E-8</c:v>
                </c:pt>
                <c:pt idx="5384">
                  <c:v>1.7969369999999999E-8</c:v>
                </c:pt>
                <c:pt idx="5385">
                  <c:v>1.7972500000000001E-8</c:v>
                </c:pt>
                <c:pt idx="5386">
                  <c:v>1.797562E-8</c:v>
                </c:pt>
                <c:pt idx="5387">
                  <c:v>1.7978750000000001E-8</c:v>
                </c:pt>
                <c:pt idx="5388">
                  <c:v>1.798187E-8</c:v>
                </c:pt>
                <c:pt idx="5389">
                  <c:v>1.7984999999999999E-8</c:v>
                </c:pt>
                <c:pt idx="5390">
                  <c:v>1.7988120000000001E-8</c:v>
                </c:pt>
                <c:pt idx="5391">
                  <c:v>1.7991249999999999E-8</c:v>
                </c:pt>
                <c:pt idx="5392">
                  <c:v>1.7994370000000001E-8</c:v>
                </c:pt>
                <c:pt idx="5393">
                  <c:v>1.79975E-8</c:v>
                </c:pt>
                <c:pt idx="5394">
                  <c:v>1.8000620000000001E-8</c:v>
                </c:pt>
                <c:pt idx="5395">
                  <c:v>1.800375E-8</c:v>
                </c:pt>
                <c:pt idx="5396">
                  <c:v>1.8006869999999999E-8</c:v>
                </c:pt>
                <c:pt idx="5397">
                  <c:v>1.801E-8</c:v>
                </c:pt>
                <c:pt idx="5398">
                  <c:v>1.8013119999999999E-8</c:v>
                </c:pt>
                <c:pt idx="5399">
                  <c:v>1.8016250000000001E-8</c:v>
                </c:pt>
                <c:pt idx="5400">
                  <c:v>1.801937E-8</c:v>
                </c:pt>
                <c:pt idx="5401">
                  <c:v>1.8022500000000001E-8</c:v>
                </c:pt>
                <c:pt idx="5402">
                  <c:v>1.802562E-8</c:v>
                </c:pt>
                <c:pt idx="5403">
                  <c:v>1.8028749999999999E-8</c:v>
                </c:pt>
                <c:pt idx="5404">
                  <c:v>1.8031870000000001E-8</c:v>
                </c:pt>
                <c:pt idx="5405">
                  <c:v>1.8034999999999999E-8</c:v>
                </c:pt>
                <c:pt idx="5406">
                  <c:v>1.8038120000000001E-8</c:v>
                </c:pt>
                <c:pt idx="5407">
                  <c:v>1.804125E-8</c:v>
                </c:pt>
                <c:pt idx="5408">
                  <c:v>1.8044370000000001E-8</c:v>
                </c:pt>
                <c:pt idx="5409">
                  <c:v>1.80475E-8</c:v>
                </c:pt>
                <c:pt idx="5410">
                  <c:v>1.8050619999999999E-8</c:v>
                </c:pt>
                <c:pt idx="5411">
                  <c:v>1.805375E-8</c:v>
                </c:pt>
                <c:pt idx="5412">
                  <c:v>1.8056869999999999E-8</c:v>
                </c:pt>
                <c:pt idx="5413">
                  <c:v>1.8060000000000001E-8</c:v>
                </c:pt>
                <c:pt idx="5414">
                  <c:v>1.806312E-8</c:v>
                </c:pt>
                <c:pt idx="5415">
                  <c:v>1.8066250000000001E-8</c:v>
                </c:pt>
                <c:pt idx="5416">
                  <c:v>1.806937E-8</c:v>
                </c:pt>
                <c:pt idx="5417">
                  <c:v>1.8072499999999999E-8</c:v>
                </c:pt>
                <c:pt idx="5418">
                  <c:v>1.807562E-8</c:v>
                </c:pt>
                <c:pt idx="5419">
                  <c:v>1.8078749999999999E-8</c:v>
                </c:pt>
                <c:pt idx="5420">
                  <c:v>1.8081870000000001E-8</c:v>
                </c:pt>
                <c:pt idx="5421">
                  <c:v>1.8084999999999999E-8</c:v>
                </c:pt>
                <c:pt idx="5422">
                  <c:v>1.8088120000000001E-8</c:v>
                </c:pt>
                <c:pt idx="5423">
                  <c:v>1.809125E-8</c:v>
                </c:pt>
                <c:pt idx="5424">
                  <c:v>1.8094369999999999E-8</c:v>
                </c:pt>
                <c:pt idx="5425">
                  <c:v>1.80975E-8</c:v>
                </c:pt>
                <c:pt idx="5426">
                  <c:v>1.8100619999999999E-8</c:v>
                </c:pt>
                <c:pt idx="5427">
                  <c:v>1.8103750000000001E-8</c:v>
                </c:pt>
                <c:pt idx="5428">
                  <c:v>1.810687E-8</c:v>
                </c:pt>
                <c:pt idx="5429">
                  <c:v>1.8110000000000001E-8</c:v>
                </c:pt>
                <c:pt idx="5430">
                  <c:v>1.811312E-8</c:v>
                </c:pt>
                <c:pt idx="5431">
                  <c:v>1.8116249999999999E-8</c:v>
                </c:pt>
                <c:pt idx="5432">
                  <c:v>1.811937E-8</c:v>
                </c:pt>
                <c:pt idx="5433">
                  <c:v>1.8122499999999999E-8</c:v>
                </c:pt>
                <c:pt idx="5434">
                  <c:v>1.8125620000000001E-8</c:v>
                </c:pt>
                <c:pt idx="5435">
                  <c:v>1.8128749999999999E-8</c:v>
                </c:pt>
                <c:pt idx="5436">
                  <c:v>1.8131870000000001E-8</c:v>
                </c:pt>
                <c:pt idx="5437">
                  <c:v>1.8135E-8</c:v>
                </c:pt>
                <c:pt idx="5438">
                  <c:v>1.8138119999999999E-8</c:v>
                </c:pt>
                <c:pt idx="5439">
                  <c:v>1.814125E-8</c:v>
                </c:pt>
                <c:pt idx="5440">
                  <c:v>1.8144369999999999E-8</c:v>
                </c:pt>
                <c:pt idx="5441">
                  <c:v>1.8147500000000001E-8</c:v>
                </c:pt>
                <c:pt idx="5442">
                  <c:v>1.815062E-8</c:v>
                </c:pt>
                <c:pt idx="5443">
                  <c:v>1.8153750000000001E-8</c:v>
                </c:pt>
                <c:pt idx="5444">
                  <c:v>1.815687E-8</c:v>
                </c:pt>
                <c:pt idx="5445">
                  <c:v>1.8159999999999999E-8</c:v>
                </c:pt>
                <c:pt idx="5446">
                  <c:v>1.816312E-8</c:v>
                </c:pt>
                <c:pt idx="5447">
                  <c:v>1.8166249999999999E-8</c:v>
                </c:pt>
                <c:pt idx="5448">
                  <c:v>1.8169370000000001E-8</c:v>
                </c:pt>
                <c:pt idx="5449">
                  <c:v>1.8172499999999999E-8</c:v>
                </c:pt>
                <c:pt idx="5450">
                  <c:v>1.8175620000000001E-8</c:v>
                </c:pt>
                <c:pt idx="5451">
                  <c:v>1.817875E-8</c:v>
                </c:pt>
                <c:pt idx="5452">
                  <c:v>1.8181869999999999E-8</c:v>
                </c:pt>
                <c:pt idx="5453">
                  <c:v>1.8185E-8</c:v>
                </c:pt>
                <c:pt idx="5454">
                  <c:v>1.8188119999999999E-8</c:v>
                </c:pt>
                <c:pt idx="5455">
                  <c:v>1.8191250000000001E-8</c:v>
                </c:pt>
                <c:pt idx="5456">
                  <c:v>1.8194369999999999E-8</c:v>
                </c:pt>
                <c:pt idx="5457">
                  <c:v>1.8197500000000001E-8</c:v>
                </c:pt>
                <c:pt idx="5458">
                  <c:v>1.820062E-8</c:v>
                </c:pt>
                <c:pt idx="5459">
                  <c:v>1.8203749999999998E-8</c:v>
                </c:pt>
                <c:pt idx="5460">
                  <c:v>1.820687E-8</c:v>
                </c:pt>
                <c:pt idx="5461">
                  <c:v>1.8209999999999999E-8</c:v>
                </c:pt>
                <c:pt idx="5462">
                  <c:v>1.8213120000000001E-8</c:v>
                </c:pt>
                <c:pt idx="5463">
                  <c:v>1.8216249999999999E-8</c:v>
                </c:pt>
                <c:pt idx="5464">
                  <c:v>1.8219370000000001E-8</c:v>
                </c:pt>
                <c:pt idx="5465">
                  <c:v>1.82225E-8</c:v>
                </c:pt>
                <c:pt idx="5466">
                  <c:v>1.8225619999999999E-8</c:v>
                </c:pt>
                <c:pt idx="5467">
                  <c:v>1.822875E-8</c:v>
                </c:pt>
                <c:pt idx="5468">
                  <c:v>1.8231869999999999E-8</c:v>
                </c:pt>
                <c:pt idx="5469">
                  <c:v>1.8235000000000001E-8</c:v>
                </c:pt>
                <c:pt idx="5470">
                  <c:v>1.8238119999999999E-8</c:v>
                </c:pt>
                <c:pt idx="5471">
                  <c:v>1.8241250000000001E-8</c:v>
                </c:pt>
                <c:pt idx="5472">
                  <c:v>1.824437E-8</c:v>
                </c:pt>
                <c:pt idx="5473">
                  <c:v>1.8247499999999998E-8</c:v>
                </c:pt>
                <c:pt idx="5474">
                  <c:v>1.825062E-8</c:v>
                </c:pt>
                <c:pt idx="5475">
                  <c:v>1.8253749999999999E-8</c:v>
                </c:pt>
                <c:pt idx="5476">
                  <c:v>1.8256870000000001E-8</c:v>
                </c:pt>
                <c:pt idx="5477">
                  <c:v>1.8259999999999999E-8</c:v>
                </c:pt>
                <c:pt idx="5478">
                  <c:v>1.8263120000000001E-8</c:v>
                </c:pt>
                <c:pt idx="5479">
                  <c:v>1.826625E-8</c:v>
                </c:pt>
                <c:pt idx="5480">
                  <c:v>1.8269369999999999E-8</c:v>
                </c:pt>
                <c:pt idx="5481">
                  <c:v>1.82725E-8</c:v>
                </c:pt>
                <c:pt idx="5482">
                  <c:v>1.8275619999999999E-8</c:v>
                </c:pt>
                <c:pt idx="5483">
                  <c:v>1.8278750000000001E-8</c:v>
                </c:pt>
                <c:pt idx="5484">
                  <c:v>1.8281869999999999E-8</c:v>
                </c:pt>
                <c:pt idx="5485">
                  <c:v>1.8285000000000001E-8</c:v>
                </c:pt>
                <c:pt idx="5486">
                  <c:v>1.828812E-8</c:v>
                </c:pt>
                <c:pt idx="5487">
                  <c:v>1.8291249999999998E-8</c:v>
                </c:pt>
                <c:pt idx="5488">
                  <c:v>1.829437E-8</c:v>
                </c:pt>
                <c:pt idx="5489">
                  <c:v>1.8297499999999999E-8</c:v>
                </c:pt>
                <c:pt idx="5490">
                  <c:v>1.8300620000000001E-8</c:v>
                </c:pt>
                <c:pt idx="5491">
                  <c:v>1.8303749999999999E-8</c:v>
                </c:pt>
                <c:pt idx="5492">
                  <c:v>1.8306870000000001E-8</c:v>
                </c:pt>
                <c:pt idx="5493">
                  <c:v>1.831E-8</c:v>
                </c:pt>
                <c:pt idx="5494">
                  <c:v>1.8313119999999998E-8</c:v>
                </c:pt>
                <c:pt idx="5495">
                  <c:v>1.831625E-8</c:v>
                </c:pt>
                <c:pt idx="5496">
                  <c:v>1.8319369999999999E-8</c:v>
                </c:pt>
                <c:pt idx="5497">
                  <c:v>1.8322500000000001E-8</c:v>
                </c:pt>
                <c:pt idx="5498">
                  <c:v>1.8325619999999999E-8</c:v>
                </c:pt>
                <c:pt idx="5499">
                  <c:v>1.8328750000000001E-8</c:v>
                </c:pt>
                <c:pt idx="5500">
                  <c:v>1.833187E-8</c:v>
                </c:pt>
                <c:pt idx="5501">
                  <c:v>1.8334999999999998E-8</c:v>
                </c:pt>
                <c:pt idx="5502">
                  <c:v>1.833812E-8</c:v>
                </c:pt>
                <c:pt idx="5503">
                  <c:v>1.8341249999999999E-8</c:v>
                </c:pt>
                <c:pt idx="5504">
                  <c:v>1.8344370000000001E-8</c:v>
                </c:pt>
                <c:pt idx="5505">
                  <c:v>1.8347499999999999E-8</c:v>
                </c:pt>
                <c:pt idx="5506">
                  <c:v>1.8350620000000001E-8</c:v>
                </c:pt>
                <c:pt idx="5507">
                  <c:v>1.835375E-8</c:v>
                </c:pt>
                <c:pt idx="5508">
                  <c:v>1.8356869999999998E-8</c:v>
                </c:pt>
                <c:pt idx="5509">
                  <c:v>1.836E-8</c:v>
                </c:pt>
                <c:pt idx="5510">
                  <c:v>1.8363119999999999E-8</c:v>
                </c:pt>
                <c:pt idx="5511">
                  <c:v>1.8366250000000001E-8</c:v>
                </c:pt>
                <c:pt idx="5512">
                  <c:v>1.8369369999999999E-8</c:v>
                </c:pt>
                <c:pt idx="5513">
                  <c:v>1.8372500000000001E-8</c:v>
                </c:pt>
                <c:pt idx="5514">
                  <c:v>1.837562E-8</c:v>
                </c:pt>
                <c:pt idx="5515">
                  <c:v>1.8378749999999998E-8</c:v>
                </c:pt>
                <c:pt idx="5516">
                  <c:v>1.838187E-8</c:v>
                </c:pt>
                <c:pt idx="5517">
                  <c:v>1.8384999999999999E-8</c:v>
                </c:pt>
                <c:pt idx="5518">
                  <c:v>1.8388120000000001E-8</c:v>
                </c:pt>
                <c:pt idx="5519">
                  <c:v>1.8391249999999999E-8</c:v>
                </c:pt>
                <c:pt idx="5520">
                  <c:v>1.8394370000000001E-8</c:v>
                </c:pt>
                <c:pt idx="5521">
                  <c:v>1.83975E-8</c:v>
                </c:pt>
                <c:pt idx="5522">
                  <c:v>1.8400619999999998E-8</c:v>
                </c:pt>
                <c:pt idx="5523">
                  <c:v>1.840375E-8</c:v>
                </c:pt>
                <c:pt idx="5524">
                  <c:v>1.8406869999999999E-8</c:v>
                </c:pt>
                <c:pt idx="5525">
                  <c:v>1.8410000000000001E-8</c:v>
                </c:pt>
                <c:pt idx="5526">
                  <c:v>1.8413119999999999E-8</c:v>
                </c:pt>
                <c:pt idx="5527">
                  <c:v>1.8416250000000001E-8</c:v>
                </c:pt>
                <c:pt idx="5528">
                  <c:v>1.841937E-8</c:v>
                </c:pt>
                <c:pt idx="5529">
                  <c:v>1.8422499999999998E-8</c:v>
                </c:pt>
                <c:pt idx="5530">
                  <c:v>1.842562E-8</c:v>
                </c:pt>
                <c:pt idx="5531">
                  <c:v>1.8428749999999999E-8</c:v>
                </c:pt>
                <c:pt idx="5532">
                  <c:v>1.8431870000000001E-8</c:v>
                </c:pt>
                <c:pt idx="5533">
                  <c:v>1.8434999999999999E-8</c:v>
                </c:pt>
                <c:pt idx="5534">
                  <c:v>1.8438120000000001E-8</c:v>
                </c:pt>
                <c:pt idx="5535">
                  <c:v>1.844125E-8</c:v>
                </c:pt>
                <c:pt idx="5536">
                  <c:v>1.8444369999999998E-8</c:v>
                </c:pt>
                <c:pt idx="5537">
                  <c:v>1.84475E-8</c:v>
                </c:pt>
                <c:pt idx="5538">
                  <c:v>1.8450619999999999E-8</c:v>
                </c:pt>
                <c:pt idx="5539">
                  <c:v>1.8453750000000001E-8</c:v>
                </c:pt>
                <c:pt idx="5540">
                  <c:v>1.8456869999999999E-8</c:v>
                </c:pt>
                <c:pt idx="5541">
                  <c:v>1.8460000000000001E-8</c:v>
                </c:pt>
                <c:pt idx="5542">
                  <c:v>1.846312E-8</c:v>
                </c:pt>
                <c:pt idx="5543">
                  <c:v>1.8466249999999998E-8</c:v>
                </c:pt>
                <c:pt idx="5544">
                  <c:v>1.846937E-8</c:v>
                </c:pt>
                <c:pt idx="5545">
                  <c:v>1.8472499999999999E-8</c:v>
                </c:pt>
                <c:pt idx="5546">
                  <c:v>1.8475620000000001E-8</c:v>
                </c:pt>
                <c:pt idx="5547">
                  <c:v>1.8478749999999999E-8</c:v>
                </c:pt>
                <c:pt idx="5548">
                  <c:v>1.8481870000000001E-8</c:v>
                </c:pt>
                <c:pt idx="5549">
                  <c:v>1.8485E-8</c:v>
                </c:pt>
                <c:pt idx="5550">
                  <c:v>1.8488119999999998E-8</c:v>
                </c:pt>
                <c:pt idx="5551">
                  <c:v>1.849125E-8</c:v>
                </c:pt>
                <c:pt idx="5552">
                  <c:v>1.8494369999999999E-8</c:v>
                </c:pt>
                <c:pt idx="5553">
                  <c:v>1.8497500000000001E-8</c:v>
                </c:pt>
                <c:pt idx="5554">
                  <c:v>1.8500619999999999E-8</c:v>
                </c:pt>
                <c:pt idx="5555">
                  <c:v>1.8503750000000001E-8</c:v>
                </c:pt>
                <c:pt idx="5556">
                  <c:v>1.850687E-8</c:v>
                </c:pt>
                <c:pt idx="5557">
                  <c:v>1.8510000000000002E-8</c:v>
                </c:pt>
                <c:pt idx="5558">
                  <c:v>1.851312E-8</c:v>
                </c:pt>
                <c:pt idx="5559">
                  <c:v>1.8516249999999999E-8</c:v>
                </c:pt>
                <c:pt idx="5560">
                  <c:v>1.8519370000000001E-8</c:v>
                </c:pt>
                <c:pt idx="5561">
                  <c:v>1.8522499999999999E-8</c:v>
                </c:pt>
                <c:pt idx="5562">
                  <c:v>1.8525620000000001E-8</c:v>
                </c:pt>
                <c:pt idx="5563">
                  <c:v>1.852875E-8</c:v>
                </c:pt>
                <c:pt idx="5564">
                  <c:v>1.8531869999999998E-8</c:v>
                </c:pt>
                <c:pt idx="5565">
                  <c:v>1.8535E-8</c:v>
                </c:pt>
                <c:pt idx="5566">
                  <c:v>1.8538119999999999E-8</c:v>
                </c:pt>
                <c:pt idx="5567">
                  <c:v>1.8541250000000001E-8</c:v>
                </c:pt>
                <c:pt idx="5568">
                  <c:v>1.8544369999999999E-8</c:v>
                </c:pt>
                <c:pt idx="5569">
                  <c:v>1.8547500000000001E-8</c:v>
                </c:pt>
                <c:pt idx="5570">
                  <c:v>1.855062E-8</c:v>
                </c:pt>
                <c:pt idx="5571">
                  <c:v>1.8553750000000002E-8</c:v>
                </c:pt>
                <c:pt idx="5572">
                  <c:v>1.855687E-8</c:v>
                </c:pt>
                <c:pt idx="5573">
                  <c:v>1.8559999999999999E-8</c:v>
                </c:pt>
                <c:pt idx="5574">
                  <c:v>1.8563120000000001E-8</c:v>
                </c:pt>
                <c:pt idx="5575">
                  <c:v>1.8566249999999999E-8</c:v>
                </c:pt>
                <c:pt idx="5576">
                  <c:v>1.8569370000000001E-8</c:v>
                </c:pt>
                <c:pt idx="5577">
                  <c:v>1.85725E-8</c:v>
                </c:pt>
                <c:pt idx="5578">
                  <c:v>1.8575619999999998E-8</c:v>
                </c:pt>
                <c:pt idx="5579">
                  <c:v>1.857875E-8</c:v>
                </c:pt>
                <c:pt idx="5580">
                  <c:v>1.8581869999999999E-8</c:v>
                </c:pt>
                <c:pt idx="5581">
                  <c:v>1.8585000000000001E-8</c:v>
                </c:pt>
                <c:pt idx="5582">
                  <c:v>1.8588119999999999E-8</c:v>
                </c:pt>
                <c:pt idx="5583">
                  <c:v>1.8591250000000001E-8</c:v>
                </c:pt>
                <c:pt idx="5584">
                  <c:v>1.859437E-8</c:v>
                </c:pt>
                <c:pt idx="5585">
                  <c:v>1.8597500000000002E-8</c:v>
                </c:pt>
                <c:pt idx="5586">
                  <c:v>1.860062E-8</c:v>
                </c:pt>
                <c:pt idx="5587">
                  <c:v>1.8603749999999999E-8</c:v>
                </c:pt>
                <c:pt idx="5588">
                  <c:v>1.8606870000000001E-8</c:v>
                </c:pt>
                <c:pt idx="5589">
                  <c:v>1.8609999999999999E-8</c:v>
                </c:pt>
                <c:pt idx="5590">
                  <c:v>1.8613120000000001E-8</c:v>
                </c:pt>
                <c:pt idx="5591">
                  <c:v>1.861625E-8</c:v>
                </c:pt>
                <c:pt idx="5592">
                  <c:v>1.8619370000000002E-8</c:v>
                </c:pt>
                <c:pt idx="5593">
                  <c:v>1.86225E-8</c:v>
                </c:pt>
                <c:pt idx="5594">
                  <c:v>1.8625619999999999E-8</c:v>
                </c:pt>
                <c:pt idx="5595">
                  <c:v>1.8628750000000001E-8</c:v>
                </c:pt>
                <c:pt idx="5596">
                  <c:v>1.8631869999999999E-8</c:v>
                </c:pt>
                <c:pt idx="5597">
                  <c:v>1.8635000000000001E-8</c:v>
                </c:pt>
                <c:pt idx="5598">
                  <c:v>1.863812E-8</c:v>
                </c:pt>
                <c:pt idx="5599">
                  <c:v>1.8641250000000002E-8</c:v>
                </c:pt>
                <c:pt idx="5600">
                  <c:v>1.864437E-8</c:v>
                </c:pt>
                <c:pt idx="5601">
                  <c:v>1.8647499999999999E-8</c:v>
                </c:pt>
                <c:pt idx="5602">
                  <c:v>1.8650620000000001E-8</c:v>
                </c:pt>
                <c:pt idx="5603">
                  <c:v>1.8653749999999999E-8</c:v>
                </c:pt>
                <c:pt idx="5604">
                  <c:v>1.8656870000000001E-8</c:v>
                </c:pt>
                <c:pt idx="5605">
                  <c:v>1.866E-8</c:v>
                </c:pt>
                <c:pt idx="5606">
                  <c:v>1.8663120000000002E-8</c:v>
                </c:pt>
                <c:pt idx="5607">
                  <c:v>1.866625E-8</c:v>
                </c:pt>
                <c:pt idx="5608">
                  <c:v>1.8669369999999999E-8</c:v>
                </c:pt>
                <c:pt idx="5609">
                  <c:v>1.8672500000000001E-8</c:v>
                </c:pt>
                <c:pt idx="5610">
                  <c:v>1.8675619999999999E-8</c:v>
                </c:pt>
                <c:pt idx="5611">
                  <c:v>1.8678750000000001E-8</c:v>
                </c:pt>
                <c:pt idx="5612">
                  <c:v>1.868187E-8</c:v>
                </c:pt>
                <c:pt idx="5613">
                  <c:v>1.8685000000000002E-8</c:v>
                </c:pt>
                <c:pt idx="5614">
                  <c:v>1.868812E-8</c:v>
                </c:pt>
                <c:pt idx="5615">
                  <c:v>1.8691249999999999E-8</c:v>
                </c:pt>
                <c:pt idx="5616">
                  <c:v>1.8694370000000001E-8</c:v>
                </c:pt>
                <c:pt idx="5617">
                  <c:v>1.8697499999999999E-8</c:v>
                </c:pt>
                <c:pt idx="5618">
                  <c:v>1.8700620000000001E-8</c:v>
                </c:pt>
                <c:pt idx="5619">
                  <c:v>1.870375E-8</c:v>
                </c:pt>
                <c:pt idx="5620">
                  <c:v>1.8706870000000002E-8</c:v>
                </c:pt>
                <c:pt idx="5621">
                  <c:v>1.871E-8</c:v>
                </c:pt>
                <c:pt idx="5622">
                  <c:v>1.8713119999999999E-8</c:v>
                </c:pt>
                <c:pt idx="5623">
                  <c:v>1.8716250000000001E-8</c:v>
                </c:pt>
                <c:pt idx="5624">
                  <c:v>1.8719369999999999E-8</c:v>
                </c:pt>
                <c:pt idx="5625">
                  <c:v>1.8722500000000001E-8</c:v>
                </c:pt>
                <c:pt idx="5626">
                  <c:v>1.872562E-8</c:v>
                </c:pt>
                <c:pt idx="5627">
                  <c:v>1.8728750000000002E-8</c:v>
                </c:pt>
                <c:pt idx="5628">
                  <c:v>1.873187E-8</c:v>
                </c:pt>
                <c:pt idx="5629">
                  <c:v>1.8734999999999999E-8</c:v>
                </c:pt>
                <c:pt idx="5630">
                  <c:v>1.8738120000000001E-8</c:v>
                </c:pt>
                <c:pt idx="5631">
                  <c:v>1.8741249999999999E-8</c:v>
                </c:pt>
                <c:pt idx="5632">
                  <c:v>1.8744370000000001E-8</c:v>
                </c:pt>
                <c:pt idx="5633">
                  <c:v>1.87475E-8</c:v>
                </c:pt>
                <c:pt idx="5634">
                  <c:v>1.8750620000000002E-8</c:v>
                </c:pt>
                <c:pt idx="5635">
                  <c:v>1.875375E-8</c:v>
                </c:pt>
                <c:pt idx="5636">
                  <c:v>1.8756869999999999E-8</c:v>
                </c:pt>
                <c:pt idx="5637">
                  <c:v>1.8760000000000001E-8</c:v>
                </c:pt>
                <c:pt idx="5638">
                  <c:v>1.8763119999999999E-8</c:v>
                </c:pt>
                <c:pt idx="5639">
                  <c:v>1.8766250000000001E-8</c:v>
                </c:pt>
                <c:pt idx="5640">
                  <c:v>1.876937E-8</c:v>
                </c:pt>
                <c:pt idx="5641">
                  <c:v>1.8772500000000002E-8</c:v>
                </c:pt>
                <c:pt idx="5642">
                  <c:v>1.877562E-8</c:v>
                </c:pt>
                <c:pt idx="5643">
                  <c:v>1.8778749999999999E-8</c:v>
                </c:pt>
                <c:pt idx="5644">
                  <c:v>1.8781870000000001E-8</c:v>
                </c:pt>
                <c:pt idx="5645">
                  <c:v>1.8784999999999999E-8</c:v>
                </c:pt>
                <c:pt idx="5646">
                  <c:v>1.8788120000000001E-8</c:v>
                </c:pt>
                <c:pt idx="5647">
                  <c:v>1.879125E-8</c:v>
                </c:pt>
                <c:pt idx="5648">
                  <c:v>1.8794370000000002E-8</c:v>
                </c:pt>
                <c:pt idx="5649">
                  <c:v>1.87975E-8</c:v>
                </c:pt>
                <c:pt idx="5650">
                  <c:v>1.8800619999999999E-8</c:v>
                </c:pt>
                <c:pt idx="5651">
                  <c:v>1.8803750000000001E-8</c:v>
                </c:pt>
                <c:pt idx="5652">
                  <c:v>1.8806869999999999E-8</c:v>
                </c:pt>
                <c:pt idx="5653">
                  <c:v>1.8810000000000001E-8</c:v>
                </c:pt>
                <c:pt idx="5654">
                  <c:v>1.881312E-8</c:v>
                </c:pt>
                <c:pt idx="5655">
                  <c:v>1.8816250000000001E-8</c:v>
                </c:pt>
                <c:pt idx="5656">
                  <c:v>1.881937E-8</c:v>
                </c:pt>
                <c:pt idx="5657">
                  <c:v>1.8822499999999999E-8</c:v>
                </c:pt>
                <c:pt idx="5658">
                  <c:v>1.8825620000000001E-8</c:v>
                </c:pt>
                <c:pt idx="5659">
                  <c:v>1.8828749999999999E-8</c:v>
                </c:pt>
                <c:pt idx="5660">
                  <c:v>1.8831870000000001E-8</c:v>
                </c:pt>
                <c:pt idx="5661">
                  <c:v>1.8835E-8</c:v>
                </c:pt>
                <c:pt idx="5662">
                  <c:v>1.8838120000000002E-8</c:v>
                </c:pt>
                <c:pt idx="5663">
                  <c:v>1.884125E-8</c:v>
                </c:pt>
                <c:pt idx="5664">
                  <c:v>1.8844369999999999E-8</c:v>
                </c:pt>
                <c:pt idx="5665">
                  <c:v>1.8847500000000001E-8</c:v>
                </c:pt>
                <c:pt idx="5666">
                  <c:v>1.8850619999999999E-8</c:v>
                </c:pt>
                <c:pt idx="5667">
                  <c:v>1.8853750000000001E-8</c:v>
                </c:pt>
                <c:pt idx="5668">
                  <c:v>1.885687E-8</c:v>
                </c:pt>
                <c:pt idx="5669">
                  <c:v>1.8860000000000001E-8</c:v>
                </c:pt>
                <c:pt idx="5670">
                  <c:v>1.886312E-8</c:v>
                </c:pt>
                <c:pt idx="5671">
                  <c:v>1.8866249999999999E-8</c:v>
                </c:pt>
                <c:pt idx="5672">
                  <c:v>1.8869370000000001E-8</c:v>
                </c:pt>
                <c:pt idx="5673">
                  <c:v>1.8872499999999999E-8</c:v>
                </c:pt>
                <c:pt idx="5674">
                  <c:v>1.8875620000000001E-8</c:v>
                </c:pt>
                <c:pt idx="5675">
                  <c:v>1.887875E-8</c:v>
                </c:pt>
                <c:pt idx="5676">
                  <c:v>1.8881870000000002E-8</c:v>
                </c:pt>
                <c:pt idx="5677">
                  <c:v>1.8885E-8</c:v>
                </c:pt>
                <c:pt idx="5678">
                  <c:v>1.8888119999999999E-8</c:v>
                </c:pt>
                <c:pt idx="5679">
                  <c:v>1.889125E-8</c:v>
                </c:pt>
                <c:pt idx="5680">
                  <c:v>1.8894369999999999E-8</c:v>
                </c:pt>
                <c:pt idx="5681">
                  <c:v>1.8897500000000001E-8</c:v>
                </c:pt>
                <c:pt idx="5682">
                  <c:v>1.890062E-8</c:v>
                </c:pt>
                <c:pt idx="5683">
                  <c:v>1.8903750000000001E-8</c:v>
                </c:pt>
                <c:pt idx="5684">
                  <c:v>1.890687E-8</c:v>
                </c:pt>
                <c:pt idx="5685">
                  <c:v>1.8909999999999999E-8</c:v>
                </c:pt>
                <c:pt idx="5686">
                  <c:v>1.8913120000000001E-8</c:v>
                </c:pt>
                <c:pt idx="5687">
                  <c:v>1.8916249999999999E-8</c:v>
                </c:pt>
                <c:pt idx="5688">
                  <c:v>1.8919370000000001E-8</c:v>
                </c:pt>
                <c:pt idx="5689">
                  <c:v>1.89225E-8</c:v>
                </c:pt>
                <c:pt idx="5690">
                  <c:v>1.8925620000000001E-8</c:v>
                </c:pt>
                <c:pt idx="5691">
                  <c:v>1.892875E-8</c:v>
                </c:pt>
                <c:pt idx="5692">
                  <c:v>1.8931869999999999E-8</c:v>
                </c:pt>
                <c:pt idx="5693">
                  <c:v>1.8935E-8</c:v>
                </c:pt>
                <c:pt idx="5694">
                  <c:v>1.8938119999999999E-8</c:v>
                </c:pt>
                <c:pt idx="5695">
                  <c:v>1.8941250000000001E-8</c:v>
                </c:pt>
                <c:pt idx="5696">
                  <c:v>1.894437E-8</c:v>
                </c:pt>
                <c:pt idx="5697">
                  <c:v>1.8947500000000001E-8</c:v>
                </c:pt>
                <c:pt idx="5698">
                  <c:v>1.895062E-8</c:v>
                </c:pt>
                <c:pt idx="5699">
                  <c:v>1.8953749999999999E-8</c:v>
                </c:pt>
                <c:pt idx="5700">
                  <c:v>1.8956870000000001E-8</c:v>
                </c:pt>
                <c:pt idx="5701">
                  <c:v>1.8959999999999999E-8</c:v>
                </c:pt>
                <c:pt idx="5702">
                  <c:v>1.8963120000000001E-8</c:v>
                </c:pt>
                <c:pt idx="5703">
                  <c:v>1.896625E-8</c:v>
                </c:pt>
                <c:pt idx="5704">
                  <c:v>1.8969370000000001E-8</c:v>
                </c:pt>
                <c:pt idx="5705">
                  <c:v>1.89725E-8</c:v>
                </c:pt>
                <c:pt idx="5706">
                  <c:v>1.8975619999999999E-8</c:v>
                </c:pt>
                <c:pt idx="5707">
                  <c:v>1.897875E-8</c:v>
                </c:pt>
                <c:pt idx="5708">
                  <c:v>1.8981869999999999E-8</c:v>
                </c:pt>
                <c:pt idx="5709">
                  <c:v>1.8985000000000001E-8</c:v>
                </c:pt>
                <c:pt idx="5710">
                  <c:v>1.898812E-8</c:v>
                </c:pt>
                <c:pt idx="5711">
                  <c:v>1.8991250000000001E-8</c:v>
                </c:pt>
                <c:pt idx="5712">
                  <c:v>1.899437E-8</c:v>
                </c:pt>
                <c:pt idx="5713">
                  <c:v>1.8997499999999999E-8</c:v>
                </c:pt>
                <c:pt idx="5714">
                  <c:v>1.9000620000000001E-8</c:v>
                </c:pt>
                <c:pt idx="5715">
                  <c:v>1.9003749999999999E-8</c:v>
                </c:pt>
                <c:pt idx="5716">
                  <c:v>1.9006870000000001E-8</c:v>
                </c:pt>
                <c:pt idx="5717">
                  <c:v>1.9009999999999999E-8</c:v>
                </c:pt>
                <c:pt idx="5718">
                  <c:v>1.9013120000000001E-8</c:v>
                </c:pt>
                <c:pt idx="5719">
                  <c:v>1.901625E-8</c:v>
                </c:pt>
                <c:pt idx="5720">
                  <c:v>1.9019369999999999E-8</c:v>
                </c:pt>
                <c:pt idx="5721">
                  <c:v>1.90225E-8</c:v>
                </c:pt>
                <c:pt idx="5722">
                  <c:v>1.9025619999999999E-8</c:v>
                </c:pt>
                <c:pt idx="5723">
                  <c:v>1.9028750000000001E-8</c:v>
                </c:pt>
                <c:pt idx="5724">
                  <c:v>1.903187E-8</c:v>
                </c:pt>
                <c:pt idx="5725">
                  <c:v>1.9035000000000001E-8</c:v>
                </c:pt>
                <c:pt idx="5726">
                  <c:v>1.903812E-8</c:v>
                </c:pt>
                <c:pt idx="5727">
                  <c:v>1.9041249999999999E-8</c:v>
                </c:pt>
                <c:pt idx="5728">
                  <c:v>1.904437E-8</c:v>
                </c:pt>
                <c:pt idx="5729">
                  <c:v>1.9047499999999999E-8</c:v>
                </c:pt>
                <c:pt idx="5730">
                  <c:v>1.9050620000000001E-8</c:v>
                </c:pt>
                <c:pt idx="5731">
                  <c:v>1.9053749999999999E-8</c:v>
                </c:pt>
                <c:pt idx="5732">
                  <c:v>1.9056870000000001E-8</c:v>
                </c:pt>
                <c:pt idx="5733">
                  <c:v>1.906E-8</c:v>
                </c:pt>
                <c:pt idx="5734">
                  <c:v>1.9063119999999999E-8</c:v>
                </c:pt>
                <c:pt idx="5735">
                  <c:v>1.906625E-8</c:v>
                </c:pt>
                <c:pt idx="5736">
                  <c:v>1.9069369999999999E-8</c:v>
                </c:pt>
                <c:pt idx="5737">
                  <c:v>1.9072500000000001E-8</c:v>
                </c:pt>
                <c:pt idx="5738">
                  <c:v>1.907562E-8</c:v>
                </c:pt>
                <c:pt idx="5739">
                  <c:v>1.9078750000000001E-8</c:v>
                </c:pt>
                <c:pt idx="5740">
                  <c:v>1.908187E-8</c:v>
                </c:pt>
                <c:pt idx="5741">
                  <c:v>1.9084999999999999E-8</c:v>
                </c:pt>
                <c:pt idx="5742">
                  <c:v>1.908812E-8</c:v>
                </c:pt>
                <c:pt idx="5743">
                  <c:v>1.9091249999999999E-8</c:v>
                </c:pt>
                <c:pt idx="5744">
                  <c:v>1.9094370000000001E-8</c:v>
                </c:pt>
                <c:pt idx="5745">
                  <c:v>1.9097499999999999E-8</c:v>
                </c:pt>
                <c:pt idx="5746">
                  <c:v>1.9100620000000001E-8</c:v>
                </c:pt>
                <c:pt idx="5747">
                  <c:v>1.910375E-8</c:v>
                </c:pt>
                <c:pt idx="5748">
                  <c:v>1.9106869999999999E-8</c:v>
                </c:pt>
                <c:pt idx="5749">
                  <c:v>1.911E-8</c:v>
                </c:pt>
                <c:pt idx="5750">
                  <c:v>1.9113119999999999E-8</c:v>
                </c:pt>
                <c:pt idx="5751">
                  <c:v>1.9116250000000001E-8</c:v>
                </c:pt>
                <c:pt idx="5752">
                  <c:v>1.911937E-8</c:v>
                </c:pt>
                <c:pt idx="5753">
                  <c:v>1.9122500000000001E-8</c:v>
                </c:pt>
                <c:pt idx="5754">
                  <c:v>1.912562E-8</c:v>
                </c:pt>
                <c:pt idx="5755">
                  <c:v>1.9128749999999998E-8</c:v>
                </c:pt>
                <c:pt idx="5756">
                  <c:v>1.913187E-8</c:v>
                </c:pt>
                <c:pt idx="5757">
                  <c:v>1.9134999999999999E-8</c:v>
                </c:pt>
                <c:pt idx="5758">
                  <c:v>1.9138120000000001E-8</c:v>
                </c:pt>
                <c:pt idx="5759">
                  <c:v>1.9141249999999999E-8</c:v>
                </c:pt>
                <c:pt idx="5760">
                  <c:v>1.9144370000000001E-8</c:v>
                </c:pt>
                <c:pt idx="5761">
                  <c:v>1.91475E-8</c:v>
                </c:pt>
                <c:pt idx="5762">
                  <c:v>1.9150619999999999E-8</c:v>
                </c:pt>
                <c:pt idx="5763">
                  <c:v>1.915375E-8</c:v>
                </c:pt>
                <c:pt idx="5764">
                  <c:v>1.9156869999999999E-8</c:v>
                </c:pt>
                <c:pt idx="5765">
                  <c:v>1.9160000000000001E-8</c:v>
                </c:pt>
                <c:pt idx="5766">
                  <c:v>1.9163119999999999E-8</c:v>
                </c:pt>
                <c:pt idx="5767">
                  <c:v>1.9166250000000001E-8</c:v>
                </c:pt>
                <c:pt idx="5768">
                  <c:v>1.916937E-8</c:v>
                </c:pt>
                <c:pt idx="5769">
                  <c:v>1.9172499999999998E-8</c:v>
                </c:pt>
                <c:pt idx="5770">
                  <c:v>1.917562E-8</c:v>
                </c:pt>
                <c:pt idx="5771">
                  <c:v>1.9178749999999999E-8</c:v>
                </c:pt>
                <c:pt idx="5772">
                  <c:v>1.9181870000000001E-8</c:v>
                </c:pt>
                <c:pt idx="5773">
                  <c:v>1.9184999999999999E-8</c:v>
                </c:pt>
                <c:pt idx="5774">
                  <c:v>1.9188120000000001E-8</c:v>
                </c:pt>
                <c:pt idx="5775">
                  <c:v>1.919125E-8</c:v>
                </c:pt>
                <c:pt idx="5776">
                  <c:v>1.9194369999999999E-8</c:v>
                </c:pt>
                <c:pt idx="5777">
                  <c:v>1.91975E-8</c:v>
                </c:pt>
                <c:pt idx="5778">
                  <c:v>1.9200619999999999E-8</c:v>
                </c:pt>
                <c:pt idx="5779">
                  <c:v>1.9203750000000001E-8</c:v>
                </c:pt>
                <c:pt idx="5780">
                  <c:v>1.9206869999999999E-8</c:v>
                </c:pt>
                <c:pt idx="5781">
                  <c:v>1.9210000000000001E-8</c:v>
                </c:pt>
                <c:pt idx="5782">
                  <c:v>1.921312E-8</c:v>
                </c:pt>
                <c:pt idx="5783">
                  <c:v>1.9216249999999998E-8</c:v>
                </c:pt>
                <c:pt idx="5784">
                  <c:v>1.921937E-8</c:v>
                </c:pt>
                <c:pt idx="5785">
                  <c:v>1.9222499999999999E-8</c:v>
                </c:pt>
                <c:pt idx="5786">
                  <c:v>1.9225620000000001E-8</c:v>
                </c:pt>
                <c:pt idx="5787">
                  <c:v>1.9228749999999999E-8</c:v>
                </c:pt>
                <c:pt idx="5788">
                  <c:v>1.9231870000000001E-8</c:v>
                </c:pt>
                <c:pt idx="5789">
                  <c:v>1.9235E-8</c:v>
                </c:pt>
                <c:pt idx="5790">
                  <c:v>1.9238119999999998E-8</c:v>
                </c:pt>
                <c:pt idx="5791">
                  <c:v>1.924125E-8</c:v>
                </c:pt>
                <c:pt idx="5792">
                  <c:v>1.9244369999999999E-8</c:v>
                </c:pt>
                <c:pt idx="5793">
                  <c:v>1.9247500000000001E-8</c:v>
                </c:pt>
                <c:pt idx="5794">
                  <c:v>1.9250619999999999E-8</c:v>
                </c:pt>
                <c:pt idx="5795">
                  <c:v>1.9253750000000001E-8</c:v>
                </c:pt>
                <c:pt idx="5796">
                  <c:v>1.925687E-8</c:v>
                </c:pt>
                <c:pt idx="5797">
                  <c:v>1.9259999999999998E-8</c:v>
                </c:pt>
                <c:pt idx="5798">
                  <c:v>1.926312E-8</c:v>
                </c:pt>
                <c:pt idx="5799">
                  <c:v>1.9266249999999999E-8</c:v>
                </c:pt>
                <c:pt idx="5800">
                  <c:v>1.9269370000000001E-8</c:v>
                </c:pt>
                <c:pt idx="5801">
                  <c:v>1.9272499999999999E-8</c:v>
                </c:pt>
                <c:pt idx="5802">
                  <c:v>1.9275620000000001E-8</c:v>
                </c:pt>
                <c:pt idx="5803">
                  <c:v>1.927875E-8</c:v>
                </c:pt>
                <c:pt idx="5804">
                  <c:v>1.9281869999999998E-8</c:v>
                </c:pt>
                <c:pt idx="5805">
                  <c:v>1.9285E-8</c:v>
                </c:pt>
                <c:pt idx="5806">
                  <c:v>1.9288119999999999E-8</c:v>
                </c:pt>
                <c:pt idx="5807">
                  <c:v>1.9291250000000001E-8</c:v>
                </c:pt>
                <c:pt idx="5808">
                  <c:v>1.9294369999999999E-8</c:v>
                </c:pt>
                <c:pt idx="5809">
                  <c:v>1.9297500000000001E-8</c:v>
                </c:pt>
                <c:pt idx="5810">
                  <c:v>1.930062E-8</c:v>
                </c:pt>
                <c:pt idx="5811">
                  <c:v>1.9303749999999998E-8</c:v>
                </c:pt>
                <c:pt idx="5812">
                  <c:v>1.930687E-8</c:v>
                </c:pt>
                <c:pt idx="5813">
                  <c:v>1.9309999999999999E-8</c:v>
                </c:pt>
                <c:pt idx="5814">
                  <c:v>1.9313120000000001E-8</c:v>
                </c:pt>
                <c:pt idx="5815">
                  <c:v>1.9316249999999999E-8</c:v>
                </c:pt>
                <c:pt idx="5816">
                  <c:v>1.9319370000000001E-8</c:v>
                </c:pt>
                <c:pt idx="5817">
                  <c:v>1.93225E-8</c:v>
                </c:pt>
                <c:pt idx="5818">
                  <c:v>1.9325619999999998E-8</c:v>
                </c:pt>
                <c:pt idx="5819">
                  <c:v>1.932875E-8</c:v>
                </c:pt>
                <c:pt idx="5820">
                  <c:v>1.9331869999999999E-8</c:v>
                </c:pt>
                <c:pt idx="5821">
                  <c:v>1.9335000000000001E-8</c:v>
                </c:pt>
                <c:pt idx="5822">
                  <c:v>1.9338119999999999E-8</c:v>
                </c:pt>
                <c:pt idx="5823">
                  <c:v>1.9341250000000001E-8</c:v>
                </c:pt>
                <c:pt idx="5824">
                  <c:v>1.934437E-8</c:v>
                </c:pt>
                <c:pt idx="5825">
                  <c:v>1.9347499999999998E-8</c:v>
                </c:pt>
                <c:pt idx="5826">
                  <c:v>1.935062E-8</c:v>
                </c:pt>
                <c:pt idx="5827">
                  <c:v>1.9353749999999999E-8</c:v>
                </c:pt>
                <c:pt idx="5828">
                  <c:v>1.9356870000000001E-8</c:v>
                </c:pt>
                <c:pt idx="5829">
                  <c:v>1.9359999999999999E-8</c:v>
                </c:pt>
                <c:pt idx="5830">
                  <c:v>1.9363120000000001E-8</c:v>
                </c:pt>
                <c:pt idx="5831">
                  <c:v>1.936625E-8</c:v>
                </c:pt>
                <c:pt idx="5832">
                  <c:v>1.9369369999999998E-8</c:v>
                </c:pt>
                <c:pt idx="5833">
                  <c:v>1.93725E-8</c:v>
                </c:pt>
                <c:pt idx="5834">
                  <c:v>1.9375619999999999E-8</c:v>
                </c:pt>
                <c:pt idx="5835">
                  <c:v>1.9378750000000001E-8</c:v>
                </c:pt>
                <c:pt idx="5836">
                  <c:v>1.9381869999999999E-8</c:v>
                </c:pt>
                <c:pt idx="5837">
                  <c:v>1.9385000000000001E-8</c:v>
                </c:pt>
                <c:pt idx="5838">
                  <c:v>1.938812E-8</c:v>
                </c:pt>
                <c:pt idx="5839">
                  <c:v>1.9391249999999998E-8</c:v>
                </c:pt>
                <c:pt idx="5840">
                  <c:v>1.939437E-8</c:v>
                </c:pt>
                <c:pt idx="5841">
                  <c:v>1.9397499999999999E-8</c:v>
                </c:pt>
                <c:pt idx="5842">
                  <c:v>1.9400620000000001E-8</c:v>
                </c:pt>
                <c:pt idx="5843">
                  <c:v>1.9403749999999999E-8</c:v>
                </c:pt>
                <c:pt idx="5844">
                  <c:v>1.9406870000000001E-8</c:v>
                </c:pt>
                <c:pt idx="5845">
                  <c:v>1.941E-8</c:v>
                </c:pt>
                <c:pt idx="5846">
                  <c:v>1.9413119999999998E-8</c:v>
                </c:pt>
                <c:pt idx="5847">
                  <c:v>1.941625E-8</c:v>
                </c:pt>
                <c:pt idx="5848">
                  <c:v>1.9419369999999999E-8</c:v>
                </c:pt>
                <c:pt idx="5849">
                  <c:v>1.9422500000000001E-8</c:v>
                </c:pt>
                <c:pt idx="5850">
                  <c:v>1.9425619999999999E-8</c:v>
                </c:pt>
                <c:pt idx="5851">
                  <c:v>1.9428750000000001E-8</c:v>
                </c:pt>
                <c:pt idx="5852">
                  <c:v>1.943187E-8</c:v>
                </c:pt>
                <c:pt idx="5853">
                  <c:v>1.9435000000000002E-8</c:v>
                </c:pt>
                <c:pt idx="5854">
                  <c:v>1.943812E-8</c:v>
                </c:pt>
                <c:pt idx="5855">
                  <c:v>1.9441249999999999E-8</c:v>
                </c:pt>
                <c:pt idx="5856">
                  <c:v>1.9444370000000001E-8</c:v>
                </c:pt>
                <c:pt idx="5857">
                  <c:v>1.9447499999999999E-8</c:v>
                </c:pt>
                <c:pt idx="5858">
                  <c:v>1.9450620000000001E-8</c:v>
                </c:pt>
                <c:pt idx="5859">
                  <c:v>1.945375E-8</c:v>
                </c:pt>
                <c:pt idx="5860">
                  <c:v>1.9456869999999998E-8</c:v>
                </c:pt>
                <c:pt idx="5861">
                  <c:v>1.946E-8</c:v>
                </c:pt>
                <c:pt idx="5862">
                  <c:v>1.9463119999999999E-8</c:v>
                </c:pt>
                <c:pt idx="5863">
                  <c:v>1.9466250000000001E-8</c:v>
                </c:pt>
                <c:pt idx="5864">
                  <c:v>1.9469369999999999E-8</c:v>
                </c:pt>
                <c:pt idx="5865">
                  <c:v>1.9472500000000001E-8</c:v>
                </c:pt>
                <c:pt idx="5866">
                  <c:v>1.947562E-8</c:v>
                </c:pt>
                <c:pt idx="5867">
                  <c:v>1.9478750000000002E-8</c:v>
                </c:pt>
                <c:pt idx="5868">
                  <c:v>1.948187E-8</c:v>
                </c:pt>
                <c:pt idx="5869">
                  <c:v>1.9484999999999999E-8</c:v>
                </c:pt>
                <c:pt idx="5870">
                  <c:v>1.9488120000000001E-8</c:v>
                </c:pt>
                <c:pt idx="5871">
                  <c:v>1.9491249999999999E-8</c:v>
                </c:pt>
                <c:pt idx="5872">
                  <c:v>1.9494370000000001E-8</c:v>
                </c:pt>
                <c:pt idx="5873">
                  <c:v>1.94975E-8</c:v>
                </c:pt>
                <c:pt idx="5874">
                  <c:v>1.9500619999999998E-8</c:v>
                </c:pt>
                <c:pt idx="5875">
                  <c:v>1.950375E-8</c:v>
                </c:pt>
                <c:pt idx="5876">
                  <c:v>1.9506869999999999E-8</c:v>
                </c:pt>
                <c:pt idx="5877">
                  <c:v>1.9510000000000001E-8</c:v>
                </c:pt>
                <c:pt idx="5878">
                  <c:v>1.9513119999999999E-8</c:v>
                </c:pt>
                <c:pt idx="5879">
                  <c:v>1.9516250000000001E-8</c:v>
                </c:pt>
                <c:pt idx="5880">
                  <c:v>1.951937E-8</c:v>
                </c:pt>
                <c:pt idx="5881">
                  <c:v>1.9522500000000002E-8</c:v>
                </c:pt>
                <c:pt idx="5882">
                  <c:v>1.952562E-8</c:v>
                </c:pt>
                <c:pt idx="5883">
                  <c:v>1.9528749999999999E-8</c:v>
                </c:pt>
                <c:pt idx="5884">
                  <c:v>1.9531870000000001E-8</c:v>
                </c:pt>
                <c:pt idx="5885">
                  <c:v>1.9534999999999999E-8</c:v>
                </c:pt>
                <c:pt idx="5886">
                  <c:v>1.9538120000000001E-8</c:v>
                </c:pt>
                <c:pt idx="5887">
                  <c:v>1.954125E-8</c:v>
                </c:pt>
                <c:pt idx="5888">
                  <c:v>1.9544370000000002E-8</c:v>
                </c:pt>
                <c:pt idx="5889">
                  <c:v>1.95475E-8</c:v>
                </c:pt>
                <c:pt idx="5890">
                  <c:v>1.9550619999999999E-8</c:v>
                </c:pt>
                <c:pt idx="5891">
                  <c:v>1.9553750000000001E-8</c:v>
                </c:pt>
                <c:pt idx="5892">
                  <c:v>1.9556869999999999E-8</c:v>
                </c:pt>
                <c:pt idx="5893">
                  <c:v>1.9560000000000001E-8</c:v>
                </c:pt>
                <c:pt idx="5894">
                  <c:v>1.956312E-8</c:v>
                </c:pt>
                <c:pt idx="5895">
                  <c:v>1.9566250000000002E-8</c:v>
                </c:pt>
                <c:pt idx="5896">
                  <c:v>1.956937E-8</c:v>
                </c:pt>
                <c:pt idx="5897">
                  <c:v>1.9572499999999999E-8</c:v>
                </c:pt>
                <c:pt idx="5898">
                  <c:v>1.9575620000000001E-8</c:v>
                </c:pt>
                <c:pt idx="5899">
                  <c:v>1.9578749999999999E-8</c:v>
                </c:pt>
                <c:pt idx="5900">
                  <c:v>1.9581870000000001E-8</c:v>
                </c:pt>
                <c:pt idx="5901">
                  <c:v>1.9585E-8</c:v>
                </c:pt>
                <c:pt idx="5902">
                  <c:v>1.9588120000000002E-8</c:v>
                </c:pt>
                <c:pt idx="5903">
                  <c:v>1.959125E-8</c:v>
                </c:pt>
                <c:pt idx="5904">
                  <c:v>1.9594369999999999E-8</c:v>
                </c:pt>
                <c:pt idx="5905">
                  <c:v>1.9597500000000001E-8</c:v>
                </c:pt>
                <c:pt idx="5906">
                  <c:v>1.9600619999999999E-8</c:v>
                </c:pt>
                <c:pt idx="5907">
                  <c:v>1.9603750000000001E-8</c:v>
                </c:pt>
                <c:pt idx="5908">
                  <c:v>1.960687E-8</c:v>
                </c:pt>
                <c:pt idx="5909">
                  <c:v>1.9610000000000002E-8</c:v>
                </c:pt>
                <c:pt idx="5910">
                  <c:v>1.961312E-8</c:v>
                </c:pt>
                <c:pt idx="5911">
                  <c:v>1.9616249999999999E-8</c:v>
                </c:pt>
                <c:pt idx="5912">
                  <c:v>1.9619370000000001E-8</c:v>
                </c:pt>
                <c:pt idx="5913">
                  <c:v>1.9622499999999999E-8</c:v>
                </c:pt>
                <c:pt idx="5914">
                  <c:v>1.9625620000000001E-8</c:v>
                </c:pt>
                <c:pt idx="5915">
                  <c:v>1.962875E-8</c:v>
                </c:pt>
                <c:pt idx="5916">
                  <c:v>1.9631870000000002E-8</c:v>
                </c:pt>
                <c:pt idx="5917">
                  <c:v>1.9635E-8</c:v>
                </c:pt>
                <c:pt idx="5918">
                  <c:v>1.9638119999999999E-8</c:v>
                </c:pt>
                <c:pt idx="5919">
                  <c:v>1.9641250000000001E-8</c:v>
                </c:pt>
                <c:pt idx="5920">
                  <c:v>1.9644369999999999E-8</c:v>
                </c:pt>
                <c:pt idx="5921">
                  <c:v>1.9647500000000001E-8</c:v>
                </c:pt>
                <c:pt idx="5922">
                  <c:v>1.965062E-8</c:v>
                </c:pt>
                <c:pt idx="5923">
                  <c:v>1.9653750000000002E-8</c:v>
                </c:pt>
                <c:pt idx="5924">
                  <c:v>1.965687E-8</c:v>
                </c:pt>
                <c:pt idx="5925">
                  <c:v>1.9659999999999999E-8</c:v>
                </c:pt>
                <c:pt idx="5926">
                  <c:v>1.9663120000000001E-8</c:v>
                </c:pt>
                <c:pt idx="5927">
                  <c:v>1.9666249999999999E-8</c:v>
                </c:pt>
                <c:pt idx="5928">
                  <c:v>1.9669370000000001E-8</c:v>
                </c:pt>
                <c:pt idx="5929">
                  <c:v>1.96725E-8</c:v>
                </c:pt>
                <c:pt idx="5930">
                  <c:v>1.9675620000000002E-8</c:v>
                </c:pt>
                <c:pt idx="5931">
                  <c:v>1.967875E-8</c:v>
                </c:pt>
                <c:pt idx="5932">
                  <c:v>1.9681869999999999E-8</c:v>
                </c:pt>
                <c:pt idx="5933">
                  <c:v>1.9685000000000001E-8</c:v>
                </c:pt>
                <c:pt idx="5934">
                  <c:v>1.9688119999999999E-8</c:v>
                </c:pt>
                <c:pt idx="5935">
                  <c:v>1.9691250000000001E-8</c:v>
                </c:pt>
                <c:pt idx="5936">
                  <c:v>1.969437E-8</c:v>
                </c:pt>
                <c:pt idx="5937">
                  <c:v>1.9697500000000002E-8</c:v>
                </c:pt>
                <c:pt idx="5938">
                  <c:v>1.970062E-8</c:v>
                </c:pt>
                <c:pt idx="5939">
                  <c:v>1.9703749999999999E-8</c:v>
                </c:pt>
                <c:pt idx="5940">
                  <c:v>1.9706870000000001E-8</c:v>
                </c:pt>
                <c:pt idx="5941">
                  <c:v>1.9709999999999999E-8</c:v>
                </c:pt>
                <c:pt idx="5942">
                  <c:v>1.9713120000000001E-8</c:v>
                </c:pt>
                <c:pt idx="5943">
                  <c:v>1.971625E-8</c:v>
                </c:pt>
                <c:pt idx="5944">
                  <c:v>1.9719370000000002E-8</c:v>
                </c:pt>
                <c:pt idx="5945">
                  <c:v>1.97225E-8</c:v>
                </c:pt>
                <c:pt idx="5946">
                  <c:v>1.9725619999999999E-8</c:v>
                </c:pt>
                <c:pt idx="5947">
                  <c:v>1.9728750000000001E-8</c:v>
                </c:pt>
                <c:pt idx="5948">
                  <c:v>1.9731869999999999E-8</c:v>
                </c:pt>
                <c:pt idx="5949">
                  <c:v>1.9735000000000001E-8</c:v>
                </c:pt>
                <c:pt idx="5950">
                  <c:v>1.973812E-8</c:v>
                </c:pt>
                <c:pt idx="5951">
                  <c:v>1.9741250000000001E-8</c:v>
                </c:pt>
                <c:pt idx="5952">
                  <c:v>1.974437E-8</c:v>
                </c:pt>
                <c:pt idx="5953">
                  <c:v>1.9747499999999999E-8</c:v>
                </c:pt>
                <c:pt idx="5954">
                  <c:v>1.9750620000000001E-8</c:v>
                </c:pt>
                <c:pt idx="5955">
                  <c:v>1.9753749999999999E-8</c:v>
                </c:pt>
                <c:pt idx="5956">
                  <c:v>1.9756870000000001E-8</c:v>
                </c:pt>
                <c:pt idx="5957">
                  <c:v>1.976E-8</c:v>
                </c:pt>
                <c:pt idx="5958">
                  <c:v>1.9763120000000002E-8</c:v>
                </c:pt>
                <c:pt idx="5959">
                  <c:v>1.976625E-8</c:v>
                </c:pt>
                <c:pt idx="5960">
                  <c:v>1.9769369999999999E-8</c:v>
                </c:pt>
                <c:pt idx="5961">
                  <c:v>1.9772500000000001E-8</c:v>
                </c:pt>
                <c:pt idx="5962">
                  <c:v>1.9775619999999999E-8</c:v>
                </c:pt>
                <c:pt idx="5963">
                  <c:v>1.9778750000000001E-8</c:v>
                </c:pt>
                <c:pt idx="5964">
                  <c:v>1.978187E-8</c:v>
                </c:pt>
                <c:pt idx="5965">
                  <c:v>1.9785000000000001E-8</c:v>
                </c:pt>
                <c:pt idx="5966">
                  <c:v>1.978812E-8</c:v>
                </c:pt>
                <c:pt idx="5967">
                  <c:v>1.9791249999999999E-8</c:v>
                </c:pt>
                <c:pt idx="5968">
                  <c:v>1.9794370000000001E-8</c:v>
                </c:pt>
                <c:pt idx="5969">
                  <c:v>1.9797499999999999E-8</c:v>
                </c:pt>
                <c:pt idx="5970">
                  <c:v>1.9800620000000001E-8</c:v>
                </c:pt>
                <c:pt idx="5971">
                  <c:v>1.980375E-8</c:v>
                </c:pt>
                <c:pt idx="5972">
                  <c:v>1.9806870000000002E-8</c:v>
                </c:pt>
                <c:pt idx="5973">
                  <c:v>1.981E-8</c:v>
                </c:pt>
                <c:pt idx="5974">
                  <c:v>1.9813119999999999E-8</c:v>
                </c:pt>
                <c:pt idx="5975">
                  <c:v>1.9816250000000001E-8</c:v>
                </c:pt>
                <c:pt idx="5976">
                  <c:v>1.9819369999999999E-8</c:v>
                </c:pt>
                <c:pt idx="5977">
                  <c:v>1.9822500000000001E-8</c:v>
                </c:pt>
                <c:pt idx="5978">
                  <c:v>1.982562E-8</c:v>
                </c:pt>
                <c:pt idx="5979">
                  <c:v>1.9828750000000001E-8</c:v>
                </c:pt>
                <c:pt idx="5980">
                  <c:v>1.983187E-8</c:v>
                </c:pt>
                <c:pt idx="5981">
                  <c:v>1.9834999999999999E-8</c:v>
                </c:pt>
                <c:pt idx="5982">
                  <c:v>1.9838120000000001E-8</c:v>
                </c:pt>
                <c:pt idx="5983">
                  <c:v>1.9841249999999999E-8</c:v>
                </c:pt>
                <c:pt idx="5984">
                  <c:v>1.9844370000000001E-8</c:v>
                </c:pt>
                <c:pt idx="5985">
                  <c:v>1.98475E-8</c:v>
                </c:pt>
                <c:pt idx="5986">
                  <c:v>1.9850620000000001E-8</c:v>
                </c:pt>
                <c:pt idx="5987">
                  <c:v>1.985375E-8</c:v>
                </c:pt>
                <c:pt idx="5988">
                  <c:v>1.9856869999999999E-8</c:v>
                </c:pt>
                <c:pt idx="5989">
                  <c:v>1.986E-8</c:v>
                </c:pt>
                <c:pt idx="5990">
                  <c:v>1.9863119999999999E-8</c:v>
                </c:pt>
                <c:pt idx="5991">
                  <c:v>1.9866250000000001E-8</c:v>
                </c:pt>
                <c:pt idx="5992">
                  <c:v>1.986937E-8</c:v>
                </c:pt>
                <c:pt idx="5993">
                  <c:v>1.9872500000000001E-8</c:v>
                </c:pt>
                <c:pt idx="5994">
                  <c:v>1.987562E-8</c:v>
                </c:pt>
                <c:pt idx="5995">
                  <c:v>1.9878749999999999E-8</c:v>
                </c:pt>
                <c:pt idx="5996">
                  <c:v>1.9881870000000001E-8</c:v>
                </c:pt>
                <c:pt idx="5997">
                  <c:v>1.9884999999999999E-8</c:v>
                </c:pt>
                <c:pt idx="5998">
                  <c:v>1.9888120000000001E-8</c:v>
                </c:pt>
                <c:pt idx="5999">
                  <c:v>1.989125E-8</c:v>
                </c:pt>
                <c:pt idx="6000">
                  <c:v>1.9894370000000001E-8</c:v>
                </c:pt>
                <c:pt idx="6001">
                  <c:v>1.98975E-8</c:v>
                </c:pt>
                <c:pt idx="6002">
                  <c:v>1.9900619999999999E-8</c:v>
                </c:pt>
                <c:pt idx="6003">
                  <c:v>1.990375E-8</c:v>
                </c:pt>
                <c:pt idx="6004">
                  <c:v>1.9906869999999999E-8</c:v>
                </c:pt>
                <c:pt idx="6005">
                  <c:v>1.9910000000000001E-8</c:v>
                </c:pt>
                <c:pt idx="6006">
                  <c:v>1.991312E-8</c:v>
                </c:pt>
                <c:pt idx="6007">
                  <c:v>1.9916250000000001E-8</c:v>
                </c:pt>
                <c:pt idx="6008">
                  <c:v>1.991937E-8</c:v>
                </c:pt>
                <c:pt idx="6009">
                  <c:v>1.9922499999999999E-8</c:v>
                </c:pt>
                <c:pt idx="6010">
                  <c:v>1.9925620000000001E-8</c:v>
                </c:pt>
                <c:pt idx="6011">
                  <c:v>1.9928749999999999E-8</c:v>
                </c:pt>
                <c:pt idx="6012">
                  <c:v>1.9931870000000001E-8</c:v>
                </c:pt>
                <c:pt idx="6013">
                  <c:v>1.9935E-8</c:v>
                </c:pt>
                <c:pt idx="6014">
                  <c:v>1.9938120000000001E-8</c:v>
                </c:pt>
                <c:pt idx="6015">
                  <c:v>1.994125E-8</c:v>
                </c:pt>
                <c:pt idx="6016">
                  <c:v>1.9944369999999999E-8</c:v>
                </c:pt>
                <c:pt idx="6017">
                  <c:v>1.99475E-8</c:v>
                </c:pt>
                <c:pt idx="6018">
                  <c:v>1.9950619999999999E-8</c:v>
                </c:pt>
                <c:pt idx="6019">
                  <c:v>1.9953750000000001E-8</c:v>
                </c:pt>
                <c:pt idx="6020">
                  <c:v>1.995687E-8</c:v>
                </c:pt>
                <c:pt idx="6021">
                  <c:v>1.9960000000000001E-8</c:v>
                </c:pt>
                <c:pt idx="6022">
                  <c:v>1.996312E-8</c:v>
                </c:pt>
                <c:pt idx="6023">
                  <c:v>1.9966249999999999E-8</c:v>
                </c:pt>
                <c:pt idx="6024">
                  <c:v>1.996937E-8</c:v>
                </c:pt>
                <c:pt idx="6025">
                  <c:v>1.9972499999999999E-8</c:v>
                </c:pt>
                <c:pt idx="6026">
                  <c:v>1.9975620000000001E-8</c:v>
                </c:pt>
                <c:pt idx="6027">
                  <c:v>1.9978749999999999E-8</c:v>
                </c:pt>
                <c:pt idx="6028">
                  <c:v>1.9981870000000001E-8</c:v>
                </c:pt>
                <c:pt idx="6029">
                  <c:v>1.9985E-8</c:v>
                </c:pt>
                <c:pt idx="6030">
                  <c:v>1.9988119999999999E-8</c:v>
                </c:pt>
                <c:pt idx="6031">
                  <c:v>1.999125E-8</c:v>
                </c:pt>
                <c:pt idx="6032">
                  <c:v>1.9994369999999999E-8</c:v>
                </c:pt>
                <c:pt idx="6033">
                  <c:v>1.9997500000000001E-8</c:v>
                </c:pt>
                <c:pt idx="6034">
                  <c:v>2.000062E-8</c:v>
                </c:pt>
                <c:pt idx="6035">
                  <c:v>2.0003750000000001E-8</c:v>
                </c:pt>
                <c:pt idx="6036">
                  <c:v>2.000687E-8</c:v>
                </c:pt>
                <c:pt idx="6037">
                  <c:v>2.0009999999999999E-8</c:v>
                </c:pt>
                <c:pt idx="6038">
                  <c:v>2.001312E-8</c:v>
                </c:pt>
                <c:pt idx="6039">
                  <c:v>2.0016249999999999E-8</c:v>
                </c:pt>
                <c:pt idx="6040">
                  <c:v>2.0019370000000001E-8</c:v>
                </c:pt>
                <c:pt idx="6041">
                  <c:v>2.0022499999999999E-8</c:v>
                </c:pt>
                <c:pt idx="6042">
                  <c:v>2.0025620000000001E-8</c:v>
                </c:pt>
                <c:pt idx="6043">
                  <c:v>2.002875E-8</c:v>
                </c:pt>
                <c:pt idx="6044">
                  <c:v>2.0031869999999999E-8</c:v>
                </c:pt>
                <c:pt idx="6045">
                  <c:v>2.0035E-8</c:v>
                </c:pt>
                <c:pt idx="6046">
                  <c:v>2.0038119999999999E-8</c:v>
                </c:pt>
                <c:pt idx="6047">
                  <c:v>2.0041250000000001E-8</c:v>
                </c:pt>
                <c:pt idx="6048">
                  <c:v>2.004437E-8</c:v>
                </c:pt>
                <c:pt idx="6049">
                  <c:v>2.0047500000000001E-8</c:v>
                </c:pt>
                <c:pt idx="6050">
                  <c:v>2.005062E-8</c:v>
                </c:pt>
                <c:pt idx="6051">
                  <c:v>2.0053749999999999E-8</c:v>
                </c:pt>
                <c:pt idx="6052">
                  <c:v>2.005687E-8</c:v>
                </c:pt>
                <c:pt idx="6053">
                  <c:v>2.0059999999999999E-8</c:v>
                </c:pt>
                <c:pt idx="6054">
                  <c:v>2.0063120000000001E-8</c:v>
                </c:pt>
                <c:pt idx="6055">
                  <c:v>2.0066249999999999E-8</c:v>
                </c:pt>
                <c:pt idx="6056">
                  <c:v>2.0069370000000001E-8</c:v>
                </c:pt>
                <c:pt idx="6057">
                  <c:v>2.00725E-8</c:v>
                </c:pt>
                <c:pt idx="6058">
                  <c:v>2.0075619999999999E-8</c:v>
                </c:pt>
                <c:pt idx="6059">
                  <c:v>2.007875E-8</c:v>
                </c:pt>
                <c:pt idx="6060">
                  <c:v>2.0081869999999999E-8</c:v>
                </c:pt>
                <c:pt idx="6061">
                  <c:v>2.0085000000000001E-8</c:v>
                </c:pt>
                <c:pt idx="6062">
                  <c:v>2.0088119999999999E-8</c:v>
                </c:pt>
                <c:pt idx="6063">
                  <c:v>2.0091250000000001E-8</c:v>
                </c:pt>
                <c:pt idx="6064">
                  <c:v>2.009437E-8</c:v>
                </c:pt>
                <c:pt idx="6065">
                  <c:v>2.0097499999999998E-8</c:v>
                </c:pt>
                <c:pt idx="6066">
                  <c:v>2.010062E-8</c:v>
                </c:pt>
                <c:pt idx="6067">
                  <c:v>2.0103749999999999E-8</c:v>
                </c:pt>
                <c:pt idx="6068">
                  <c:v>2.0106870000000001E-8</c:v>
                </c:pt>
                <c:pt idx="6069">
                  <c:v>2.0109999999999999E-8</c:v>
                </c:pt>
                <c:pt idx="6070">
                  <c:v>2.0113120000000001E-8</c:v>
                </c:pt>
                <c:pt idx="6071">
                  <c:v>2.011625E-8</c:v>
                </c:pt>
                <c:pt idx="6072">
                  <c:v>2.0119369999999999E-8</c:v>
                </c:pt>
                <c:pt idx="6073">
                  <c:v>2.01225E-8</c:v>
                </c:pt>
                <c:pt idx="6074">
                  <c:v>2.0125619999999999E-8</c:v>
                </c:pt>
                <c:pt idx="6075">
                  <c:v>2.0128750000000001E-8</c:v>
                </c:pt>
                <c:pt idx="6076">
                  <c:v>2.0131869999999999E-8</c:v>
                </c:pt>
                <c:pt idx="6077">
                  <c:v>2.0135000000000001E-8</c:v>
                </c:pt>
                <c:pt idx="6078">
                  <c:v>2.013812E-8</c:v>
                </c:pt>
                <c:pt idx="6079">
                  <c:v>2.0141249999999998E-8</c:v>
                </c:pt>
                <c:pt idx="6080">
                  <c:v>2.014437E-8</c:v>
                </c:pt>
                <c:pt idx="6081">
                  <c:v>2.0147499999999999E-8</c:v>
                </c:pt>
                <c:pt idx="6082">
                  <c:v>2.0150620000000001E-8</c:v>
                </c:pt>
                <c:pt idx="6083">
                  <c:v>2.0153749999999999E-8</c:v>
                </c:pt>
                <c:pt idx="6084">
                  <c:v>2.0156870000000001E-8</c:v>
                </c:pt>
                <c:pt idx="6085">
                  <c:v>2.016E-8</c:v>
                </c:pt>
                <c:pt idx="6086">
                  <c:v>2.0163119999999999E-8</c:v>
                </c:pt>
                <c:pt idx="6087">
                  <c:v>2.016625E-8</c:v>
                </c:pt>
                <c:pt idx="6088">
                  <c:v>2.0169369999999999E-8</c:v>
                </c:pt>
                <c:pt idx="6089">
                  <c:v>2.0172500000000001E-8</c:v>
                </c:pt>
                <c:pt idx="6090">
                  <c:v>2.0175619999999999E-8</c:v>
                </c:pt>
                <c:pt idx="6091">
                  <c:v>2.0178750000000001E-8</c:v>
                </c:pt>
                <c:pt idx="6092">
                  <c:v>2.018187E-8</c:v>
                </c:pt>
                <c:pt idx="6093">
                  <c:v>2.0184999999999998E-8</c:v>
                </c:pt>
                <c:pt idx="6094">
                  <c:v>2.018812E-8</c:v>
                </c:pt>
                <c:pt idx="6095">
                  <c:v>2.0191249999999999E-8</c:v>
                </c:pt>
                <c:pt idx="6096">
                  <c:v>2.0194370000000001E-8</c:v>
                </c:pt>
                <c:pt idx="6097">
                  <c:v>2.0197499999999999E-8</c:v>
                </c:pt>
                <c:pt idx="6098">
                  <c:v>2.0200620000000001E-8</c:v>
                </c:pt>
                <c:pt idx="6099">
                  <c:v>2.020375E-8</c:v>
                </c:pt>
                <c:pt idx="6100">
                  <c:v>2.0206869999999998E-8</c:v>
                </c:pt>
                <c:pt idx="6101">
                  <c:v>2.021E-8</c:v>
                </c:pt>
                <c:pt idx="6102">
                  <c:v>2.0213119999999999E-8</c:v>
                </c:pt>
                <c:pt idx="6103">
                  <c:v>2.0216250000000001E-8</c:v>
                </c:pt>
                <c:pt idx="6104">
                  <c:v>2.0219369999999999E-8</c:v>
                </c:pt>
                <c:pt idx="6105">
                  <c:v>2.0222500000000001E-8</c:v>
                </c:pt>
                <c:pt idx="6106">
                  <c:v>2.022562E-8</c:v>
                </c:pt>
                <c:pt idx="6107">
                  <c:v>2.0228749999999998E-8</c:v>
                </c:pt>
                <c:pt idx="6108">
                  <c:v>2.023187E-8</c:v>
                </c:pt>
                <c:pt idx="6109">
                  <c:v>2.0234999999999999E-8</c:v>
                </c:pt>
                <c:pt idx="6110">
                  <c:v>2.0238120000000001E-8</c:v>
                </c:pt>
                <c:pt idx="6111">
                  <c:v>2.0241249999999999E-8</c:v>
                </c:pt>
                <c:pt idx="6112">
                  <c:v>2.0244370000000001E-8</c:v>
                </c:pt>
                <c:pt idx="6113">
                  <c:v>2.02475E-8</c:v>
                </c:pt>
                <c:pt idx="6114">
                  <c:v>2.0250619999999998E-8</c:v>
                </c:pt>
                <c:pt idx="6115">
                  <c:v>2.025375E-8</c:v>
                </c:pt>
                <c:pt idx="6116">
                  <c:v>2.0256869999999999E-8</c:v>
                </c:pt>
                <c:pt idx="6117">
                  <c:v>2.0260000000000001E-8</c:v>
                </c:pt>
                <c:pt idx="6118">
                  <c:v>2.0263119999999999E-8</c:v>
                </c:pt>
                <c:pt idx="6119">
                  <c:v>2.0266250000000001E-8</c:v>
                </c:pt>
                <c:pt idx="6120">
                  <c:v>2.026937E-8</c:v>
                </c:pt>
                <c:pt idx="6121">
                  <c:v>2.0272499999999998E-8</c:v>
                </c:pt>
                <c:pt idx="6122">
                  <c:v>2.027562E-8</c:v>
                </c:pt>
                <c:pt idx="6123">
                  <c:v>2.0278749999999999E-8</c:v>
                </c:pt>
                <c:pt idx="6124">
                  <c:v>2.0281870000000001E-8</c:v>
                </c:pt>
                <c:pt idx="6125">
                  <c:v>2.0284999999999999E-8</c:v>
                </c:pt>
                <c:pt idx="6126">
                  <c:v>2.0288120000000001E-8</c:v>
                </c:pt>
                <c:pt idx="6127">
                  <c:v>2.029125E-8</c:v>
                </c:pt>
                <c:pt idx="6128">
                  <c:v>2.0294369999999998E-8</c:v>
                </c:pt>
                <c:pt idx="6129">
                  <c:v>2.02975E-8</c:v>
                </c:pt>
                <c:pt idx="6130">
                  <c:v>2.0300619999999999E-8</c:v>
                </c:pt>
                <c:pt idx="6131">
                  <c:v>2.0303750000000001E-8</c:v>
                </c:pt>
                <c:pt idx="6132">
                  <c:v>2.0306869999999999E-8</c:v>
                </c:pt>
                <c:pt idx="6133">
                  <c:v>2.0310000000000001E-8</c:v>
                </c:pt>
                <c:pt idx="6134">
                  <c:v>2.031312E-8</c:v>
                </c:pt>
                <c:pt idx="6135">
                  <c:v>2.0316249999999998E-8</c:v>
                </c:pt>
                <c:pt idx="6136">
                  <c:v>2.031937E-8</c:v>
                </c:pt>
                <c:pt idx="6137">
                  <c:v>2.0322499999999999E-8</c:v>
                </c:pt>
                <c:pt idx="6138">
                  <c:v>2.0325620000000001E-8</c:v>
                </c:pt>
                <c:pt idx="6139">
                  <c:v>2.0328749999999999E-8</c:v>
                </c:pt>
                <c:pt idx="6140">
                  <c:v>2.0331870000000001E-8</c:v>
                </c:pt>
                <c:pt idx="6141">
                  <c:v>2.0335E-8</c:v>
                </c:pt>
                <c:pt idx="6142">
                  <c:v>2.0338119999999998E-8</c:v>
                </c:pt>
                <c:pt idx="6143">
                  <c:v>2.034125E-8</c:v>
                </c:pt>
                <c:pt idx="6144">
                  <c:v>2.0344369999999999E-8</c:v>
                </c:pt>
                <c:pt idx="6145">
                  <c:v>2.0347500000000001E-8</c:v>
                </c:pt>
                <c:pt idx="6146">
                  <c:v>2.0350619999999999E-8</c:v>
                </c:pt>
                <c:pt idx="6147">
                  <c:v>2.0353750000000001E-8</c:v>
                </c:pt>
                <c:pt idx="6148">
                  <c:v>2.035687E-8</c:v>
                </c:pt>
                <c:pt idx="6149">
                  <c:v>2.0359999999999998E-8</c:v>
                </c:pt>
                <c:pt idx="6150">
                  <c:v>2.036312E-8</c:v>
                </c:pt>
                <c:pt idx="6151">
                  <c:v>2.0366249999999999E-8</c:v>
                </c:pt>
                <c:pt idx="6152">
                  <c:v>2.0369370000000001E-8</c:v>
                </c:pt>
                <c:pt idx="6153">
                  <c:v>2.0372499999999999E-8</c:v>
                </c:pt>
                <c:pt idx="6154">
                  <c:v>2.0375620000000001E-8</c:v>
                </c:pt>
                <c:pt idx="6155">
                  <c:v>2.037875E-8</c:v>
                </c:pt>
                <c:pt idx="6156">
                  <c:v>2.0381869999999998E-8</c:v>
                </c:pt>
                <c:pt idx="6157">
                  <c:v>2.0385E-8</c:v>
                </c:pt>
                <c:pt idx="6158">
                  <c:v>2.0388119999999999E-8</c:v>
                </c:pt>
                <c:pt idx="6159">
                  <c:v>2.0391250000000001E-8</c:v>
                </c:pt>
                <c:pt idx="6160">
                  <c:v>2.0394369999999999E-8</c:v>
                </c:pt>
                <c:pt idx="6161">
                  <c:v>2.0397500000000001E-8</c:v>
                </c:pt>
                <c:pt idx="6162">
                  <c:v>2.040062E-8</c:v>
                </c:pt>
                <c:pt idx="6163">
                  <c:v>2.0403750000000002E-8</c:v>
                </c:pt>
                <c:pt idx="6164">
                  <c:v>2.040687E-8</c:v>
                </c:pt>
                <c:pt idx="6165">
                  <c:v>2.0409999999999999E-8</c:v>
                </c:pt>
                <c:pt idx="6166">
                  <c:v>2.0413120000000001E-8</c:v>
                </c:pt>
                <c:pt idx="6167">
                  <c:v>2.0416249999999999E-8</c:v>
                </c:pt>
                <c:pt idx="6168">
                  <c:v>2.0419370000000001E-8</c:v>
                </c:pt>
                <c:pt idx="6169">
                  <c:v>2.04225E-8</c:v>
                </c:pt>
                <c:pt idx="6170">
                  <c:v>2.0425619999999998E-8</c:v>
                </c:pt>
                <c:pt idx="6171">
                  <c:v>2.042875E-8</c:v>
                </c:pt>
                <c:pt idx="6172">
                  <c:v>2.0431869999999999E-8</c:v>
                </c:pt>
                <c:pt idx="6173">
                  <c:v>2.0435000000000001E-8</c:v>
                </c:pt>
                <c:pt idx="6174">
                  <c:v>2.0438119999999999E-8</c:v>
                </c:pt>
                <c:pt idx="6175">
                  <c:v>2.0441250000000001E-8</c:v>
                </c:pt>
                <c:pt idx="6176">
                  <c:v>2.044437E-8</c:v>
                </c:pt>
                <c:pt idx="6177">
                  <c:v>2.0447500000000002E-8</c:v>
                </c:pt>
                <c:pt idx="6178">
                  <c:v>2.045062E-8</c:v>
                </c:pt>
                <c:pt idx="6179">
                  <c:v>2.0453749999999999E-8</c:v>
                </c:pt>
                <c:pt idx="6180">
                  <c:v>2.0456870000000001E-8</c:v>
                </c:pt>
                <c:pt idx="6181">
                  <c:v>2.0459999999999999E-8</c:v>
                </c:pt>
                <c:pt idx="6182">
                  <c:v>2.0463120000000001E-8</c:v>
                </c:pt>
                <c:pt idx="6183">
                  <c:v>2.046625E-8</c:v>
                </c:pt>
                <c:pt idx="6184">
                  <c:v>2.0469369999999998E-8</c:v>
                </c:pt>
                <c:pt idx="6185">
                  <c:v>2.04725E-8</c:v>
                </c:pt>
                <c:pt idx="6186">
                  <c:v>2.0475619999999999E-8</c:v>
                </c:pt>
                <c:pt idx="6187">
                  <c:v>2.0478750000000001E-8</c:v>
                </c:pt>
                <c:pt idx="6188">
                  <c:v>2.0481869999999999E-8</c:v>
                </c:pt>
                <c:pt idx="6189">
                  <c:v>2.0485000000000001E-8</c:v>
                </c:pt>
                <c:pt idx="6190">
                  <c:v>2.048812E-8</c:v>
                </c:pt>
                <c:pt idx="6191">
                  <c:v>2.0491250000000002E-8</c:v>
                </c:pt>
                <c:pt idx="6192">
                  <c:v>2.049437E-8</c:v>
                </c:pt>
                <c:pt idx="6193">
                  <c:v>2.0497499999999999E-8</c:v>
                </c:pt>
                <c:pt idx="6194">
                  <c:v>2.0500620000000001E-8</c:v>
                </c:pt>
                <c:pt idx="6195">
                  <c:v>2.0503749999999999E-8</c:v>
                </c:pt>
                <c:pt idx="6196">
                  <c:v>2.0506870000000001E-8</c:v>
                </c:pt>
                <c:pt idx="6197">
                  <c:v>2.051E-8</c:v>
                </c:pt>
                <c:pt idx="6198">
                  <c:v>2.0513120000000002E-8</c:v>
                </c:pt>
                <c:pt idx="6199">
                  <c:v>2.051625E-8</c:v>
                </c:pt>
                <c:pt idx="6200">
                  <c:v>2.0519369999999999E-8</c:v>
                </c:pt>
                <c:pt idx="6201">
                  <c:v>2.0522500000000001E-8</c:v>
                </c:pt>
                <c:pt idx="6202">
                  <c:v>2.0525619999999999E-8</c:v>
                </c:pt>
                <c:pt idx="6203">
                  <c:v>2.0528750000000001E-8</c:v>
                </c:pt>
                <c:pt idx="6204">
                  <c:v>2.053187E-8</c:v>
                </c:pt>
                <c:pt idx="6205">
                  <c:v>2.0535000000000002E-8</c:v>
                </c:pt>
                <c:pt idx="6206">
                  <c:v>2.053812E-8</c:v>
                </c:pt>
                <c:pt idx="6207">
                  <c:v>2.0541249999999999E-8</c:v>
                </c:pt>
                <c:pt idx="6208">
                  <c:v>2.0544370000000001E-8</c:v>
                </c:pt>
                <c:pt idx="6209">
                  <c:v>2.0547499999999999E-8</c:v>
                </c:pt>
                <c:pt idx="6210">
                  <c:v>2.0550620000000001E-8</c:v>
                </c:pt>
                <c:pt idx="6211">
                  <c:v>2.055375E-8</c:v>
                </c:pt>
                <c:pt idx="6212">
                  <c:v>2.0556870000000002E-8</c:v>
                </c:pt>
                <c:pt idx="6213">
                  <c:v>2.056E-8</c:v>
                </c:pt>
                <c:pt idx="6214">
                  <c:v>2.0563119999999999E-8</c:v>
                </c:pt>
                <c:pt idx="6215">
                  <c:v>2.0566250000000001E-8</c:v>
                </c:pt>
                <c:pt idx="6216">
                  <c:v>2.0569369999999999E-8</c:v>
                </c:pt>
                <c:pt idx="6217">
                  <c:v>2.0572500000000001E-8</c:v>
                </c:pt>
                <c:pt idx="6218">
                  <c:v>2.057562E-8</c:v>
                </c:pt>
                <c:pt idx="6219">
                  <c:v>2.0578750000000002E-8</c:v>
                </c:pt>
                <c:pt idx="6220">
                  <c:v>2.058187E-8</c:v>
                </c:pt>
                <c:pt idx="6221">
                  <c:v>2.0584999999999999E-8</c:v>
                </c:pt>
                <c:pt idx="6222">
                  <c:v>2.0588120000000001E-8</c:v>
                </c:pt>
                <c:pt idx="6223">
                  <c:v>2.0591249999999999E-8</c:v>
                </c:pt>
                <c:pt idx="6224">
                  <c:v>2.0594370000000001E-8</c:v>
                </c:pt>
                <c:pt idx="6225">
                  <c:v>2.05975E-8</c:v>
                </c:pt>
                <c:pt idx="6226">
                  <c:v>2.0600620000000002E-8</c:v>
                </c:pt>
                <c:pt idx="6227">
                  <c:v>2.060375E-8</c:v>
                </c:pt>
                <c:pt idx="6228">
                  <c:v>2.0606869999999999E-8</c:v>
                </c:pt>
                <c:pt idx="6229">
                  <c:v>2.0610000000000001E-8</c:v>
                </c:pt>
                <c:pt idx="6230">
                  <c:v>2.0613119999999999E-8</c:v>
                </c:pt>
                <c:pt idx="6231">
                  <c:v>2.0616250000000001E-8</c:v>
                </c:pt>
                <c:pt idx="6232">
                  <c:v>2.061937E-8</c:v>
                </c:pt>
                <c:pt idx="6233">
                  <c:v>2.0622500000000002E-8</c:v>
                </c:pt>
                <c:pt idx="6234">
                  <c:v>2.062562E-8</c:v>
                </c:pt>
                <c:pt idx="6235">
                  <c:v>2.0628749999999999E-8</c:v>
                </c:pt>
                <c:pt idx="6236">
                  <c:v>2.0631870000000001E-8</c:v>
                </c:pt>
                <c:pt idx="6237">
                  <c:v>2.0634999999999999E-8</c:v>
                </c:pt>
                <c:pt idx="6238">
                  <c:v>2.0638120000000001E-8</c:v>
                </c:pt>
                <c:pt idx="6239">
                  <c:v>2.064125E-8</c:v>
                </c:pt>
                <c:pt idx="6240">
                  <c:v>2.0644370000000002E-8</c:v>
                </c:pt>
                <c:pt idx="6241">
                  <c:v>2.06475E-8</c:v>
                </c:pt>
                <c:pt idx="6242">
                  <c:v>2.0650619999999999E-8</c:v>
                </c:pt>
                <c:pt idx="6243">
                  <c:v>2.0653750000000001E-8</c:v>
                </c:pt>
                <c:pt idx="6244">
                  <c:v>2.0656869999999999E-8</c:v>
                </c:pt>
                <c:pt idx="6245">
                  <c:v>2.0660000000000001E-8</c:v>
                </c:pt>
                <c:pt idx="6246">
                  <c:v>2.066312E-8</c:v>
                </c:pt>
                <c:pt idx="6247">
                  <c:v>2.0666250000000002E-8</c:v>
                </c:pt>
                <c:pt idx="6248">
                  <c:v>2.066937E-8</c:v>
                </c:pt>
                <c:pt idx="6249">
                  <c:v>2.0672499999999999E-8</c:v>
                </c:pt>
                <c:pt idx="6250">
                  <c:v>2.0675620000000001E-8</c:v>
                </c:pt>
                <c:pt idx="6251">
                  <c:v>2.0678749999999999E-8</c:v>
                </c:pt>
                <c:pt idx="6252">
                  <c:v>2.0681870000000001E-8</c:v>
                </c:pt>
                <c:pt idx="6253">
                  <c:v>2.0685E-8</c:v>
                </c:pt>
                <c:pt idx="6254">
                  <c:v>2.0688120000000002E-8</c:v>
                </c:pt>
                <c:pt idx="6255">
                  <c:v>2.069125E-8</c:v>
                </c:pt>
                <c:pt idx="6256">
                  <c:v>2.0694369999999999E-8</c:v>
                </c:pt>
                <c:pt idx="6257">
                  <c:v>2.0697500000000001E-8</c:v>
                </c:pt>
                <c:pt idx="6258">
                  <c:v>2.0700619999999999E-8</c:v>
                </c:pt>
                <c:pt idx="6259">
                  <c:v>2.0703750000000001E-8</c:v>
                </c:pt>
                <c:pt idx="6260">
                  <c:v>2.070687E-8</c:v>
                </c:pt>
                <c:pt idx="6261">
                  <c:v>2.0710000000000001E-8</c:v>
                </c:pt>
                <c:pt idx="6262">
                  <c:v>2.071312E-8</c:v>
                </c:pt>
                <c:pt idx="6263">
                  <c:v>2.0716249999999999E-8</c:v>
                </c:pt>
                <c:pt idx="6264">
                  <c:v>2.0719370000000001E-8</c:v>
                </c:pt>
                <c:pt idx="6265">
                  <c:v>2.0722499999999999E-8</c:v>
                </c:pt>
                <c:pt idx="6266">
                  <c:v>2.0725620000000001E-8</c:v>
                </c:pt>
                <c:pt idx="6267">
                  <c:v>2.072875E-8</c:v>
                </c:pt>
                <c:pt idx="6268">
                  <c:v>2.0731870000000002E-8</c:v>
                </c:pt>
                <c:pt idx="6269">
                  <c:v>2.0735E-8</c:v>
                </c:pt>
                <c:pt idx="6270">
                  <c:v>2.0738119999999999E-8</c:v>
                </c:pt>
                <c:pt idx="6271">
                  <c:v>2.0741250000000001E-8</c:v>
                </c:pt>
                <c:pt idx="6272">
                  <c:v>2.0744369999999999E-8</c:v>
                </c:pt>
                <c:pt idx="6273">
                  <c:v>2.0747500000000001E-8</c:v>
                </c:pt>
                <c:pt idx="6274">
                  <c:v>2.075062E-8</c:v>
                </c:pt>
                <c:pt idx="6275">
                  <c:v>2.0753750000000001E-8</c:v>
                </c:pt>
                <c:pt idx="6276">
                  <c:v>2.075687E-8</c:v>
                </c:pt>
                <c:pt idx="6277">
                  <c:v>2.0759999999999999E-8</c:v>
                </c:pt>
                <c:pt idx="6278">
                  <c:v>2.0763120000000001E-8</c:v>
                </c:pt>
                <c:pt idx="6279">
                  <c:v>2.0766249999999999E-8</c:v>
                </c:pt>
                <c:pt idx="6280">
                  <c:v>2.0769370000000001E-8</c:v>
                </c:pt>
                <c:pt idx="6281">
                  <c:v>2.07725E-8</c:v>
                </c:pt>
                <c:pt idx="6282">
                  <c:v>2.0775620000000002E-8</c:v>
                </c:pt>
                <c:pt idx="6283">
                  <c:v>2.077875E-8</c:v>
                </c:pt>
                <c:pt idx="6284">
                  <c:v>2.0781869999999999E-8</c:v>
                </c:pt>
                <c:pt idx="6285">
                  <c:v>2.0785E-8</c:v>
                </c:pt>
                <c:pt idx="6286">
                  <c:v>2.0788119999999999E-8</c:v>
                </c:pt>
                <c:pt idx="6287">
                  <c:v>2.0791250000000001E-8</c:v>
                </c:pt>
                <c:pt idx="6288">
                  <c:v>2.079437E-8</c:v>
                </c:pt>
                <c:pt idx="6289">
                  <c:v>2.0797500000000001E-8</c:v>
                </c:pt>
                <c:pt idx="6290">
                  <c:v>2.080062E-8</c:v>
                </c:pt>
                <c:pt idx="6291">
                  <c:v>2.0803749999999999E-8</c:v>
                </c:pt>
                <c:pt idx="6292">
                  <c:v>2.0806870000000001E-8</c:v>
                </c:pt>
                <c:pt idx="6293">
                  <c:v>2.0809999999999999E-8</c:v>
                </c:pt>
                <c:pt idx="6294">
                  <c:v>2.0813120000000001E-8</c:v>
                </c:pt>
                <c:pt idx="6295">
                  <c:v>2.081625E-8</c:v>
                </c:pt>
                <c:pt idx="6296">
                  <c:v>2.0819370000000001E-8</c:v>
                </c:pt>
                <c:pt idx="6297">
                  <c:v>2.08225E-8</c:v>
                </c:pt>
                <c:pt idx="6298">
                  <c:v>2.0825619999999999E-8</c:v>
                </c:pt>
                <c:pt idx="6299">
                  <c:v>2.082875E-8</c:v>
                </c:pt>
                <c:pt idx="6300">
                  <c:v>2.0831869999999999E-8</c:v>
                </c:pt>
                <c:pt idx="6301">
                  <c:v>2.0835000000000001E-8</c:v>
                </c:pt>
                <c:pt idx="6302">
                  <c:v>2.083812E-8</c:v>
                </c:pt>
                <c:pt idx="6303">
                  <c:v>2.0841250000000001E-8</c:v>
                </c:pt>
                <c:pt idx="6304">
                  <c:v>2.084437E-8</c:v>
                </c:pt>
                <c:pt idx="6305">
                  <c:v>2.0847499999999999E-8</c:v>
                </c:pt>
                <c:pt idx="6306">
                  <c:v>2.0850620000000001E-8</c:v>
                </c:pt>
                <c:pt idx="6307">
                  <c:v>2.0853749999999999E-8</c:v>
                </c:pt>
                <c:pt idx="6308">
                  <c:v>2.0856870000000001E-8</c:v>
                </c:pt>
                <c:pt idx="6309">
                  <c:v>2.086E-8</c:v>
                </c:pt>
                <c:pt idx="6310">
                  <c:v>2.0863120000000001E-8</c:v>
                </c:pt>
                <c:pt idx="6311">
                  <c:v>2.086625E-8</c:v>
                </c:pt>
                <c:pt idx="6312">
                  <c:v>2.0869369999999999E-8</c:v>
                </c:pt>
                <c:pt idx="6313">
                  <c:v>2.08725E-8</c:v>
                </c:pt>
                <c:pt idx="6314">
                  <c:v>2.0875619999999999E-8</c:v>
                </c:pt>
                <c:pt idx="6315">
                  <c:v>2.0878750000000001E-8</c:v>
                </c:pt>
                <c:pt idx="6316">
                  <c:v>2.088187E-8</c:v>
                </c:pt>
                <c:pt idx="6317">
                  <c:v>2.0885000000000001E-8</c:v>
                </c:pt>
                <c:pt idx="6318">
                  <c:v>2.088812E-8</c:v>
                </c:pt>
                <c:pt idx="6319">
                  <c:v>2.0891249999999999E-8</c:v>
                </c:pt>
                <c:pt idx="6320">
                  <c:v>2.0894370000000001E-8</c:v>
                </c:pt>
                <c:pt idx="6321">
                  <c:v>2.0897499999999999E-8</c:v>
                </c:pt>
                <c:pt idx="6322">
                  <c:v>2.0900620000000001E-8</c:v>
                </c:pt>
                <c:pt idx="6323">
                  <c:v>2.0903749999999999E-8</c:v>
                </c:pt>
                <c:pt idx="6324">
                  <c:v>2.0906870000000001E-8</c:v>
                </c:pt>
                <c:pt idx="6325">
                  <c:v>2.091E-8</c:v>
                </c:pt>
                <c:pt idx="6326">
                  <c:v>2.0913119999999999E-8</c:v>
                </c:pt>
                <c:pt idx="6327">
                  <c:v>2.091625E-8</c:v>
                </c:pt>
                <c:pt idx="6328">
                  <c:v>2.0919369999999999E-8</c:v>
                </c:pt>
                <c:pt idx="6329">
                  <c:v>2.0922500000000001E-8</c:v>
                </c:pt>
                <c:pt idx="6330">
                  <c:v>2.092562E-8</c:v>
                </c:pt>
                <c:pt idx="6331">
                  <c:v>2.0928750000000001E-8</c:v>
                </c:pt>
                <c:pt idx="6332">
                  <c:v>2.093187E-8</c:v>
                </c:pt>
                <c:pt idx="6333">
                  <c:v>2.0934999999999999E-8</c:v>
                </c:pt>
                <c:pt idx="6334">
                  <c:v>2.093812E-8</c:v>
                </c:pt>
                <c:pt idx="6335">
                  <c:v>2.0941249999999999E-8</c:v>
                </c:pt>
                <c:pt idx="6336">
                  <c:v>2.0944370000000001E-8</c:v>
                </c:pt>
                <c:pt idx="6337">
                  <c:v>2.0947499999999999E-8</c:v>
                </c:pt>
                <c:pt idx="6338">
                  <c:v>2.0950620000000001E-8</c:v>
                </c:pt>
                <c:pt idx="6339">
                  <c:v>2.095375E-8</c:v>
                </c:pt>
                <c:pt idx="6340">
                  <c:v>2.0956869999999999E-8</c:v>
                </c:pt>
                <c:pt idx="6341">
                  <c:v>2.096E-8</c:v>
                </c:pt>
                <c:pt idx="6342">
                  <c:v>2.0963119999999999E-8</c:v>
                </c:pt>
                <c:pt idx="6343">
                  <c:v>2.0966250000000001E-8</c:v>
                </c:pt>
                <c:pt idx="6344">
                  <c:v>2.096937E-8</c:v>
                </c:pt>
                <c:pt idx="6345">
                  <c:v>2.0972500000000001E-8</c:v>
                </c:pt>
                <c:pt idx="6346">
                  <c:v>2.097562E-8</c:v>
                </c:pt>
                <c:pt idx="6347">
                  <c:v>2.0978749999999999E-8</c:v>
                </c:pt>
                <c:pt idx="6348">
                  <c:v>2.098187E-8</c:v>
                </c:pt>
                <c:pt idx="6349">
                  <c:v>2.0984999999999999E-8</c:v>
                </c:pt>
                <c:pt idx="6350">
                  <c:v>2.0988120000000001E-8</c:v>
                </c:pt>
                <c:pt idx="6351">
                  <c:v>2.0991249999999999E-8</c:v>
                </c:pt>
                <c:pt idx="6352">
                  <c:v>2.0994370000000001E-8</c:v>
                </c:pt>
                <c:pt idx="6353">
                  <c:v>2.09975E-8</c:v>
                </c:pt>
                <c:pt idx="6354">
                  <c:v>2.1000619999999999E-8</c:v>
                </c:pt>
                <c:pt idx="6355">
                  <c:v>2.100375E-8</c:v>
                </c:pt>
                <c:pt idx="6356">
                  <c:v>2.1006869999999999E-8</c:v>
                </c:pt>
                <c:pt idx="6357">
                  <c:v>2.1010000000000001E-8</c:v>
                </c:pt>
                <c:pt idx="6358">
                  <c:v>2.101312E-8</c:v>
                </c:pt>
                <c:pt idx="6359">
                  <c:v>2.1016250000000001E-8</c:v>
                </c:pt>
                <c:pt idx="6360">
                  <c:v>2.101937E-8</c:v>
                </c:pt>
                <c:pt idx="6361">
                  <c:v>2.1022499999999998E-8</c:v>
                </c:pt>
                <c:pt idx="6362">
                  <c:v>2.102562E-8</c:v>
                </c:pt>
                <c:pt idx="6363">
                  <c:v>2.1028749999999999E-8</c:v>
                </c:pt>
                <c:pt idx="6364">
                  <c:v>2.1031870000000001E-8</c:v>
                </c:pt>
                <c:pt idx="6365">
                  <c:v>2.1034999999999999E-8</c:v>
                </c:pt>
                <c:pt idx="6366">
                  <c:v>2.1038120000000001E-8</c:v>
                </c:pt>
                <c:pt idx="6367">
                  <c:v>2.104125E-8</c:v>
                </c:pt>
                <c:pt idx="6368">
                  <c:v>2.1044369999999999E-8</c:v>
                </c:pt>
                <c:pt idx="6369">
                  <c:v>2.10475E-8</c:v>
                </c:pt>
                <c:pt idx="6370">
                  <c:v>2.1050619999999999E-8</c:v>
                </c:pt>
                <c:pt idx="6371">
                  <c:v>2.1053750000000001E-8</c:v>
                </c:pt>
                <c:pt idx="6372">
                  <c:v>2.1056869999999999E-8</c:v>
                </c:pt>
                <c:pt idx="6373">
                  <c:v>2.1060000000000001E-8</c:v>
                </c:pt>
                <c:pt idx="6374">
                  <c:v>2.106312E-8</c:v>
                </c:pt>
                <c:pt idx="6375">
                  <c:v>2.1066249999999998E-8</c:v>
                </c:pt>
                <c:pt idx="6376">
                  <c:v>2.106937E-8</c:v>
                </c:pt>
                <c:pt idx="6377">
                  <c:v>2.1072499999999999E-8</c:v>
                </c:pt>
                <c:pt idx="6378">
                  <c:v>2.1075620000000001E-8</c:v>
                </c:pt>
                <c:pt idx="6379">
                  <c:v>2.1078749999999999E-8</c:v>
                </c:pt>
                <c:pt idx="6380">
                  <c:v>2.1081870000000001E-8</c:v>
                </c:pt>
                <c:pt idx="6381">
                  <c:v>2.1085E-8</c:v>
                </c:pt>
                <c:pt idx="6382">
                  <c:v>2.1088119999999999E-8</c:v>
                </c:pt>
                <c:pt idx="6383">
                  <c:v>2.109125E-8</c:v>
                </c:pt>
                <c:pt idx="6384">
                  <c:v>2.1094369999999999E-8</c:v>
                </c:pt>
                <c:pt idx="6385">
                  <c:v>2.1097500000000001E-8</c:v>
                </c:pt>
                <c:pt idx="6386">
                  <c:v>2.1100619999999999E-8</c:v>
                </c:pt>
                <c:pt idx="6387">
                  <c:v>2.1103750000000001E-8</c:v>
                </c:pt>
                <c:pt idx="6388">
                  <c:v>2.110687E-8</c:v>
                </c:pt>
                <c:pt idx="6389">
                  <c:v>2.1109999999999998E-8</c:v>
                </c:pt>
                <c:pt idx="6390">
                  <c:v>2.111312E-8</c:v>
                </c:pt>
                <c:pt idx="6391">
                  <c:v>2.1116249999999999E-8</c:v>
                </c:pt>
                <c:pt idx="6392">
                  <c:v>2.1119370000000001E-8</c:v>
                </c:pt>
                <c:pt idx="6393">
                  <c:v>2.1122499999999999E-8</c:v>
                </c:pt>
                <c:pt idx="6394">
                  <c:v>2.1125620000000001E-8</c:v>
                </c:pt>
                <c:pt idx="6395">
                  <c:v>2.112875E-8</c:v>
                </c:pt>
                <c:pt idx="6396">
                  <c:v>2.1131869999999998E-8</c:v>
                </c:pt>
                <c:pt idx="6397">
                  <c:v>2.1135E-8</c:v>
                </c:pt>
                <c:pt idx="6398">
                  <c:v>2.1138119999999999E-8</c:v>
                </c:pt>
                <c:pt idx="6399">
                  <c:v>2.1141250000000001E-8</c:v>
                </c:pt>
                <c:pt idx="6400">
                  <c:v>2.1144369999999999E-8</c:v>
                </c:pt>
                <c:pt idx="6401">
                  <c:v>2.1147500000000001E-8</c:v>
                </c:pt>
                <c:pt idx="6402">
                  <c:v>2.115062E-8</c:v>
                </c:pt>
                <c:pt idx="6403">
                  <c:v>2.1153749999999998E-8</c:v>
                </c:pt>
                <c:pt idx="6404">
                  <c:v>2.115687E-8</c:v>
                </c:pt>
                <c:pt idx="6405">
                  <c:v>2.1159999999999999E-8</c:v>
                </c:pt>
                <c:pt idx="6406">
                  <c:v>2.1163120000000001E-8</c:v>
                </c:pt>
                <c:pt idx="6407">
                  <c:v>2.1166249999999999E-8</c:v>
                </c:pt>
                <c:pt idx="6408">
                  <c:v>2.1169370000000001E-8</c:v>
                </c:pt>
                <c:pt idx="6409">
                  <c:v>2.11725E-8</c:v>
                </c:pt>
                <c:pt idx="6410">
                  <c:v>2.1175619999999998E-8</c:v>
                </c:pt>
                <c:pt idx="6411">
                  <c:v>2.117875E-8</c:v>
                </c:pt>
                <c:pt idx="6412">
                  <c:v>2.1181869999999999E-8</c:v>
                </c:pt>
                <c:pt idx="6413">
                  <c:v>2.1185000000000001E-8</c:v>
                </c:pt>
                <c:pt idx="6414">
                  <c:v>2.1188119999999999E-8</c:v>
                </c:pt>
                <c:pt idx="6415">
                  <c:v>2.1191250000000001E-8</c:v>
                </c:pt>
                <c:pt idx="6416">
                  <c:v>2.119437E-8</c:v>
                </c:pt>
                <c:pt idx="6417">
                  <c:v>2.1197499999999998E-8</c:v>
                </c:pt>
                <c:pt idx="6418">
                  <c:v>2.120062E-8</c:v>
                </c:pt>
                <c:pt idx="6419">
                  <c:v>2.1203749999999999E-8</c:v>
                </c:pt>
                <c:pt idx="6420">
                  <c:v>2.1206870000000001E-8</c:v>
                </c:pt>
                <c:pt idx="6421">
                  <c:v>2.1209999999999999E-8</c:v>
                </c:pt>
                <c:pt idx="6422">
                  <c:v>2.1213120000000001E-8</c:v>
                </c:pt>
                <c:pt idx="6423">
                  <c:v>2.121625E-8</c:v>
                </c:pt>
                <c:pt idx="6424">
                  <c:v>2.1219369999999998E-8</c:v>
                </c:pt>
                <c:pt idx="6425">
                  <c:v>2.12225E-8</c:v>
                </c:pt>
                <c:pt idx="6426">
                  <c:v>2.1225619999999999E-8</c:v>
                </c:pt>
                <c:pt idx="6427">
                  <c:v>2.1228750000000001E-8</c:v>
                </c:pt>
                <c:pt idx="6428">
                  <c:v>2.1231869999999999E-8</c:v>
                </c:pt>
                <c:pt idx="6429">
                  <c:v>2.1235000000000001E-8</c:v>
                </c:pt>
                <c:pt idx="6430">
                  <c:v>2.123812E-8</c:v>
                </c:pt>
                <c:pt idx="6431">
                  <c:v>2.1241249999999998E-8</c:v>
                </c:pt>
                <c:pt idx="6432">
                  <c:v>2.124437E-8</c:v>
                </c:pt>
                <c:pt idx="6433">
                  <c:v>2.1247499999999999E-8</c:v>
                </c:pt>
                <c:pt idx="6434">
                  <c:v>2.1250620000000001E-8</c:v>
                </c:pt>
                <c:pt idx="6435">
                  <c:v>2.1253749999999999E-8</c:v>
                </c:pt>
                <c:pt idx="6436">
                  <c:v>2.1256870000000001E-8</c:v>
                </c:pt>
                <c:pt idx="6437">
                  <c:v>2.126E-8</c:v>
                </c:pt>
                <c:pt idx="6438">
                  <c:v>2.1263119999999998E-8</c:v>
                </c:pt>
                <c:pt idx="6439">
                  <c:v>2.126625E-8</c:v>
                </c:pt>
                <c:pt idx="6440">
                  <c:v>2.1269369999999999E-8</c:v>
                </c:pt>
                <c:pt idx="6441">
                  <c:v>2.1272500000000001E-8</c:v>
                </c:pt>
                <c:pt idx="6442">
                  <c:v>2.1275619999999999E-8</c:v>
                </c:pt>
                <c:pt idx="6443">
                  <c:v>2.1278750000000001E-8</c:v>
                </c:pt>
                <c:pt idx="6444">
                  <c:v>2.128187E-8</c:v>
                </c:pt>
                <c:pt idx="6445">
                  <c:v>2.1284999999999998E-8</c:v>
                </c:pt>
                <c:pt idx="6446">
                  <c:v>2.128812E-8</c:v>
                </c:pt>
                <c:pt idx="6447">
                  <c:v>2.1291249999999999E-8</c:v>
                </c:pt>
                <c:pt idx="6448">
                  <c:v>2.1294370000000001E-8</c:v>
                </c:pt>
                <c:pt idx="6449">
                  <c:v>2.1297499999999999E-8</c:v>
                </c:pt>
                <c:pt idx="6450">
                  <c:v>2.1300620000000001E-8</c:v>
                </c:pt>
                <c:pt idx="6451">
                  <c:v>2.130375E-8</c:v>
                </c:pt>
                <c:pt idx="6452">
                  <c:v>2.1306869999999998E-8</c:v>
                </c:pt>
                <c:pt idx="6453">
                  <c:v>2.131E-8</c:v>
                </c:pt>
                <c:pt idx="6454">
                  <c:v>2.1313119999999999E-8</c:v>
                </c:pt>
                <c:pt idx="6455">
                  <c:v>2.1316250000000001E-8</c:v>
                </c:pt>
                <c:pt idx="6456">
                  <c:v>2.1319369999999999E-8</c:v>
                </c:pt>
                <c:pt idx="6457">
                  <c:v>2.1322500000000001E-8</c:v>
                </c:pt>
                <c:pt idx="6458">
                  <c:v>2.132562E-8</c:v>
                </c:pt>
                <c:pt idx="6459">
                  <c:v>2.1328750000000002E-8</c:v>
                </c:pt>
                <c:pt idx="6460">
                  <c:v>2.133187E-8</c:v>
                </c:pt>
                <c:pt idx="6461">
                  <c:v>2.1334999999999999E-8</c:v>
                </c:pt>
                <c:pt idx="6462">
                  <c:v>2.1338120000000001E-8</c:v>
                </c:pt>
                <c:pt idx="6463">
                  <c:v>2.1341249999999999E-8</c:v>
                </c:pt>
                <c:pt idx="6464">
                  <c:v>2.1344370000000001E-8</c:v>
                </c:pt>
                <c:pt idx="6465">
                  <c:v>2.13475E-8</c:v>
                </c:pt>
                <c:pt idx="6466">
                  <c:v>2.1350619999999998E-8</c:v>
                </c:pt>
                <c:pt idx="6467">
                  <c:v>2.135375E-8</c:v>
                </c:pt>
                <c:pt idx="6468">
                  <c:v>2.1356869999999999E-8</c:v>
                </c:pt>
                <c:pt idx="6469">
                  <c:v>2.1360000000000001E-8</c:v>
                </c:pt>
                <c:pt idx="6470">
                  <c:v>2.1363119999999999E-8</c:v>
                </c:pt>
                <c:pt idx="6471">
                  <c:v>2.1366250000000001E-8</c:v>
                </c:pt>
                <c:pt idx="6472">
                  <c:v>2.136937E-8</c:v>
                </c:pt>
                <c:pt idx="6473">
                  <c:v>2.1372500000000002E-8</c:v>
                </c:pt>
                <c:pt idx="6474">
                  <c:v>2.137562E-8</c:v>
                </c:pt>
                <c:pt idx="6475">
                  <c:v>2.1378749999999999E-8</c:v>
                </c:pt>
                <c:pt idx="6476">
                  <c:v>2.1381870000000001E-8</c:v>
                </c:pt>
                <c:pt idx="6477">
                  <c:v>2.1384999999999999E-8</c:v>
                </c:pt>
                <c:pt idx="6478">
                  <c:v>2.1388120000000001E-8</c:v>
                </c:pt>
                <c:pt idx="6479">
                  <c:v>2.139125E-8</c:v>
                </c:pt>
                <c:pt idx="6480">
                  <c:v>2.1394369999999998E-8</c:v>
                </c:pt>
                <c:pt idx="6481">
                  <c:v>2.13975E-8</c:v>
                </c:pt>
                <c:pt idx="6482">
                  <c:v>2.1400619999999999E-8</c:v>
                </c:pt>
                <c:pt idx="6483">
                  <c:v>2.1403750000000001E-8</c:v>
                </c:pt>
                <c:pt idx="6484">
                  <c:v>2.1406869999999999E-8</c:v>
                </c:pt>
                <c:pt idx="6485">
                  <c:v>2.1410000000000001E-8</c:v>
                </c:pt>
                <c:pt idx="6486">
                  <c:v>2.141312E-8</c:v>
                </c:pt>
                <c:pt idx="6487">
                  <c:v>2.1416250000000002E-8</c:v>
                </c:pt>
                <c:pt idx="6488">
                  <c:v>2.141937E-8</c:v>
                </c:pt>
                <c:pt idx="6489">
                  <c:v>2.1422499999999999E-8</c:v>
                </c:pt>
                <c:pt idx="6490">
                  <c:v>2.1425620000000001E-8</c:v>
                </c:pt>
                <c:pt idx="6491">
                  <c:v>2.1428749999999999E-8</c:v>
                </c:pt>
                <c:pt idx="6492">
                  <c:v>2.1431870000000001E-8</c:v>
                </c:pt>
                <c:pt idx="6493">
                  <c:v>2.1435E-8</c:v>
                </c:pt>
                <c:pt idx="6494">
                  <c:v>2.1438120000000002E-8</c:v>
                </c:pt>
                <c:pt idx="6495">
                  <c:v>2.144125E-8</c:v>
                </c:pt>
                <c:pt idx="6496">
                  <c:v>2.1444369999999999E-8</c:v>
                </c:pt>
                <c:pt idx="6497">
                  <c:v>2.1447500000000001E-8</c:v>
                </c:pt>
                <c:pt idx="6498">
                  <c:v>2.1450619999999999E-8</c:v>
                </c:pt>
                <c:pt idx="6499">
                  <c:v>2.1453750000000001E-8</c:v>
                </c:pt>
                <c:pt idx="6500">
                  <c:v>2.145687E-8</c:v>
                </c:pt>
                <c:pt idx="6501">
                  <c:v>2.1460000000000002E-8</c:v>
                </c:pt>
                <c:pt idx="6502">
                  <c:v>2.146312E-8</c:v>
                </c:pt>
                <c:pt idx="6503">
                  <c:v>2.1466249999999999E-8</c:v>
                </c:pt>
                <c:pt idx="6504">
                  <c:v>2.1469370000000001E-8</c:v>
                </c:pt>
                <c:pt idx="6505">
                  <c:v>2.1472499999999999E-8</c:v>
                </c:pt>
                <c:pt idx="6506">
                  <c:v>2.1475620000000001E-8</c:v>
                </c:pt>
                <c:pt idx="6507">
                  <c:v>2.147875E-8</c:v>
                </c:pt>
                <c:pt idx="6508">
                  <c:v>2.1481870000000002E-8</c:v>
                </c:pt>
                <c:pt idx="6509">
                  <c:v>2.1485E-8</c:v>
                </c:pt>
                <c:pt idx="6510">
                  <c:v>2.1488119999999999E-8</c:v>
                </c:pt>
                <c:pt idx="6511">
                  <c:v>2.1491250000000001E-8</c:v>
                </c:pt>
                <c:pt idx="6512">
                  <c:v>2.1494369999999999E-8</c:v>
                </c:pt>
                <c:pt idx="6513">
                  <c:v>2.1497500000000001E-8</c:v>
                </c:pt>
                <c:pt idx="6514">
                  <c:v>2.150062E-8</c:v>
                </c:pt>
                <c:pt idx="6515">
                  <c:v>2.1503750000000002E-8</c:v>
                </c:pt>
                <c:pt idx="6516">
                  <c:v>2.150687E-8</c:v>
                </c:pt>
                <c:pt idx="6517">
                  <c:v>2.1509999999999999E-8</c:v>
                </c:pt>
                <c:pt idx="6518">
                  <c:v>2.1513120000000001E-8</c:v>
                </c:pt>
                <c:pt idx="6519">
                  <c:v>2.1516249999999999E-8</c:v>
                </c:pt>
                <c:pt idx="6520">
                  <c:v>2.1519370000000001E-8</c:v>
                </c:pt>
                <c:pt idx="6521">
                  <c:v>2.15225E-8</c:v>
                </c:pt>
                <c:pt idx="6522">
                  <c:v>2.1525620000000002E-8</c:v>
                </c:pt>
                <c:pt idx="6523">
                  <c:v>2.152875E-8</c:v>
                </c:pt>
                <c:pt idx="6524">
                  <c:v>2.1531869999999999E-8</c:v>
                </c:pt>
                <c:pt idx="6525">
                  <c:v>2.1535000000000001E-8</c:v>
                </c:pt>
                <c:pt idx="6526">
                  <c:v>2.1538119999999999E-8</c:v>
                </c:pt>
                <c:pt idx="6527">
                  <c:v>2.1541250000000001E-8</c:v>
                </c:pt>
                <c:pt idx="6528">
                  <c:v>2.154437E-8</c:v>
                </c:pt>
                <c:pt idx="6529">
                  <c:v>2.1547500000000002E-8</c:v>
                </c:pt>
                <c:pt idx="6530">
                  <c:v>2.155062E-8</c:v>
                </c:pt>
                <c:pt idx="6531">
                  <c:v>2.1553749999999999E-8</c:v>
                </c:pt>
                <c:pt idx="6532">
                  <c:v>2.1556870000000001E-8</c:v>
                </c:pt>
                <c:pt idx="6533">
                  <c:v>2.1559999999999999E-8</c:v>
                </c:pt>
                <c:pt idx="6534">
                  <c:v>2.1563120000000001E-8</c:v>
                </c:pt>
                <c:pt idx="6535">
                  <c:v>2.156625E-8</c:v>
                </c:pt>
                <c:pt idx="6536">
                  <c:v>2.1569370000000002E-8</c:v>
                </c:pt>
                <c:pt idx="6537">
                  <c:v>2.15725E-8</c:v>
                </c:pt>
                <c:pt idx="6538">
                  <c:v>2.1575619999999999E-8</c:v>
                </c:pt>
                <c:pt idx="6539">
                  <c:v>2.1578750000000001E-8</c:v>
                </c:pt>
                <c:pt idx="6540">
                  <c:v>2.1581869999999999E-8</c:v>
                </c:pt>
                <c:pt idx="6541">
                  <c:v>2.1585000000000001E-8</c:v>
                </c:pt>
                <c:pt idx="6542">
                  <c:v>2.158812E-8</c:v>
                </c:pt>
                <c:pt idx="6543">
                  <c:v>2.1591250000000002E-8</c:v>
                </c:pt>
                <c:pt idx="6544">
                  <c:v>2.159437E-8</c:v>
                </c:pt>
                <c:pt idx="6545">
                  <c:v>2.1597499999999999E-8</c:v>
                </c:pt>
                <c:pt idx="6546">
                  <c:v>2.1600620000000001E-8</c:v>
                </c:pt>
                <c:pt idx="6547">
                  <c:v>2.1603749999999999E-8</c:v>
                </c:pt>
                <c:pt idx="6548">
                  <c:v>2.1606870000000001E-8</c:v>
                </c:pt>
                <c:pt idx="6549">
                  <c:v>2.161E-8</c:v>
                </c:pt>
                <c:pt idx="6550">
                  <c:v>2.1613120000000002E-8</c:v>
                </c:pt>
                <c:pt idx="6551">
                  <c:v>2.161625E-8</c:v>
                </c:pt>
                <c:pt idx="6552">
                  <c:v>2.1619369999999999E-8</c:v>
                </c:pt>
                <c:pt idx="6553">
                  <c:v>2.1622500000000001E-8</c:v>
                </c:pt>
                <c:pt idx="6554">
                  <c:v>2.1625619999999999E-8</c:v>
                </c:pt>
                <c:pt idx="6555">
                  <c:v>2.1628750000000001E-8</c:v>
                </c:pt>
                <c:pt idx="6556">
                  <c:v>2.163187E-8</c:v>
                </c:pt>
                <c:pt idx="6557">
                  <c:v>2.1635000000000001E-8</c:v>
                </c:pt>
                <c:pt idx="6558">
                  <c:v>2.163812E-8</c:v>
                </c:pt>
                <c:pt idx="6559">
                  <c:v>2.1641249999999999E-8</c:v>
                </c:pt>
                <c:pt idx="6560">
                  <c:v>2.1644370000000001E-8</c:v>
                </c:pt>
                <c:pt idx="6561">
                  <c:v>2.1647499999999999E-8</c:v>
                </c:pt>
                <c:pt idx="6562">
                  <c:v>2.1650620000000001E-8</c:v>
                </c:pt>
                <c:pt idx="6563">
                  <c:v>2.165375E-8</c:v>
                </c:pt>
                <c:pt idx="6564">
                  <c:v>2.1656870000000002E-8</c:v>
                </c:pt>
                <c:pt idx="6565">
                  <c:v>2.166E-8</c:v>
                </c:pt>
                <c:pt idx="6566">
                  <c:v>2.1663119999999999E-8</c:v>
                </c:pt>
                <c:pt idx="6567">
                  <c:v>2.1666250000000001E-8</c:v>
                </c:pt>
                <c:pt idx="6568">
                  <c:v>2.1669369999999999E-8</c:v>
                </c:pt>
                <c:pt idx="6569">
                  <c:v>2.1672500000000001E-8</c:v>
                </c:pt>
                <c:pt idx="6570">
                  <c:v>2.167562E-8</c:v>
                </c:pt>
                <c:pt idx="6571">
                  <c:v>2.1678750000000001E-8</c:v>
                </c:pt>
                <c:pt idx="6572">
                  <c:v>2.168187E-8</c:v>
                </c:pt>
                <c:pt idx="6573">
                  <c:v>2.1684999999999999E-8</c:v>
                </c:pt>
                <c:pt idx="6574">
                  <c:v>2.1688120000000001E-8</c:v>
                </c:pt>
                <c:pt idx="6575">
                  <c:v>2.1691249999999999E-8</c:v>
                </c:pt>
                <c:pt idx="6576">
                  <c:v>2.1694370000000001E-8</c:v>
                </c:pt>
                <c:pt idx="6577">
                  <c:v>2.16975E-8</c:v>
                </c:pt>
                <c:pt idx="6578">
                  <c:v>2.1700620000000002E-8</c:v>
                </c:pt>
                <c:pt idx="6579">
                  <c:v>2.170375E-8</c:v>
                </c:pt>
                <c:pt idx="6580">
                  <c:v>2.1706869999999999E-8</c:v>
                </c:pt>
                <c:pt idx="6581">
                  <c:v>2.1710000000000001E-8</c:v>
                </c:pt>
                <c:pt idx="6582">
                  <c:v>2.1713119999999999E-8</c:v>
                </c:pt>
                <c:pt idx="6583">
                  <c:v>2.1716250000000001E-8</c:v>
                </c:pt>
                <c:pt idx="6584">
                  <c:v>2.171937E-8</c:v>
                </c:pt>
                <c:pt idx="6585">
                  <c:v>2.1722500000000001E-8</c:v>
                </c:pt>
                <c:pt idx="6586">
                  <c:v>2.172562E-8</c:v>
                </c:pt>
                <c:pt idx="6587">
                  <c:v>2.1728749999999999E-8</c:v>
                </c:pt>
                <c:pt idx="6588">
                  <c:v>2.1731870000000001E-8</c:v>
                </c:pt>
                <c:pt idx="6589">
                  <c:v>2.1734999999999999E-8</c:v>
                </c:pt>
                <c:pt idx="6590">
                  <c:v>2.1738120000000001E-8</c:v>
                </c:pt>
                <c:pt idx="6591">
                  <c:v>2.174125E-8</c:v>
                </c:pt>
                <c:pt idx="6592">
                  <c:v>2.1744370000000001E-8</c:v>
                </c:pt>
                <c:pt idx="6593">
                  <c:v>2.17475E-8</c:v>
                </c:pt>
                <c:pt idx="6594">
                  <c:v>2.1750619999999999E-8</c:v>
                </c:pt>
                <c:pt idx="6595">
                  <c:v>2.175375E-8</c:v>
                </c:pt>
                <c:pt idx="6596">
                  <c:v>2.1756869999999999E-8</c:v>
                </c:pt>
                <c:pt idx="6597">
                  <c:v>2.1760000000000001E-8</c:v>
                </c:pt>
                <c:pt idx="6598">
                  <c:v>2.176312E-8</c:v>
                </c:pt>
                <c:pt idx="6599">
                  <c:v>2.1766250000000001E-8</c:v>
                </c:pt>
                <c:pt idx="6600">
                  <c:v>2.176937E-8</c:v>
                </c:pt>
                <c:pt idx="6601">
                  <c:v>2.1772499999999999E-8</c:v>
                </c:pt>
                <c:pt idx="6602">
                  <c:v>2.1775620000000001E-8</c:v>
                </c:pt>
                <c:pt idx="6603">
                  <c:v>2.1778749999999999E-8</c:v>
                </c:pt>
                <c:pt idx="6604">
                  <c:v>2.1781870000000001E-8</c:v>
                </c:pt>
                <c:pt idx="6605">
                  <c:v>2.1785E-8</c:v>
                </c:pt>
                <c:pt idx="6606">
                  <c:v>2.1788120000000001E-8</c:v>
                </c:pt>
                <c:pt idx="6607">
                  <c:v>2.179125E-8</c:v>
                </c:pt>
                <c:pt idx="6608">
                  <c:v>2.1794369999999999E-8</c:v>
                </c:pt>
                <c:pt idx="6609">
                  <c:v>2.17975E-8</c:v>
                </c:pt>
                <c:pt idx="6610">
                  <c:v>2.1800619999999999E-8</c:v>
                </c:pt>
                <c:pt idx="6611">
                  <c:v>2.1803750000000001E-8</c:v>
                </c:pt>
                <c:pt idx="6612">
                  <c:v>2.180687E-8</c:v>
                </c:pt>
                <c:pt idx="6613">
                  <c:v>2.1810000000000001E-8</c:v>
                </c:pt>
                <c:pt idx="6614">
                  <c:v>2.181312E-8</c:v>
                </c:pt>
                <c:pt idx="6615">
                  <c:v>2.1816249999999999E-8</c:v>
                </c:pt>
                <c:pt idx="6616">
                  <c:v>2.1819370000000001E-8</c:v>
                </c:pt>
                <c:pt idx="6617">
                  <c:v>2.1822499999999999E-8</c:v>
                </c:pt>
                <c:pt idx="6618">
                  <c:v>2.1825620000000001E-8</c:v>
                </c:pt>
                <c:pt idx="6619">
                  <c:v>2.182875E-8</c:v>
                </c:pt>
                <c:pt idx="6620">
                  <c:v>2.1831870000000001E-8</c:v>
                </c:pt>
                <c:pt idx="6621">
                  <c:v>2.1835E-8</c:v>
                </c:pt>
                <c:pt idx="6622">
                  <c:v>2.1838119999999999E-8</c:v>
                </c:pt>
                <c:pt idx="6623">
                  <c:v>2.184125E-8</c:v>
                </c:pt>
                <c:pt idx="6624">
                  <c:v>2.1844369999999999E-8</c:v>
                </c:pt>
                <c:pt idx="6625">
                  <c:v>2.1847500000000001E-8</c:v>
                </c:pt>
                <c:pt idx="6626">
                  <c:v>2.185062E-8</c:v>
                </c:pt>
                <c:pt idx="6627">
                  <c:v>2.1853750000000001E-8</c:v>
                </c:pt>
                <c:pt idx="6628">
                  <c:v>2.185687E-8</c:v>
                </c:pt>
                <c:pt idx="6629">
                  <c:v>2.1859999999999999E-8</c:v>
                </c:pt>
                <c:pt idx="6630">
                  <c:v>2.186312E-8</c:v>
                </c:pt>
                <c:pt idx="6631">
                  <c:v>2.1866249999999999E-8</c:v>
                </c:pt>
                <c:pt idx="6632">
                  <c:v>2.1869370000000001E-8</c:v>
                </c:pt>
                <c:pt idx="6633">
                  <c:v>2.1872499999999999E-8</c:v>
                </c:pt>
                <c:pt idx="6634">
                  <c:v>2.1875620000000001E-8</c:v>
                </c:pt>
                <c:pt idx="6635">
                  <c:v>2.187875E-8</c:v>
                </c:pt>
                <c:pt idx="6636">
                  <c:v>2.1881869999999999E-8</c:v>
                </c:pt>
                <c:pt idx="6637">
                  <c:v>2.1885E-8</c:v>
                </c:pt>
                <c:pt idx="6638">
                  <c:v>2.1888119999999999E-8</c:v>
                </c:pt>
                <c:pt idx="6639">
                  <c:v>2.1891250000000001E-8</c:v>
                </c:pt>
                <c:pt idx="6640">
                  <c:v>2.189437E-8</c:v>
                </c:pt>
                <c:pt idx="6641">
                  <c:v>2.1897500000000001E-8</c:v>
                </c:pt>
                <c:pt idx="6642">
                  <c:v>2.190062E-8</c:v>
                </c:pt>
                <c:pt idx="6643">
                  <c:v>2.1903749999999999E-8</c:v>
                </c:pt>
                <c:pt idx="6644">
                  <c:v>2.190687E-8</c:v>
                </c:pt>
                <c:pt idx="6645">
                  <c:v>2.1909999999999999E-8</c:v>
                </c:pt>
                <c:pt idx="6646">
                  <c:v>2.1913120000000001E-8</c:v>
                </c:pt>
                <c:pt idx="6647">
                  <c:v>2.1916249999999999E-8</c:v>
                </c:pt>
                <c:pt idx="6648">
                  <c:v>2.1919370000000001E-8</c:v>
                </c:pt>
                <c:pt idx="6649">
                  <c:v>2.19225E-8</c:v>
                </c:pt>
                <c:pt idx="6650">
                  <c:v>2.1925619999999999E-8</c:v>
                </c:pt>
                <c:pt idx="6651">
                  <c:v>2.192875E-8</c:v>
                </c:pt>
                <c:pt idx="6652">
                  <c:v>2.1931869999999999E-8</c:v>
                </c:pt>
                <c:pt idx="6653">
                  <c:v>2.1935000000000001E-8</c:v>
                </c:pt>
                <c:pt idx="6654">
                  <c:v>2.193812E-8</c:v>
                </c:pt>
                <c:pt idx="6655">
                  <c:v>2.1941250000000001E-8</c:v>
                </c:pt>
                <c:pt idx="6656">
                  <c:v>2.194437E-8</c:v>
                </c:pt>
                <c:pt idx="6657">
                  <c:v>2.1947499999999999E-8</c:v>
                </c:pt>
                <c:pt idx="6658">
                  <c:v>2.195062E-8</c:v>
                </c:pt>
                <c:pt idx="6659">
                  <c:v>2.1953749999999999E-8</c:v>
                </c:pt>
                <c:pt idx="6660">
                  <c:v>2.1956870000000001E-8</c:v>
                </c:pt>
                <c:pt idx="6661">
                  <c:v>2.1959999999999999E-8</c:v>
                </c:pt>
                <c:pt idx="6662">
                  <c:v>2.1963120000000001E-8</c:v>
                </c:pt>
                <c:pt idx="6663">
                  <c:v>2.196625E-8</c:v>
                </c:pt>
                <c:pt idx="6664">
                  <c:v>2.1969369999999999E-8</c:v>
                </c:pt>
                <c:pt idx="6665">
                  <c:v>2.19725E-8</c:v>
                </c:pt>
                <c:pt idx="6666">
                  <c:v>2.1975619999999999E-8</c:v>
                </c:pt>
                <c:pt idx="6667">
                  <c:v>2.1978750000000001E-8</c:v>
                </c:pt>
                <c:pt idx="6668">
                  <c:v>2.1981869999999999E-8</c:v>
                </c:pt>
                <c:pt idx="6669">
                  <c:v>2.1985000000000001E-8</c:v>
                </c:pt>
                <c:pt idx="6670">
                  <c:v>2.198812E-8</c:v>
                </c:pt>
                <c:pt idx="6671">
                  <c:v>2.1991249999999998E-8</c:v>
                </c:pt>
                <c:pt idx="6672">
                  <c:v>2.199437E-8</c:v>
                </c:pt>
                <c:pt idx="6673">
                  <c:v>2.1997499999999999E-8</c:v>
                </c:pt>
                <c:pt idx="6674">
                  <c:v>2.2000620000000001E-8</c:v>
                </c:pt>
                <c:pt idx="6675">
                  <c:v>2.2003749999999999E-8</c:v>
                </c:pt>
                <c:pt idx="6676">
                  <c:v>2.2006870000000001E-8</c:v>
                </c:pt>
                <c:pt idx="6677">
                  <c:v>2.201E-8</c:v>
                </c:pt>
                <c:pt idx="6678">
                  <c:v>2.2013119999999999E-8</c:v>
                </c:pt>
                <c:pt idx="6679">
                  <c:v>2.201625E-8</c:v>
                </c:pt>
                <c:pt idx="6680">
                  <c:v>2.2019369999999999E-8</c:v>
                </c:pt>
                <c:pt idx="6681">
                  <c:v>2.2022500000000001E-8</c:v>
                </c:pt>
                <c:pt idx="6682">
                  <c:v>2.2025619999999999E-8</c:v>
                </c:pt>
                <c:pt idx="6683">
                  <c:v>2.2028750000000001E-8</c:v>
                </c:pt>
                <c:pt idx="6684">
                  <c:v>2.203187E-8</c:v>
                </c:pt>
                <c:pt idx="6685">
                  <c:v>2.2034999999999998E-8</c:v>
                </c:pt>
                <c:pt idx="6686">
                  <c:v>2.203812E-8</c:v>
                </c:pt>
                <c:pt idx="6687">
                  <c:v>2.2041249999999999E-8</c:v>
                </c:pt>
                <c:pt idx="6688">
                  <c:v>2.2044370000000001E-8</c:v>
                </c:pt>
                <c:pt idx="6689">
                  <c:v>2.2047499999999999E-8</c:v>
                </c:pt>
                <c:pt idx="6690">
                  <c:v>2.2050620000000001E-8</c:v>
                </c:pt>
                <c:pt idx="6691">
                  <c:v>2.205375E-8</c:v>
                </c:pt>
                <c:pt idx="6692">
                  <c:v>2.2056869999999999E-8</c:v>
                </c:pt>
                <c:pt idx="6693">
                  <c:v>2.206E-8</c:v>
                </c:pt>
                <c:pt idx="6694">
                  <c:v>2.2063119999999999E-8</c:v>
                </c:pt>
                <c:pt idx="6695">
                  <c:v>2.2066250000000001E-8</c:v>
                </c:pt>
                <c:pt idx="6696">
                  <c:v>2.2069369999999999E-8</c:v>
                </c:pt>
                <c:pt idx="6697">
                  <c:v>2.2072500000000001E-8</c:v>
                </c:pt>
                <c:pt idx="6698">
                  <c:v>2.207562E-8</c:v>
                </c:pt>
                <c:pt idx="6699">
                  <c:v>2.2078749999999998E-8</c:v>
                </c:pt>
                <c:pt idx="6700">
                  <c:v>2.208187E-8</c:v>
                </c:pt>
                <c:pt idx="6701">
                  <c:v>2.2084999999999999E-8</c:v>
                </c:pt>
                <c:pt idx="6702">
                  <c:v>2.2088120000000001E-8</c:v>
                </c:pt>
                <c:pt idx="6703">
                  <c:v>2.2091249999999999E-8</c:v>
                </c:pt>
                <c:pt idx="6704">
                  <c:v>2.2094370000000001E-8</c:v>
                </c:pt>
                <c:pt idx="6705">
                  <c:v>2.20975E-8</c:v>
                </c:pt>
                <c:pt idx="6706">
                  <c:v>2.2100619999999998E-8</c:v>
                </c:pt>
                <c:pt idx="6707">
                  <c:v>2.210375E-8</c:v>
                </c:pt>
                <c:pt idx="6708">
                  <c:v>2.2106869999999999E-8</c:v>
                </c:pt>
                <c:pt idx="6709">
                  <c:v>2.2110000000000001E-8</c:v>
                </c:pt>
                <c:pt idx="6710">
                  <c:v>2.2113119999999999E-8</c:v>
                </c:pt>
                <c:pt idx="6711">
                  <c:v>2.2116250000000001E-8</c:v>
                </c:pt>
                <c:pt idx="6712">
                  <c:v>2.211937E-8</c:v>
                </c:pt>
                <c:pt idx="6713">
                  <c:v>2.2122499999999998E-8</c:v>
                </c:pt>
                <c:pt idx="6714">
                  <c:v>2.212562E-8</c:v>
                </c:pt>
                <c:pt idx="6715">
                  <c:v>2.2128749999999999E-8</c:v>
                </c:pt>
                <c:pt idx="6716">
                  <c:v>2.2131870000000001E-8</c:v>
                </c:pt>
                <c:pt idx="6717">
                  <c:v>2.2134999999999999E-8</c:v>
                </c:pt>
                <c:pt idx="6718">
                  <c:v>2.2138120000000001E-8</c:v>
                </c:pt>
                <c:pt idx="6719">
                  <c:v>2.214125E-8</c:v>
                </c:pt>
                <c:pt idx="6720">
                  <c:v>2.2144369999999998E-8</c:v>
                </c:pt>
                <c:pt idx="6721">
                  <c:v>2.21475E-8</c:v>
                </c:pt>
                <c:pt idx="6722">
                  <c:v>2.2150619999999999E-8</c:v>
                </c:pt>
                <c:pt idx="6723">
                  <c:v>2.2153750000000001E-8</c:v>
                </c:pt>
                <c:pt idx="6724">
                  <c:v>2.2156869999999999E-8</c:v>
                </c:pt>
                <c:pt idx="6725">
                  <c:v>2.2160000000000001E-8</c:v>
                </c:pt>
                <c:pt idx="6726">
                  <c:v>2.216312E-8</c:v>
                </c:pt>
                <c:pt idx="6727">
                  <c:v>2.2166249999999998E-8</c:v>
                </c:pt>
                <c:pt idx="6728">
                  <c:v>2.216937E-8</c:v>
                </c:pt>
                <c:pt idx="6729">
                  <c:v>2.2172499999999999E-8</c:v>
                </c:pt>
                <c:pt idx="6730">
                  <c:v>2.2175620000000001E-8</c:v>
                </c:pt>
                <c:pt idx="6731">
                  <c:v>2.2178749999999999E-8</c:v>
                </c:pt>
                <c:pt idx="6732">
                  <c:v>2.2181870000000001E-8</c:v>
                </c:pt>
                <c:pt idx="6733">
                  <c:v>2.2185E-8</c:v>
                </c:pt>
                <c:pt idx="6734">
                  <c:v>2.2188119999999998E-8</c:v>
                </c:pt>
                <c:pt idx="6735">
                  <c:v>2.219125E-8</c:v>
                </c:pt>
                <c:pt idx="6736">
                  <c:v>2.2194369999999999E-8</c:v>
                </c:pt>
                <c:pt idx="6737">
                  <c:v>2.2197500000000001E-8</c:v>
                </c:pt>
                <c:pt idx="6738">
                  <c:v>2.2200619999999999E-8</c:v>
                </c:pt>
                <c:pt idx="6739">
                  <c:v>2.2203750000000001E-8</c:v>
                </c:pt>
                <c:pt idx="6740">
                  <c:v>2.220687E-8</c:v>
                </c:pt>
                <c:pt idx="6741">
                  <c:v>2.2209999999999998E-8</c:v>
                </c:pt>
                <c:pt idx="6742">
                  <c:v>2.221312E-8</c:v>
                </c:pt>
                <c:pt idx="6743">
                  <c:v>2.2216249999999999E-8</c:v>
                </c:pt>
                <c:pt idx="6744">
                  <c:v>2.2219370000000001E-8</c:v>
                </c:pt>
                <c:pt idx="6745">
                  <c:v>2.2222499999999999E-8</c:v>
                </c:pt>
                <c:pt idx="6746">
                  <c:v>2.2225620000000001E-8</c:v>
                </c:pt>
                <c:pt idx="6747">
                  <c:v>2.222875E-8</c:v>
                </c:pt>
                <c:pt idx="6748">
                  <c:v>2.2231869999999998E-8</c:v>
                </c:pt>
                <c:pt idx="6749">
                  <c:v>2.2235E-8</c:v>
                </c:pt>
                <c:pt idx="6750">
                  <c:v>2.2238119999999999E-8</c:v>
                </c:pt>
                <c:pt idx="6751">
                  <c:v>2.2241250000000001E-8</c:v>
                </c:pt>
                <c:pt idx="6752">
                  <c:v>2.2244369999999999E-8</c:v>
                </c:pt>
                <c:pt idx="6753">
                  <c:v>2.2247500000000001E-8</c:v>
                </c:pt>
                <c:pt idx="6754">
                  <c:v>2.225062E-8</c:v>
                </c:pt>
                <c:pt idx="6755">
                  <c:v>2.2253749999999998E-8</c:v>
                </c:pt>
                <c:pt idx="6756">
                  <c:v>2.225687E-8</c:v>
                </c:pt>
                <c:pt idx="6757">
                  <c:v>2.2259999999999999E-8</c:v>
                </c:pt>
                <c:pt idx="6758">
                  <c:v>2.2263120000000001E-8</c:v>
                </c:pt>
                <c:pt idx="6759">
                  <c:v>2.2266249999999999E-8</c:v>
                </c:pt>
                <c:pt idx="6760">
                  <c:v>2.2269370000000001E-8</c:v>
                </c:pt>
                <c:pt idx="6761">
                  <c:v>2.22725E-8</c:v>
                </c:pt>
                <c:pt idx="6762">
                  <c:v>2.2275619999999998E-8</c:v>
                </c:pt>
                <c:pt idx="6763">
                  <c:v>2.227875E-8</c:v>
                </c:pt>
                <c:pt idx="6764">
                  <c:v>2.2281869999999999E-8</c:v>
                </c:pt>
                <c:pt idx="6765">
                  <c:v>2.2285000000000001E-8</c:v>
                </c:pt>
                <c:pt idx="6766">
                  <c:v>2.2288119999999999E-8</c:v>
                </c:pt>
                <c:pt idx="6767">
                  <c:v>2.2291250000000001E-8</c:v>
                </c:pt>
                <c:pt idx="6768">
                  <c:v>2.229437E-8</c:v>
                </c:pt>
                <c:pt idx="6769">
                  <c:v>2.2297500000000002E-8</c:v>
                </c:pt>
                <c:pt idx="6770">
                  <c:v>2.230062E-8</c:v>
                </c:pt>
                <c:pt idx="6771">
                  <c:v>2.2303749999999999E-8</c:v>
                </c:pt>
                <c:pt idx="6772">
                  <c:v>2.2306870000000001E-8</c:v>
                </c:pt>
                <c:pt idx="6773">
                  <c:v>2.2309999999999999E-8</c:v>
                </c:pt>
                <c:pt idx="6774">
                  <c:v>2.2313120000000001E-8</c:v>
                </c:pt>
                <c:pt idx="6775">
                  <c:v>2.231625E-8</c:v>
                </c:pt>
                <c:pt idx="6776">
                  <c:v>2.2319369999999998E-8</c:v>
                </c:pt>
                <c:pt idx="6777">
                  <c:v>2.23225E-8</c:v>
                </c:pt>
                <c:pt idx="6778">
                  <c:v>2.2325619999999999E-8</c:v>
                </c:pt>
                <c:pt idx="6779">
                  <c:v>2.2328750000000001E-8</c:v>
                </c:pt>
                <c:pt idx="6780">
                  <c:v>2.2331869999999999E-8</c:v>
                </c:pt>
                <c:pt idx="6781">
                  <c:v>2.2335000000000001E-8</c:v>
                </c:pt>
                <c:pt idx="6782">
                  <c:v>2.233812E-8</c:v>
                </c:pt>
                <c:pt idx="6783">
                  <c:v>2.2341250000000002E-8</c:v>
                </c:pt>
                <c:pt idx="6784">
                  <c:v>2.234437E-8</c:v>
                </c:pt>
                <c:pt idx="6785">
                  <c:v>2.2347499999999999E-8</c:v>
                </c:pt>
                <c:pt idx="6786">
                  <c:v>2.2350620000000001E-8</c:v>
                </c:pt>
                <c:pt idx="6787">
                  <c:v>2.2353749999999999E-8</c:v>
                </c:pt>
                <c:pt idx="6788">
                  <c:v>2.2356870000000001E-8</c:v>
                </c:pt>
                <c:pt idx="6789">
                  <c:v>2.236E-8</c:v>
                </c:pt>
                <c:pt idx="6790">
                  <c:v>2.2363119999999998E-8</c:v>
                </c:pt>
                <c:pt idx="6791">
                  <c:v>2.236625E-8</c:v>
                </c:pt>
                <c:pt idx="6792">
                  <c:v>2.2369369999999999E-8</c:v>
                </c:pt>
                <c:pt idx="6793">
                  <c:v>2.2372500000000001E-8</c:v>
                </c:pt>
                <c:pt idx="6794">
                  <c:v>2.2375619999999999E-8</c:v>
                </c:pt>
                <c:pt idx="6795">
                  <c:v>2.2378750000000001E-8</c:v>
                </c:pt>
                <c:pt idx="6796">
                  <c:v>2.238187E-8</c:v>
                </c:pt>
                <c:pt idx="6797">
                  <c:v>2.2385000000000002E-8</c:v>
                </c:pt>
                <c:pt idx="6798">
                  <c:v>2.238812E-8</c:v>
                </c:pt>
                <c:pt idx="6799">
                  <c:v>2.2391249999999999E-8</c:v>
                </c:pt>
                <c:pt idx="6800">
                  <c:v>2.2394370000000001E-8</c:v>
                </c:pt>
                <c:pt idx="6801">
                  <c:v>2.2397499999999999E-8</c:v>
                </c:pt>
                <c:pt idx="6802">
                  <c:v>2.2400620000000001E-8</c:v>
                </c:pt>
                <c:pt idx="6803">
                  <c:v>2.240375E-8</c:v>
                </c:pt>
                <c:pt idx="6804">
                  <c:v>2.2406870000000002E-8</c:v>
                </c:pt>
                <c:pt idx="6805">
                  <c:v>2.241E-8</c:v>
                </c:pt>
                <c:pt idx="6806">
                  <c:v>2.2413119999999999E-8</c:v>
                </c:pt>
                <c:pt idx="6807">
                  <c:v>2.2416250000000001E-8</c:v>
                </c:pt>
                <c:pt idx="6808">
                  <c:v>2.2419369999999999E-8</c:v>
                </c:pt>
                <c:pt idx="6809">
                  <c:v>2.2422500000000001E-8</c:v>
                </c:pt>
                <c:pt idx="6810">
                  <c:v>2.242562E-8</c:v>
                </c:pt>
                <c:pt idx="6811">
                  <c:v>2.2428750000000002E-8</c:v>
                </c:pt>
                <c:pt idx="6812">
                  <c:v>2.243187E-8</c:v>
                </c:pt>
                <c:pt idx="6813">
                  <c:v>2.2434999999999999E-8</c:v>
                </c:pt>
                <c:pt idx="6814">
                  <c:v>2.2438120000000001E-8</c:v>
                </c:pt>
                <c:pt idx="6815">
                  <c:v>2.2441249999999999E-8</c:v>
                </c:pt>
                <c:pt idx="6816">
                  <c:v>2.2444370000000001E-8</c:v>
                </c:pt>
                <c:pt idx="6817">
                  <c:v>2.24475E-8</c:v>
                </c:pt>
                <c:pt idx="6818">
                  <c:v>2.2450620000000002E-8</c:v>
                </c:pt>
                <c:pt idx="6819">
                  <c:v>2.245375E-8</c:v>
                </c:pt>
                <c:pt idx="6820">
                  <c:v>2.2456869999999999E-8</c:v>
                </c:pt>
                <c:pt idx="6821">
                  <c:v>2.2460000000000001E-8</c:v>
                </c:pt>
                <c:pt idx="6822">
                  <c:v>2.2463119999999999E-8</c:v>
                </c:pt>
                <c:pt idx="6823">
                  <c:v>2.2466250000000001E-8</c:v>
                </c:pt>
                <c:pt idx="6824">
                  <c:v>2.246937E-8</c:v>
                </c:pt>
                <c:pt idx="6825">
                  <c:v>2.2472500000000002E-8</c:v>
                </c:pt>
                <c:pt idx="6826">
                  <c:v>2.247562E-8</c:v>
                </c:pt>
                <c:pt idx="6827">
                  <c:v>2.2478749999999999E-8</c:v>
                </c:pt>
                <c:pt idx="6828">
                  <c:v>2.2481870000000001E-8</c:v>
                </c:pt>
                <c:pt idx="6829">
                  <c:v>2.2484999999999999E-8</c:v>
                </c:pt>
                <c:pt idx="6830">
                  <c:v>2.2488120000000001E-8</c:v>
                </c:pt>
                <c:pt idx="6831">
                  <c:v>2.249125E-8</c:v>
                </c:pt>
                <c:pt idx="6832">
                  <c:v>2.2494370000000002E-8</c:v>
                </c:pt>
                <c:pt idx="6833">
                  <c:v>2.24975E-8</c:v>
                </c:pt>
                <c:pt idx="6834">
                  <c:v>2.2500619999999999E-8</c:v>
                </c:pt>
                <c:pt idx="6835">
                  <c:v>2.2503750000000001E-8</c:v>
                </c:pt>
                <c:pt idx="6836">
                  <c:v>2.2506869999999999E-8</c:v>
                </c:pt>
                <c:pt idx="6837">
                  <c:v>2.2510000000000001E-8</c:v>
                </c:pt>
                <c:pt idx="6838">
                  <c:v>2.251312E-8</c:v>
                </c:pt>
                <c:pt idx="6839">
                  <c:v>2.2516250000000002E-8</c:v>
                </c:pt>
                <c:pt idx="6840">
                  <c:v>2.251937E-8</c:v>
                </c:pt>
                <c:pt idx="6841">
                  <c:v>2.2522499999999999E-8</c:v>
                </c:pt>
                <c:pt idx="6842">
                  <c:v>2.2525620000000001E-8</c:v>
                </c:pt>
                <c:pt idx="6843">
                  <c:v>2.2528749999999999E-8</c:v>
                </c:pt>
                <c:pt idx="6844">
                  <c:v>2.2531870000000001E-8</c:v>
                </c:pt>
                <c:pt idx="6845">
                  <c:v>2.2535E-8</c:v>
                </c:pt>
                <c:pt idx="6846">
                  <c:v>2.2538120000000002E-8</c:v>
                </c:pt>
                <c:pt idx="6847">
                  <c:v>2.254125E-8</c:v>
                </c:pt>
                <c:pt idx="6848">
                  <c:v>2.2544369999999999E-8</c:v>
                </c:pt>
                <c:pt idx="6849">
                  <c:v>2.2547500000000001E-8</c:v>
                </c:pt>
                <c:pt idx="6850">
                  <c:v>2.2550619999999999E-8</c:v>
                </c:pt>
                <c:pt idx="6851">
                  <c:v>2.2553750000000001E-8</c:v>
                </c:pt>
                <c:pt idx="6852">
                  <c:v>2.255687E-8</c:v>
                </c:pt>
                <c:pt idx="6853">
                  <c:v>2.2560000000000002E-8</c:v>
                </c:pt>
                <c:pt idx="6854">
                  <c:v>2.256312E-8</c:v>
                </c:pt>
                <c:pt idx="6855">
                  <c:v>2.2566249999999999E-8</c:v>
                </c:pt>
                <c:pt idx="6856">
                  <c:v>2.2569370000000001E-8</c:v>
                </c:pt>
                <c:pt idx="6857">
                  <c:v>2.2572499999999999E-8</c:v>
                </c:pt>
                <c:pt idx="6858">
                  <c:v>2.2575620000000001E-8</c:v>
                </c:pt>
                <c:pt idx="6859">
                  <c:v>2.257875E-8</c:v>
                </c:pt>
                <c:pt idx="6860">
                  <c:v>2.2581870000000002E-8</c:v>
                </c:pt>
                <c:pt idx="6861">
                  <c:v>2.2585E-8</c:v>
                </c:pt>
                <c:pt idx="6862">
                  <c:v>2.2588119999999999E-8</c:v>
                </c:pt>
                <c:pt idx="6863">
                  <c:v>2.2591250000000001E-8</c:v>
                </c:pt>
                <c:pt idx="6864">
                  <c:v>2.2594369999999999E-8</c:v>
                </c:pt>
                <c:pt idx="6865">
                  <c:v>2.2597500000000001E-8</c:v>
                </c:pt>
                <c:pt idx="6866">
                  <c:v>2.260062E-8</c:v>
                </c:pt>
                <c:pt idx="6867">
                  <c:v>2.2603750000000001E-8</c:v>
                </c:pt>
                <c:pt idx="6868">
                  <c:v>2.260687E-8</c:v>
                </c:pt>
                <c:pt idx="6869">
                  <c:v>2.2609999999999999E-8</c:v>
                </c:pt>
                <c:pt idx="6870">
                  <c:v>2.2613120000000001E-8</c:v>
                </c:pt>
                <c:pt idx="6871">
                  <c:v>2.2616249999999999E-8</c:v>
                </c:pt>
                <c:pt idx="6872">
                  <c:v>2.2619370000000001E-8</c:v>
                </c:pt>
                <c:pt idx="6873">
                  <c:v>2.26225E-8</c:v>
                </c:pt>
                <c:pt idx="6874">
                  <c:v>2.2625620000000002E-8</c:v>
                </c:pt>
                <c:pt idx="6875">
                  <c:v>2.262875E-8</c:v>
                </c:pt>
                <c:pt idx="6876">
                  <c:v>2.2631869999999999E-8</c:v>
                </c:pt>
                <c:pt idx="6877">
                  <c:v>2.2635000000000001E-8</c:v>
                </c:pt>
                <c:pt idx="6878">
                  <c:v>2.2638119999999999E-8</c:v>
                </c:pt>
                <c:pt idx="6879">
                  <c:v>2.2641250000000001E-8</c:v>
                </c:pt>
                <c:pt idx="6880">
                  <c:v>2.264437E-8</c:v>
                </c:pt>
                <c:pt idx="6881">
                  <c:v>2.2647500000000001E-8</c:v>
                </c:pt>
                <c:pt idx="6882">
                  <c:v>2.265062E-8</c:v>
                </c:pt>
                <c:pt idx="6883">
                  <c:v>2.2653749999999999E-8</c:v>
                </c:pt>
                <c:pt idx="6884">
                  <c:v>2.2656870000000001E-8</c:v>
                </c:pt>
                <c:pt idx="6885">
                  <c:v>2.2659999999999999E-8</c:v>
                </c:pt>
                <c:pt idx="6886">
                  <c:v>2.2663120000000001E-8</c:v>
                </c:pt>
                <c:pt idx="6887">
                  <c:v>2.266625E-8</c:v>
                </c:pt>
                <c:pt idx="6888">
                  <c:v>2.2669370000000002E-8</c:v>
                </c:pt>
                <c:pt idx="6889">
                  <c:v>2.26725E-8</c:v>
                </c:pt>
                <c:pt idx="6890">
                  <c:v>2.2675619999999999E-8</c:v>
                </c:pt>
                <c:pt idx="6891">
                  <c:v>2.267875E-8</c:v>
                </c:pt>
                <c:pt idx="6892">
                  <c:v>2.2681869999999999E-8</c:v>
                </c:pt>
                <c:pt idx="6893">
                  <c:v>2.2685000000000001E-8</c:v>
                </c:pt>
                <c:pt idx="6894">
                  <c:v>2.268812E-8</c:v>
                </c:pt>
                <c:pt idx="6895">
                  <c:v>2.2691250000000001E-8</c:v>
                </c:pt>
                <c:pt idx="6896">
                  <c:v>2.269437E-8</c:v>
                </c:pt>
                <c:pt idx="6897">
                  <c:v>2.2697499999999999E-8</c:v>
                </c:pt>
                <c:pt idx="6898">
                  <c:v>2.2700620000000001E-8</c:v>
                </c:pt>
                <c:pt idx="6899">
                  <c:v>2.2703749999999999E-8</c:v>
                </c:pt>
                <c:pt idx="6900">
                  <c:v>2.2706870000000001E-8</c:v>
                </c:pt>
                <c:pt idx="6901">
                  <c:v>2.271E-8</c:v>
                </c:pt>
                <c:pt idx="6902">
                  <c:v>2.2713120000000001E-8</c:v>
                </c:pt>
                <c:pt idx="6903">
                  <c:v>2.271625E-8</c:v>
                </c:pt>
                <c:pt idx="6904">
                  <c:v>2.2719369999999999E-8</c:v>
                </c:pt>
                <c:pt idx="6905">
                  <c:v>2.27225E-8</c:v>
                </c:pt>
                <c:pt idx="6906">
                  <c:v>2.2725619999999999E-8</c:v>
                </c:pt>
                <c:pt idx="6907">
                  <c:v>2.2728750000000001E-8</c:v>
                </c:pt>
                <c:pt idx="6908">
                  <c:v>2.273187E-8</c:v>
                </c:pt>
                <c:pt idx="6909">
                  <c:v>2.2735000000000001E-8</c:v>
                </c:pt>
                <c:pt idx="6910">
                  <c:v>2.273812E-8</c:v>
                </c:pt>
                <c:pt idx="6911">
                  <c:v>2.2741249999999999E-8</c:v>
                </c:pt>
                <c:pt idx="6912">
                  <c:v>2.2744370000000001E-8</c:v>
                </c:pt>
                <c:pt idx="6913">
                  <c:v>2.2747499999999999E-8</c:v>
                </c:pt>
                <c:pt idx="6914">
                  <c:v>2.2750620000000001E-8</c:v>
                </c:pt>
                <c:pt idx="6915">
                  <c:v>2.275375E-8</c:v>
                </c:pt>
                <c:pt idx="6916">
                  <c:v>2.2756870000000001E-8</c:v>
                </c:pt>
                <c:pt idx="6917">
                  <c:v>2.276E-8</c:v>
                </c:pt>
                <c:pt idx="6918">
                  <c:v>2.2763119999999999E-8</c:v>
                </c:pt>
                <c:pt idx="6919">
                  <c:v>2.276625E-8</c:v>
                </c:pt>
                <c:pt idx="6920">
                  <c:v>2.2769369999999999E-8</c:v>
                </c:pt>
                <c:pt idx="6921">
                  <c:v>2.2772500000000001E-8</c:v>
                </c:pt>
                <c:pt idx="6922">
                  <c:v>2.277562E-8</c:v>
                </c:pt>
                <c:pt idx="6923">
                  <c:v>2.2778750000000001E-8</c:v>
                </c:pt>
                <c:pt idx="6924">
                  <c:v>2.278187E-8</c:v>
                </c:pt>
                <c:pt idx="6925">
                  <c:v>2.2784999999999999E-8</c:v>
                </c:pt>
                <c:pt idx="6926">
                  <c:v>2.2788120000000001E-8</c:v>
                </c:pt>
                <c:pt idx="6927">
                  <c:v>2.2791249999999999E-8</c:v>
                </c:pt>
                <c:pt idx="6928">
                  <c:v>2.2794370000000001E-8</c:v>
                </c:pt>
                <c:pt idx="6929">
                  <c:v>2.2797499999999999E-8</c:v>
                </c:pt>
                <c:pt idx="6930">
                  <c:v>2.2800620000000001E-8</c:v>
                </c:pt>
                <c:pt idx="6931">
                  <c:v>2.280375E-8</c:v>
                </c:pt>
                <c:pt idx="6932">
                  <c:v>2.2806869999999999E-8</c:v>
                </c:pt>
                <c:pt idx="6933">
                  <c:v>2.281E-8</c:v>
                </c:pt>
                <c:pt idx="6934">
                  <c:v>2.2813119999999999E-8</c:v>
                </c:pt>
                <c:pt idx="6935">
                  <c:v>2.2816250000000001E-8</c:v>
                </c:pt>
                <c:pt idx="6936">
                  <c:v>2.281937E-8</c:v>
                </c:pt>
                <c:pt idx="6937">
                  <c:v>2.2822500000000001E-8</c:v>
                </c:pt>
                <c:pt idx="6938">
                  <c:v>2.282562E-8</c:v>
                </c:pt>
                <c:pt idx="6939">
                  <c:v>2.2828749999999999E-8</c:v>
                </c:pt>
                <c:pt idx="6940">
                  <c:v>2.283187E-8</c:v>
                </c:pt>
                <c:pt idx="6941">
                  <c:v>2.2834999999999999E-8</c:v>
                </c:pt>
                <c:pt idx="6942">
                  <c:v>2.2838120000000001E-8</c:v>
                </c:pt>
                <c:pt idx="6943">
                  <c:v>2.2841249999999999E-8</c:v>
                </c:pt>
                <c:pt idx="6944">
                  <c:v>2.2844370000000001E-8</c:v>
                </c:pt>
                <c:pt idx="6945">
                  <c:v>2.28475E-8</c:v>
                </c:pt>
                <c:pt idx="6946">
                  <c:v>2.2850619999999999E-8</c:v>
                </c:pt>
                <c:pt idx="6947">
                  <c:v>2.285375E-8</c:v>
                </c:pt>
                <c:pt idx="6948">
                  <c:v>2.2856869999999999E-8</c:v>
                </c:pt>
                <c:pt idx="6949">
                  <c:v>2.2860000000000001E-8</c:v>
                </c:pt>
                <c:pt idx="6950">
                  <c:v>2.286312E-8</c:v>
                </c:pt>
                <c:pt idx="6951">
                  <c:v>2.2866250000000001E-8</c:v>
                </c:pt>
                <c:pt idx="6952">
                  <c:v>2.286937E-8</c:v>
                </c:pt>
                <c:pt idx="6953">
                  <c:v>2.2872499999999999E-8</c:v>
                </c:pt>
                <c:pt idx="6954">
                  <c:v>2.287562E-8</c:v>
                </c:pt>
                <c:pt idx="6955">
                  <c:v>2.2878749999999999E-8</c:v>
                </c:pt>
                <c:pt idx="6956">
                  <c:v>2.2881870000000001E-8</c:v>
                </c:pt>
                <c:pt idx="6957">
                  <c:v>2.2884999999999999E-8</c:v>
                </c:pt>
                <c:pt idx="6958">
                  <c:v>2.2888120000000001E-8</c:v>
                </c:pt>
                <c:pt idx="6959">
                  <c:v>2.289125E-8</c:v>
                </c:pt>
                <c:pt idx="6960">
                  <c:v>2.2894369999999999E-8</c:v>
                </c:pt>
                <c:pt idx="6961">
                  <c:v>2.28975E-8</c:v>
                </c:pt>
                <c:pt idx="6962">
                  <c:v>2.2900619999999999E-8</c:v>
                </c:pt>
                <c:pt idx="6963">
                  <c:v>2.2903750000000001E-8</c:v>
                </c:pt>
                <c:pt idx="6964">
                  <c:v>2.290687E-8</c:v>
                </c:pt>
                <c:pt idx="6965">
                  <c:v>2.2910000000000001E-8</c:v>
                </c:pt>
                <c:pt idx="6966">
                  <c:v>2.291312E-8</c:v>
                </c:pt>
                <c:pt idx="6967">
                  <c:v>2.2916249999999998E-8</c:v>
                </c:pt>
                <c:pt idx="6968">
                  <c:v>2.291937E-8</c:v>
                </c:pt>
                <c:pt idx="6969">
                  <c:v>2.2922499999999999E-8</c:v>
                </c:pt>
                <c:pt idx="6970">
                  <c:v>2.2925620000000001E-8</c:v>
                </c:pt>
                <c:pt idx="6971">
                  <c:v>2.2928749999999999E-8</c:v>
                </c:pt>
                <c:pt idx="6972">
                  <c:v>2.2931870000000001E-8</c:v>
                </c:pt>
                <c:pt idx="6973">
                  <c:v>2.2935E-8</c:v>
                </c:pt>
                <c:pt idx="6974">
                  <c:v>2.2938119999999999E-8</c:v>
                </c:pt>
                <c:pt idx="6975">
                  <c:v>2.294125E-8</c:v>
                </c:pt>
                <c:pt idx="6976">
                  <c:v>2.2944369999999999E-8</c:v>
                </c:pt>
                <c:pt idx="6977">
                  <c:v>2.2947500000000001E-8</c:v>
                </c:pt>
                <c:pt idx="6978">
                  <c:v>2.2950619999999999E-8</c:v>
                </c:pt>
                <c:pt idx="6979">
                  <c:v>2.2953750000000001E-8</c:v>
                </c:pt>
                <c:pt idx="6980">
                  <c:v>2.295687E-8</c:v>
                </c:pt>
                <c:pt idx="6981">
                  <c:v>2.2959999999999998E-8</c:v>
                </c:pt>
                <c:pt idx="6982">
                  <c:v>2.296312E-8</c:v>
                </c:pt>
                <c:pt idx="6983">
                  <c:v>2.2966249999999999E-8</c:v>
                </c:pt>
                <c:pt idx="6984">
                  <c:v>2.2969370000000001E-8</c:v>
                </c:pt>
                <c:pt idx="6985">
                  <c:v>2.2972499999999999E-8</c:v>
                </c:pt>
                <c:pt idx="6986">
                  <c:v>2.2975620000000001E-8</c:v>
                </c:pt>
                <c:pt idx="6987">
                  <c:v>2.297875E-8</c:v>
                </c:pt>
                <c:pt idx="6988">
                  <c:v>2.2981869999999999E-8</c:v>
                </c:pt>
                <c:pt idx="6989">
                  <c:v>2.2985E-8</c:v>
                </c:pt>
                <c:pt idx="6990">
                  <c:v>2.2988119999999999E-8</c:v>
                </c:pt>
                <c:pt idx="6991">
                  <c:v>2.2991250000000001E-8</c:v>
                </c:pt>
                <c:pt idx="6992">
                  <c:v>2.2994369999999999E-8</c:v>
                </c:pt>
                <c:pt idx="6993">
                  <c:v>2.2997500000000001E-8</c:v>
                </c:pt>
                <c:pt idx="6994">
                  <c:v>2.300062E-8</c:v>
                </c:pt>
                <c:pt idx="6995">
                  <c:v>2.3003749999999998E-8</c:v>
                </c:pt>
                <c:pt idx="6996">
                  <c:v>2.300687E-8</c:v>
                </c:pt>
                <c:pt idx="6997">
                  <c:v>2.3009999999999999E-8</c:v>
                </c:pt>
                <c:pt idx="6998">
                  <c:v>2.3013120000000001E-8</c:v>
                </c:pt>
                <c:pt idx="6999">
                  <c:v>2.3016249999999999E-8</c:v>
                </c:pt>
                <c:pt idx="7000">
                  <c:v>2.3019370000000001E-8</c:v>
                </c:pt>
                <c:pt idx="7001">
                  <c:v>2.30225E-8</c:v>
                </c:pt>
                <c:pt idx="7002">
                  <c:v>2.3025619999999998E-8</c:v>
                </c:pt>
                <c:pt idx="7003">
                  <c:v>2.302875E-8</c:v>
                </c:pt>
                <c:pt idx="7004">
                  <c:v>2.3031869999999999E-8</c:v>
                </c:pt>
                <c:pt idx="7005">
                  <c:v>2.3035000000000001E-8</c:v>
                </c:pt>
                <c:pt idx="7006">
                  <c:v>2.3038119999999999E-8</c:v>
                </c:pt>
                <c:pt idx="7007">
                  <c:v>2.3041250000000001E-8</c:v>
                </c:pt>
                <c:pt idx="7008">
                  <c:v>2.304437E-8</c:v>
                </c:pt>
                <c:pt idx="7009">
                  <c:v>2.3047499999999998E-8</c:v>
                </c:pt>
                <c:pt idx="7010">
                  <c:v>2.305062E-8</c:v>
                </c:pt>
                <c:pt idx="7011">
                  <c:v>2.3053749999999999E-8</c:v>
                </c:pt>
                <c:pt idx="7012">
                  <c:v>2.3056870000000001E-8</c:v>
                </c:pt>
                <c:pt idx="7013">
                  <c:v>2.3059999999999999E-8</c:v>
                </c:pt>
                <c:pt idx="7014">
                  <c:v>2.3063120000000001E-8</c:v>
                </c:pt>
                <c:pt idx="7015">
                  <c:v>2.306625E-8</c:v>
                </c:pt>
                <c:pt idx="7016">
                  <c:v>2.3069369999999998E-8</c:v>
                </c:pt>
                <c:pt idx="7017">
                  <c:v>2.30725E-8</c:v>
                </c:pt>
                <c:pt idx="7018">
                  <c:v>2.3075619999999999E-8</c:v>
                </c:pt>
                <c:pt idx="7019">
                  <c:v>2.3078750000000001E-8</c:v>
                </c:pt>
                <c:pt idx="7020">
                  <c:v>2.3081869999999999E-8</c:v>
                </c:pt>
                <c:pt idx="7021">
                  <c:v>2.3085000000000001E-8</c:v>
                </c:pt>
                <c:pt idx="7022">
                  <c:v>2.308812E-8</c:v>
                </c:pt>
                <c:pt idx="7023">
                  <c:v>2.3091249999999998E-8</c:v>
                </c:pt>
                <c:pt idx="7024">
                  <c:v>2.309437E-8</c:v>
                </c:pt>
                <c:pt idx="7025">
                  <c:v>2.3097499999999999E-8</c:v>
                </c:pt>
                <c:pt idx="7026">
                  <c:v>2.3100620000000001E-8</c:v>
                </c:pt>
                <c:pt idx="7027">
                  <c:v>2.3103749999999999E-8</c:v>
                </c:pt>
                <c:pt idx="7028">
                  <c:v>2.3106870000000001E-8</c:v>
                </c:pt>
                <c:pt idx="7029">
                  <c:v>2.311E-8</c:v>
                </c:pt>
                <c:pt idx="7030">
                  <c:v>2.3113119999999998E-8</c:v>
                </c:pt>
                <c:pt idx="7031">
                  <c:v>2.311625E-8</c:v>
                </c:pt>
                <c:pt idx="7032">
                  <c:v>2.3119369999999999E-8</c:v>
                </c:pt>
                <c:pt idx="7033">
                  <c:v>2.3122500000000001E-8</c:v>
                </c:pt>
                <c:pt idx="7034">
                  <c:v>2.3125619999999999E-8</c:v>
                </c:pt>
                <c:pt idx="7035">
                  <c:v>2.3128750000000001E-8</c:v>
                </c:pt>
                <c:pt idx="7036">
                  <c:v>2.313187E-8</c:v>
                </c:pt>
                <c:pt idx="7037">
                  <c:v>2.3134999999999998E-8</c:v>
                </c:pt>
                <c:pt idx="7038">
                  <c:v>2.313812E-8</c:v>
                </c:pt>
                <c:pt idx="7039">
                  <c:v>2.3141249999999999E-8</c:v>
                </c:pt>
                <c:pt idx="7040">
                  <c:v>2.3144370000000001E-8</c:v>
                </c:pt>
                <c:pt idx="7041">
                  <c:v>2.3147499999999999E-8</c:v>
                </c:pt>
                <c:pt idx="7042">
                  <c:v>2.3150620000000001E-8</c:v>
                </c:pt>
                <c:pt idx="7043">
                  <c:v>2.315375E-8</c:v>
                </c:pt>
                <c:pt idx="7044">
                  <c:v>2.3156869999999998E-8</c:v>
                </c:pt>
                <c:pt idx="7045">
                  <c:v>2.316E-8</c:v>
                </c:pt>
                <c:pt idx="7046">
                  <c:v>2.3163119999999999E-8</c:v>
                </c:pt>
                <c:pt idx="7047">
                  <c:v>2.3166250000000001E-8</c:v>
                </c:pt>
                <c:pt idx="7048">
                  <c:v>2.3169369999999999E-8</c:v>
                </c:pt>
                <c:pt idx="7049">
                  <c:v>2.3172500000000001E-8</c:v>
                </c:pt>
                <c:pt idx="7050">
                  <c:v>2.317562E-8</c:v>
                </c:pt>
                <c:pt idx="7051">
                  <c:v>2.3178749999999998E-8</c:v>
                </c:pt>
                <c:pt idx="7052">
                  <c:v>2.318187E-8</c:v>
                </c:pt>
                <c:pt idx="7053">
                  <c:v>2.3184999999999999E-8</c:v>
                </c:pt>
                <c:pt idx="7054">
                  <c:v>2.3188120000000001E-8</c:v>
                </c:pt>
                <c:pt idx="7055">
                  <c:v>2.3191249999999999E-8</c:v>
                </c:pt>
                <c:pt idx="7056">
                  <c:v>2.3194370000000001E-8</c:v>
                </c:pt>
                <c:pt idx="7057">
                  <c:v>2.31975E-8</c:v>
                </c:pt>
                <c:pt idx="7058">
                  <c:v>2.3200619999999998E-8</c:v>
                </c:pt>
                <c:pt idx="7059">
                  <c:v>2.320375E-8</c:v>
                </c:pt>
                <c:pt idx="7060">
                  <c:v>2.3206869999999999E-8</c:v>
                </c:pt>
                <c:pt idx="7061">
                  <c:v>2.3210000000000001E-8</c:v>
                </c:pt>
                <c:pt idx="7062">
                  <c:v>2.3213119999999999E-8</c:v>
                </c:pt>
                <c:pt idx="7063">
                  <c:v>2.3216250000000001E-8</c:v>
                </c:pt>
                <c:pt idx="7064">
                  <c:v>2.321937E-8</c:v>
                </c:pt>
                <c:pt idx="7065">
                  <c:v>2.3222500000000002E-8</c:v>
                </c:pt>
                <c:pt idx="7066">
                  <c:v>2.322562E-8</c:v>
                </c:pt>
                <c:pt idx="7067">
                  <c:v>2.3228749999999999E-8</c:v>
                </c:pt>
                <c:pt idx="7068">
                  <c:v>2.3231870000000001E-8</c:v>
                </c:pt>
                <c:pt idx="7069">
                  <c:v>2.3234999999999999E-8</c:v>
                </c:pt>
                <c:pt idx="7070">
                  <c:v>2.3238120000000001E-8</c:v>
                </c:pt>
                <c:pt idx="7071">
                  <c:v>2.324125E-8</c:v>
                </c:pt>
                <c:pt idx="7072">
                  <c:v>2.3244369999999998E-8</c:v>
                </c:pt>
                <c:pt idx="7073">
                  <c:v>2.32475E-8</c:v>
                </c:pt>
                <c:pt idx="7074">
                  <c:v>2.3250619999999999E-8</c:v>
                </c:pt>
                <c:pt idx="7075">
                  <c:v>2.3253750000000001E-8</c:v>
                </c:pt>
                <c:pt idx="7076">
                  <c:v>2.3256869999999999E-8</c:v>
                </c:pt>
                <c:pt idx="7077">
                  <c:v>2.3260000000000001E-8</c:v>
                </c:pt>
                <c:pt idx="7078">
                  <c:v>2.326312E-8</c:v>
                </c:pt>
                <c:pt idx="7079">
                  <c:v>2.3266250000000002E-8</c:v>
                </c:pt>
                <c:pt idx="7080">
                  <c:v>2.326937E-8</c:v>
                </c:pt>
                <c:pt idx="7081">
                  <c:v>2.3272499999999999E-8</c:v>
                </c:pt>
                <c:pt idx="7082">
                  <c:v>2.3275620000000001E-8</c:v>
                </c:pt>
                <c:pt idx="7083">
                  <c:v>2.3278749999999999E-8</c:v>
                </c:pt>
                <c:pt idx="7084">
                  <c:v>2.3281870000000001E-8</c:v>
                </c:pt>
                <c:pt idx="7085">
                  <c:v>2.3285E-8</c:v>
                </c:pt>
                <c:pt idx="7086">
                  <c:v>2.3288119999999998E-8</c:v>
                </c:pt>
                <c:pt idx="7087">
                  <c:v>2.329125E-8</c:v>
                </c:pt>
                <c:pt idx="7088">
                  <c:v>2.3294369999999999E-8</c:v>
                </c:pt>
                <c:pt idx="7089">
                  <c:v>2.3297500000000001E-8</c:v>
                </c:pt>
                <c:pt idx="7090">
                  <c:v>2.3300619999999999E-8</c:v>
                </c:pt>
                <c:pt idx="7091">
                  <c:v>2.3303750000000001E-8</c:v>
                </c:pt>
                <c:pt idx="7092">
                  <c:v>2.330687E-8</c:v>
                </c:pt>
                <c:pt idx="7093">
                  <c:v>2.3310000000000002E-8</c:v>
                </c:pt>
                <c:pt idx="7094">
                  <c:v>2.331312E-8</c:v>
                </c:pt>
                <c:pt idx="7095">
                  <c:v>2.3316249999999999E-8</c:v>
                </c:pt>
                <c:pt idx="7096">
                  <c:v>2.3319370000000001E-8</c:v>
                </c:pt>
                <c:pt idx="7097">
                  <c:v>2.3322499999999999E-8</c:v>
                </c:pt>
                <c:pt idx="7098">
                  <c:v>2.3325620000000001E-8</c:v>
                </c:pt>
                <c:pt idx="7099">
                  <c:v>2.332875E-8</c:v>
                </c:pt>
                <c:pt idx="7100">
                  <c:v>2.3331870000000002E-8</c:v>
                </c:pt>
                <c:pt idx="7101">
                  <c:v>2.3335E-8</c:v>
                </c:pt>
                <c:pt idx="7102">
                  <c:v>2.3338119999999999E-8</c:v>
                </c:pt>
                <c:pt idx="7103">
                  <c:v>2.3341250000000001E-8</c:v>
                </c:pt>
                <c:pt idx="7104">
                  <c:v>2.3344369999999999E-8</c:v>
                </c:pt>
                <c:pt idx="7105">
                  <c:v>2.3347500000000001E-8</c:v>
                </c:pt>
                <c:pt idx="7106">
                  <c:v>2.335062E-8</c:v>
                </c:pt>
                <c:pt idx="7107">
                  <c:v>2.3353750000000002E-8</c:v>
                </c:pt>
                <c:pt idx="7108">
                  <c:v>2.335687E-8</c:v>
                </c:pt>
                <c:pt idx="7109">
                  <c:v>2.3359999999999999E-8</c:v>
                </c:pt>
                <c:pt idx="7110">
                  <c:v>2.3363120000000001E-8</c:v>
                </c:pt>
                <c:pt idx="7111">
                  <c:v>2.3366249999999999E-8</c:v>
                </c:pt>
                <c:pt idx="7112">
                  <c:v>2.3369370000000001E-8</c:v>
                </c:pt>
                <c:pt idx="7113">
                  <c:v>2.33725E-8</c:v>
                </c:pt>
                <c:pt idx="7114">
                  <c:v>2.3375620000000002E-8</c:v>
                </c:pt>
                <c:pt idx="7115">
                  <c:v>2.337875E-8</c:v>
                </c:pt>
                <c:pt idx="7116">
                  <c:v>2.3381869999999999E-8</c:v>
                </c:pt>
                <c:pt idx="7117">
                  <c:v>2.3385000000000001E-8</c:v>
                </c:pt>
                <c:pt idx="7118">
                  <c:v>2.3388119999999999E-8</c:v>
                </c:pt>
                <c:pt idx="7119">
                  <c:v>2.3391250000000001E-8</c:v>
                </c:pt>
                <c:pt idx="7120">
                  <c:v>2.339437E-8</c:v>
                </c:pt>
                <c:pt idx="7121">
                  <c:v>2.3397500000000002E-8</c:v>
                </c:pt>
                <c:pt idx="7122">
                  <c:v>2.340062E-8</c:v>
                </c:pt>
                <c:pt idx="7123">
                  <c:v>2.3403749999999999E-8</c:v>
                </c:pt>
                <c:pt idx="7124">
                  <c:v>2.3406870000000001E-8</c:v>
                </c:pt>
                <c:pt idx="7125">
                  <c:v>2.3409999999999999E-8</c:v>
                </c:pt>
                <c:pt idx="7126">
                  <c:v>2.3413120000000001E-8</c:v>
                </c:pt>
                <c:pt idx="7127">
                  <c:v>2.341625E-8</c:v>
                </c:pt>
                <c:pt idx="7128">
                  <c:v>2.3419370000000002E-8</c:v>
                </c:pt>
                <c:pt idx="7129">
                  <c:v>2.34225E-8</c:v>
                </c:pt>
                <c:pt idx="7130">
                  <c:v>2.3425619999999999E-8</c:v>
                </c:pt>
                <c:pt idx="7131">
                  <c:v>2.3428750000000001E-8</c:v>
                </c:pt>
                <c:pt idx="7132">
                  <c:v>2.3431869999999999E-8</c:v>
                </c:pt>
                <c:pt idx="7133">
                  <c:v>2.3435000000000001E-8</c:v>
                </c:pt>
                <c:pt idx="7134">
                  <c:v>2.343812E-8</c:v>
                </c:pt>
                <c:pt idx="7135">
                  <c:v>2.3441250000000002E-8</c:v>
                </c:pt>
                <c:pt idx="7136">
                  <c:v>2.344437E-8</c:v>
                </c:pt>
                <c:pt idx="7137">
                  <c:v>2.3447499999999999E-8</c:v>
                </c:pt>
                <c:pt idx="7138">
                  <c:v>2.3450620000000001E-8</c:v>
                </c:pt>
                <c:pt idx="7139">
                  <c:v>2.3453749999999999E-8</c:v>
                </c:pt>
                <c:pt idx="7140">
                  <c:v>2.3456870000000001E-8</c:v>
                </c:pt>
                <c:pt idx="7141">
                  <c:v>2.346E-8</c:v>
                </c:pt>
                <c:pt idx="7142">
                  <c:v>2.3463120000000002E-8</c:v>
                </c:pt>
                <c:pt idx="7143">
                  <c:v>2.346625E-8</c:v>
                </c:pt>
                <c:pt idx="7144">
                  <c:v>2.3469369999999999E-8</c:v>
                </c:pt>
                <c:pt idx="7145">
                  <c:v>2.3472500000000001E-8</c:v>
                </c:pt>
                <c:pt idx="7146">
                  <c:v>2.3475619999999999E-8</c:v>
                </c:pt>
                <c:pt idx="7147">
                  <c:v>2.3478750000000001E-8</c:v>
                </c:pt>
                <c:pt idx="7148">
                  <c:v>2.348187E-8</c:v>
                </c:pt>
                <c:pt idx="7149">
                  <c:v>2.3485000000000002E-8</c:v>
                </c:pt>
                <c:pt idx="7150">
                  <c:v>2.348812E-8</c:v>
                </c:pt>
                <c:pt idx="7151">
                  <c:v>2.3491249999999999E-8</c:v>
                </c:pt>
                <c:pt idx="7152">
                  <c:v>2.3494370000000001E-8</c:v>
                </c:pt>
                <c:pt idx="7153">
                  <c:v>2.3497499999999999E-8</c:v>
                </c:pt>
                <c:pt idx="7154">
                  <c:v>2.3500620000000001E-8</c:v>
                </c:pt>
                <c:pt idx="7155">
                  <c:v>2.350375E-8</c:v>
                </c:pt>
                <c:pt idx="7156">
                  <c:v>2.3506870000000002E-8</c:v>
                </c:pt>
                <c:pt idx="7157">
                  <c:v>2.351E-8</c:v>
                </c:pt>
                <c:pt idx="7158">
                  <c:v>2.3513119999999999E-8</c:v>
                </c:pt>
                <c:pt idx="7159">
                  <c:v>2.3516250000000001E-8</c:v>
                </c:pt>
                <c:pt idx="7160">
                  <c:v>2.3519369999999999E-8</c:v>
                </c:pt>
                <c:pt idx="7161">
                  <c:v>2.3522500000000001E-8</c:v>
                </c:pt>
                <c:pt idx="7162">
                  <c:v>2.352562E-8</c:v>
                </c:pt>
                <c:pt idx="7163">
                  <c:v>2.3528750000000001E-8</c:v>
                </c:pt>
                <c:pt idx="7164">
                  <c:v>2.353187E-8</c:v>
                </c:pt>
                <c:pt idx="7165">
                  <c:v>2.3534999999999999E-8</c:v>
                </c:pt>
                <c:pt idx="7166">
                  <c:v>2.3538120000000001E-8</c:v>
                </c:pt>
                <c:pt idx="7167">
                  <c:v>2.3541249999999999E-8</c:v>
                </c:pt>
                <c:pt idx="7168">
                  <c:v>2.3544370000000001E-8</c:v>
                </c:pt>
                <c:pt idx="7169">
                  <c:v>2.35475E-8</c:v>
                </c:pt>
                <c:pt idx="7170">
                  <c:v>2.3550620000000002E-8</c:v>
                </c:pt>
                <c:pt idx="7171">
                  <c:v>2.355375E-8</c:v>
                </c:pt>
                <c:pt idx="7172">
                  <c:v>2.3556869999999999E-8</c:v>
                </c:pt>
                <c:pt idx="7173">
                  <c:v>2.3560000000000001E-8</c:v>
                </c:pt>
                <c:pt idx="7174">
                  <c:v>2.3563119999999999E-8</c:v>
                </c:pt>
                <c:pt idx="7175">
                  <c:v>2.3566250000000001E-8</c:v>
                </c:pt>
                <c:pt idx="7176">
                  <c:v>2.356937E-8</c:v>
                </c:pt>
                <c:pt idx="7177">
                  <c:v>2.3572500000000001E-8</c:v>
                </c:pt>
                <c:pt idx="7178">
                  <c:v>2.357562E-8</c:v>
                </c:pt>
                <c:pt idx="7179">
                  <c:v>2.3578749999999999E-8</c:v>
                </c:pt>
                <c:pt idx="7180">
                  <c:v>2.3581870000000001E-8</c:v>
                </c:pt>
                <c:pt idx="7181">
                  <c:v>2.3584999999999999E-8</c:v>
                </c:pt>
                <c:pt idx="7182">
                  <c:v>2.3588120000000001E-8</c:v>
                </c:pt>
                <c:pt idx="7183">
                  <c:v>2.359125E-8</c:v>
                </c:pt>
                <c:pt idx="7184">
                  <c:v>2.3594370000000002E-8</c:v>
                </c:pt>
                <c:pt idx="7185">
                  <c:v>2.35975E-8</c:v>
                </c:pt>
                <c:pt idx="7186">
                  <c:v>2.3600619999999999E-8</c:v>
                </c:pt>
                <c:pt idx="7187">
                  <c:v>2.3603750000000001E-8</c:v>
                </c:pt>
                <c:pt idx="7188">
                  <c:v>2.3606869999999999E-8</c:v>
                </c:pt>
                <c:pt idx="7189">
                  <c:v>2.3610000000000001E-8</c:v>
                </c:pt>
                <c:pt idx="7190">
                  <c:v>2.361312E-8</c:v>
                </c:pt>
                <c:pt idx="7191">
                  <c:v>2.3616250000000001E-8</c:v>
                </c:pt>
                <c:pt idx="7192">
                  <c:v>2.361937E-8</c:v>
                </c:pt>
                <c:pt idx="7193">
                  <c:v>2.3622499999999999E-8</c:v>
                </c:pt>
                <c:pt idx="7194">
                  <c:v>2.3625620000000001E-8</c:v>
                </c:pt>
                <c:pt idx="7195">
                  <c:v>2.3628749999999999E-8</c:v>
                </c:pt>
                <c:pt idx="7196">
                  <c:v>2.3631870000000001E-8</c:v>
                </c:pt>
                <c:pt idx="7197">
                  <c:v>2.3635E-8</c:v>
                </c:pt>
                <c:pt idx="7198">
                  <c:v>2.3638120000000001E-8</c:v>
                </c:pt>
                <c:pt idx="7199">
                  <c:v>2.364125E-8</c:v>
                </c:pt>
                <c:pt idx="7200">
                  <c:v>2.3644369999999999E-8</c:v>
                </c:pt>
                <c:pt idx="7201">
                  <c:v>2.36475E-8</c:v>
                </c:pt>
                <c:pt idx="7202">
                  <c:v>2.3650619999999999E-8</c:v>
                </c:pt>
                <c:pt idx="7203">
                  <c:v>2.3653750000000001E-8</c:v>
                </c:pt>
                <c:pt idx="7204">
                  <c:v>2.365687E-8</c:v>
                </c:pt>
                <c:pt idx="7205">
                  <c:v>2.3660000000000001E-8</c:v>
                </c:pt>
                <c:pt idx="7206">
                  <c:v>2.366312E-8</c:v>
                </c:pt>
                <c:pt idx="7207">
                  <c:v>2.3666249999999999E-8</c:v>
                </c:pt>
                <c:pt idx="7208">
                  <c:v>2.3669370000000001E-8</c:v>
                </c:pt>
                <c:pt idx="7209">
                  <c:v>2.3672499999999999E-8</c:v>
                </c:pt>
                <c:pt idx="7210">
                  <c:v>2.3675620000000001E-8</c:v>
                </c:pt>
                <c:pt idx="7211">
                  <c:v>2.367875E-8</c:v>
                </c:pt>
                <c:pt idx="7212">
                  <c:v>2.3681870000000001E-8</c:v>
                </c:pt>
                <c:pt idx="7213">
                  <c:v>2.3685E-8</c:v>
                </c:pt>
                <c:pt idx="7214">
                  <c:v>2.3688119999999999E-8</c:v>
                </c:pt>
                <c:pt idx="7215">
                  <c:v>2.369125E-8</c:v>
                </c:pt>
                <c:pt idx="7216">
                  <c:v>2.3694369999999999E-8</c:v>
                </c:pt>
                <c:pt idx="7217">
                  <c:v>2.3697500000000001E-8</c:v>
                </c:pt>
                <c:pt idx="7218">
                  <c:v>2.370062E-8</c:v>
                </c:pt>
                <c:pt idx="7219">
                  <c:v>2.3703750000000001E-8</c:v>
                </c:pt>
                <c:pt idx="7220">
                  <c:v>2.370687E-8</c:v>
                </c:pt>
                <c:pt idx="7221">
                  <c:v>2.3709999999999999E-8</c:v>
                </c:pt>
                <c:pt idx="7222">
                  <c:v>2.3713120000000001E-8</c:v>
                </c:pt>
                <c:pt idx="7223">
                  <c:v>2.3716249999999999E-8</c:v>
                </c:pt>
                <c:pt idx="7224">
                  <c:v>2.3719370000000001E-8</c:v>
                </c:pt>
                <c:pt idx="7225">
                  <c:v>2.37225E-8</c:v>
                </c:pt>
                <c:pt idx="7226">
                  <c:v>2.3725620000000001E-8</c:v>
                </c:pt>
                <c:pt idx="7227">
                  <c:v>2.372875E-8</c:v>
                </c:pt>
                <c:pt idx="7228">
                  <c:v>2.3731869999999999E-8</c:v>
                </c:pt>
                <c:pt idx="7229">
                  <c:v>2.3735E-8</c:v>
                </c:pt>
                <c:pt idx="7230">
                  <c:v>2.3738119999999999E-8</c:v>
                </c:pt>
                <c:pt idx="7231">
                  <c:v>2.3741250000000001E-8</c:v>
                </c:pt>
                <c:pt idx="7232">
                  <c:v>2.374437E-8</c:v>
                </c:pt>
                <c:pt idx="7233">
                  <c:v>2.3747500000000001E-8</c:v>
                </c:pt>
                <c:pt idx="7234">
                  <c:v>2.375062E-8</c:v>
                </c:pt>
                <c:pt idx="7235">
                  <c:v>2.3753749999999999E-8</c:v>
                </c:pt>
                <c:pt idx="7236">
                  <c:v>2.375687E-8</c:v>
                </c:pt>
                <c:pt idx="7237">
                  <c:v>2.3759999999999999E-8</c:v>
                </c:pt>
                <c:pt idx="7238">
                  <c:v>2.3763120000000001E-8</c:v>
                </c:pt>
                <c:pt idx="7239">
                  <c:v>2.3766249999999999E-8</c:v>
                </c:pt>
                <c:pt idx="7240">
                  <c:v>2.3769370000000001E-8</c:v>
                </c:pt>
                <c:pt idx="7241">
                  <c:v>2.37725E-8</c:v>
                </c:pt>
                <c:pt idx="7242">
                  <c:v>2.3775619999999999E-8</c:v>
                </c:pt>
                <c:pt idx="7243">
                  <c:v>2.377875E-8</c:v>
                </c:pt>
                <c:pt idx="7244">
                  <c:v>2.3781869999999999E-8</c:v>
                </c:pt>
                <c:pt idx="7245">
                  <c:v>2.3785000000000001E-8</c:v>
                </c:pt>
                <c:pt idx="7246">
                  <c:v>2.378812E-8</c:v>
                </c:pt>
                <c:pt idx="7247">
                  <c:v>2.3791250000000001E-8</c:v>
                </c:pt>
                <c:pt idx="7248">
                  <c:v>2.379437E-8</c:v>
                </c:pt>
                <c:pt idx="7249">
                  <c:v>2.3797499999999999E-8</c:v>
                </c:pt>
                <c:pt idx="7250">
                  <c:v>2.380062E-8</c:v>
                </c:pt>
                <c:pt idx="7251">
                  <c:v>2.3803749999999999E-8</c:v>
                </c:pt>
                <c:pt idx="7252">
                  <c:v>2.3806870000000001E-8</c:v>
                </c:pt>
                <c:pt idx="7253">
                  <c:v>2.3809999999999999E-8</c:v>
                </c:pt>
                <c:pt idx="7254">
                  <c:v>2.3813120000000001E-8</c:v>
                </c:pt>
                <c:pt idx="7255">
                  <c:v>2.381625E-8</c:v>
                </c:pt>
                <c:pt idx="7256">
                  <c:v>2.3819369999999999E-8</c:v>
                </c:pt>
                <c:pt idx="7257">
                  <c:v>2.38225E-8</c:v>
                </c:pt>
                <c:pt idx="7258">
                  <c:v>2.3825619999999999E-8</c:v>
                </c:pt>
                <c:pt idx="7259">
                  <c:v>2.3828750000000001E-8</c:v>
                </c:pt>
                <c:pt idx="7260">
                  <c:v>2.383187E-8</c:v>
                </c:pt>
                <c:pt idx="7261">
                  <c:v>2.3835000000000001E-8</c:v>
                </c:pt>
                <c:pt idx="7262">
                  <c:v>2.383812E-8</c:v>
                </c:pt>
                <c:pt idx="7263">
                  <c:v>2.3841249999999999E-8</c:v>
                </c:pt>
                <c:pt idx="7264">
                  <c:v>2.384437E-8</c:v>
                </c:pt>
                <c:pt idx="7265">
                  <c:v>2.3847499999999999E-8</c:v>
                </c:pt>
                <c:pt idx="7266">
                  <c:v>2.3850620000000001E-8</c:v>
                </c:pt>
                <c:pt idx="7267">
                  <c:v>2.3853749999999999E-8</c:v>
                </c:pt>
                <c:pt idx="7268">
                  <c:v>2.3856870000000001E-8</c:v>
                </c:pt>
                <c:pt idx="7269">
                  <c:v>2.386E-8</c:v>
                </c:pt>
                <c:pt idx="7270">
                  <c:v>2.3863119999999999E-8</c:v>
                </c:pt>
                <c:pt idx="7271">
                  <c:v>2.386625E-8</c:v>
                </c:pt>
                <c:pt idx="7272">
                  <c:v>2.3869369999999999E-8</c:v>
                </c:pt>
                <c:pt idx="7273">
                  <c:v>2.3872500000000001E-8</c:v>
                </c:pt>
                <c:pt idx="7274">
                  <c:v>2.3875619999999999E-8</c:v>
                </c:pt>
                <c:pt idx="7275">
                  <c:v>2.3878750000000001E-8</c:v>
                </c:pt>
                <c:pt idx="7276">
                  <c:v>2.388187E-8</c:v>
                </c:pt>
                <c:pt idx="7277">
                  <c:v>2.3884999999999998E-8</c:v>
                </c:pt>
                <c:pt idx="7278">
                  <c:v>2.388812E-8</c:v>
                </c:pt>
                <c:pt idx="7279">
                  <c:v>2.3891249999999999E-8</c:v>
                </c:pt>
                <c:pt idx="7280">
                  <c:v>2.3894370000000001E-8</c:v>
                </c:pt>
                <c:pt idx="7281">
                  <c:v>2.3897499999999999E-8</c:v>
                </c:pt>
                <c:pt idx="7282">
                  <c:v>2.3900620000000001E-8</c:v>
                </c:pt>
                <c:pt idx="7283">
                  <c:v>2.390375E-8</c:v>
                </c:pt>
                <c:pt idx="7284">
                  <c:v>2.3906869999999999E-8</c:v>
                </c:pt>
                <c:pt idx="7285">
                  <c:v>2.391E-8</c:v>
                </c:pt>
                <c:pt idx="7286">
                  <c:v>2.3913119999999999E-8</c:v>
                </c:pt>
                <c:pt idx="7287">
                  <c:v>2.3916250000000001E-8</c:v>
                </c:pt>
                <c:pt idx="7288">
                  <c:v>2.3919369999999999E-8</c:v>
                </c:pt>
                <c:pt idx="7289">
                  <c:v>2.3922500000000001E-8</c:v>
                </c:pt>
                <c:pt idx="7290">
                  <c:v>2.392562E-8</c:v>
                </c:pt>
                <c:pt idx="7291">
                  <c:v>2.3928749999999998E-8</c:v>
                </c:pt>
                <c:pt idx="7292">
                  <c:v>2.393187E-8</c:v>
                </c:pt>
                <c:pt idx="7293">
                  <c:v>2.3934999999999999E-8</c:v>
                </c:pt>
                <c:pt idx="7294">
                  <c:v>2.3938120000000001E-8</c:v>
                </c:pt>
                <c:pt idx="7295">
                  <c:v>2.3941249999999999E-8</c:v>
                </c:pt>
                <c:pt idx="7296">
                  <c:v>2.3944370000000001E-8</c:v>
                </c:pt>
                <c:pt idx="7297">
                  <c:v>2.39475E-8</c:v>
                </c:pt>
                <c:pt idx="7298">
                  <c:v>2.3950619999999999E-8</c:v>
                </c:pt>
                <c:pt idx="7299">
                  <c:v>2.395375E-8</c:v>
                </c:pt>
                <c:pt idx="7300">
                  <c:v>2.3956869999999999E-8</c:v>
                </c:pt>
                <c:pt idx="7301">
                  <c:v>2.3960000000000001E-8</c:v>
                </c:pt>
                <c:pt idx="7302">
                  <c:v>2.3963119999999999E-8</c:v>
                </c:pt>
                <c:pt idx="7303">
                  <c:v>2.3966250000000001E-8</c:v>
                </c:pt>
                <c:pt idx="7304">
                  <c:v>2.396937E-8</c:v>
                </c:pt>
                <c:pt idx="7305">
                  <c:v>2.3972499999999998E-8</c:v>
                </c:pt>
                <c:pt idx="7306">
                  <c:v>2.397562E-8</c:v>
                </c:pt>
                <c:pt idx="7307">
                  <c:v>2.3978749999999999E-8</c:v>
                </c:pt>
                <c:pt idx="7308">
                  <c:v>2.3981870000000001E-8</c:v>
                </c:pt>
                <c:pt idx="7309">
                  <c:v>2.3984999999999999E-8</c:v>
                </c:pt>
                <c:pt idx="7310">
                  <c:v>2.3988120000000001E-8</c:v>
                </c:pt>
                <c:pt idx="7311">
                  <c:v>2.399125E-8</c:v>
                </c:pt>
                <c:pt idx="7312">
                  <c:v>2.3994369999999998E-8</c:v>
                </c:pt>
                <c:pt idx="7313">
                  <c:v>2.39975E-8</c:v>
                </c:pt>
                <c:pt idx="7314">
                  <c:v>2.4000619999999999E-8</c:v>
                </c:pt>
                <c:pt idx="7315">
                  <c:v>2.4003750000000001E-8</c:v>
                </c:pt>
                <c:pt idx="7316">
                  <c:v>2.4006869999999999E-8</c:v>
                </c:pt>
                <c:pt idx="7317">
                  <c:v>2.4010000000000001E-8</c:v>
                </c:pt>
                <c:pt idx="7318">
                  <c:v>2.401312E-8</c:v>
                </c:pt>
                <c:pt idx="7319">
                  <c:v>2.4016249999999998E-8</c:v>
                </c:pt>
                <c:pt idx="7320">
                  <c:v>2.401937E-8</c:v>
                </c:pt>
                <c:pt idx="7321">
                  <c:v>2.4022499999999999E-8</c:v>
                </c:pt>
                <c:pt idx="7322">
                  <c:v>2.4025620000000001E-8</c:v>
                </c:pt>
                <c:pt idx="7323">
                  <c:v>2.4028749999999999E-8</c:v>
                </c:pt>
                <c:pt idx="7324">
                  <c:v>2.4031870000000001E-8</c:v>
                </c:pt>
                <c:pt idx="7325">
                  <c:v>2.4035E-8</c:v>
                </c:pt>
                <c:pt idx="7326">
                  <c:v>2.4038119999999998E-8</c:v>
                </c:pt>
                <c:pt idx="7327">
                  <c:v>2.404125E-8</c:v>
                </c:pt>
                <c:pt idx="7328">
                  <c:v>2.4044369999999999E-8</c:v>
                </c:pt>
                <c:pt idx="7329">
                  <c:v>2.4047500000000001E-8</c:v>
                </c:pt>
                <c:pt idx="7330">
                  <c:v>2.4050619999999999E-8</c:v>
                </c:pt>
                <c:pt idx="7331">
                  <c:v>2.4053750000000001E-8</c:v>
                </c:pt>
                <c:pt idx="7332">
                  <c:v>2.405687E-8</c:v>
                </c:pt>
                <c:pt idx="7333">
                  <c:v>2.4059999999999998E-8</c:v>
                </c:pt>
                <c:pt idx="7334">
                  <c:v>2.406312E-8</c:v>
                </c:pt>
                <c:pt idx="7335">
                  <c:v>2.4066249999999999E-8</c:v>
                </c:pt>
                <c:pt idx="7336">
                  <c:v>2.4069370000000001E-8</c:v>
                </c:pt>
                <c:pt idx="7337">
                  <c:v>2.4072499999999999E-8</c:v>
                </c:pt>
                <c:pt idx="7338">
                  <c:v>2.4075620000000001E-8</c:v>
                </c:pt>
                <c:pt idx="7339">
                  <c:v>2.407875E-8</c:v>
                </c:pt>
                <c:pt idx="7340">
                  <c:v>2.4081869999999998E-8</c:v>
                </c:pt>
                <c:pt idx="7341">
                  <c:v>2.4085E-8</c:v>
                </c:pt>
                <c:pt idx="7342">
                  <c:v>2.4088119999999999E-8</c:v>
                </c:pt>
                <c:pt idx="7343">
                  <c:v>2.4091250000000001E-8</c:v>
                </c:pt>
                <c:pt idx="7344">
                  <c:v>2.4094369999999999E-8</c:v>
                </c:pt>
                <c:pt idx="7345">
                  <c:v>2.4097500000000001E-8</c:v>
                </c:pt>
                <c:pt idx="7346">
                  <c:v>2.410062E-8</c:v>
                </c:pt>
                <c:pt idx="7347">
                  <c:v>2.4103749999999998E-8</c:v>
                </c:pt>
                <c:pt idx="7348">
                  <c:v>2.410687E-8</c:v>
                </c:pt>
                <c:pt idx="7349">
                  <c:v>2.4109999999999999E-8</c:v>
                </c:pt>
                <c:pt idx="7350">
                  <c:v>2.4113120000000001E-8</c:v>
                </c:pt>
                <c:pt idx="7351">
                  <c:v>2.4116249999999999E-8</c:v>
                </c:pt>
                <c:pt idx="7352">
                  <c:v>2.4119370000000001E-8</c:v>
                </c:pt>
                <c:pt idx="7353">
                  <c:v>2.41225E-8</c:v>
                </c:pt>
                <c:pt idx="7354">
                  <c:v>2.4125619999999998E-8</c:v>
                </c:pt>
                <c:pt idx="7355">
                  <c:v>2.412875E-8</c:v>
                </c:pt>
                <c:pt idx="7356">
                  <c:v>2.4131869999999999E-8</c:v>
                </c:pt>
                <c:pt idx="7357">
                  <c:v>2.4135000000000001E-8</c:v>
                </c:pt>
                <c:pt idx="7358">
                  <c:v>2.4138119999999999E-8</c:v>
                </c:pt>
                <c:pt idx="7359">
                  <c:v>2.4141250000000001E-8</c:v>
                </c:pt>
                <c:pt idx="7360">
                  <c:v>2.414437E-8</c:v>
                </c:pt>
                <c:pt idx="7361">
                  <c:v>2.4147499999999998E-8</c:v>
                </c:pt>
                <c:pt idx="7362">
                  <c:v>2.415062E-8</c:v>
                </c:pt>
                <c:pt idx="7363">
                  <c:v>2.4153749999999999E-8</c:v>
                </c:pt>
                <c:pt idx="7364">
                  <c:v>2.4156870000000001E-8</c:v>
                </c:pt>
                <c:pt idx="7365">
                  <c:v>2.4159999999999999E-8</c:v>
                </c:pt>
                <c:pt idx="7366">
                  <c:v>2.4163120000000001E-8</c:v>
                </c:pt>
                <c:pt idx="7367">
                  <c:v>2.416625E-8</c:v>
                </c:pt>
                <c:pt idx="7368">
                  <c:v>2.4169369999999998E-8</c:v>
                </c:pt>
                <c:pt idx="7369">
                  <c:v>2.41725E-8</c:v>
                </c:pt>
                <c:pt idx="7370">
                  <c:v>2.4175619999999999E-8</c:v>
                </c:pt>
                <c:pt idx="7371">
                  <c:v>2.4178750000000001E-8</c:v>
                </c:pt>
                <c:pt idx="7372">
                  <c:v>2.4181869999999999E-8</c:v>
                </c:pt>
                <c:pt idx="7373">
                  <c:v>2.4185000000000001E-8</c:v>
                </c:pt>
                <c:pt idx="7374">
                  <c:v>2.418812E-8</c:v>
                </c:pt>
                <c:pt idx="7375">
                  <c:v>2.4191250000000002E-8</c:v>
                </c:pt>
                <c:pt idx="7376">
                  <c:v>2.419437E-8</c:v>
                </c:pt>
                <c:pt idx="7377">
                  <c:v>2.4197499999999999E-8</c:v>
                </c:pt>
                <c:pt idx="7378">
                  <c:v>2.4200620000000001E-8</c:v>
                </c:pt>
                <c:pt idx="7379">
                  <c:v>2.4203749999999999E-8</c:v>
                </c:pt>
                <c:pt idx="7380">
                  <c:v>2.4206870000000001E-8</c:v>
                </c:pt>
                <c:pt idx="7381">
                  <c:v>2.421E-8</c:v>
                </c:pt>
                <c:pt idx="7382">
                  <c:v>2.4213119999999998E-8</c:v>
                </c:pt>
                <c:pt idx="7383">
                  <c:v>2.421625E-8</c:v>
                </c:pt>
                <c:pt idx="7384">
                  <c:v>2.4219369999999999E-8</c:v>
                </c:pt>
                <c:pt idx="7385">
                  <c:v>2.4222500000000001E-8</c:v>
                </c:pt>
                <c:pt idx="7386">
                  <c:v>2.4225619999999999E-8</c:v>
                </c:pt>
                <c:pt idx="7387">
                  <c:v>2.4228750000000001E-8</c:v>
                </c:pt>
                <c:pt idx="7388">
                  <c:v>2.423187E-8</c:v>
                </c:pt>
                <c:pt idx="7389">
                  <c:v>2.4235000000000002E-8</c:v>
                </c:pt>
                <c:pt idx="7390">
                  <c:v>2.423812E-8</c:v>
                </c:pt>
                <c:pt idx="7391">
                  <c:v>2.4241249999999999E-8</c:v>
                </c:pt>
                <c:pt idx="7392">
                  <c:v>2.4244370000000001E-8</c:v>
                </c:pt>
                <c:pt idx="7393">
                  <c:v>2.4247499999999999E-8</c:v>
                </c:pt>
                <c:pt idx="7394">
                  <c:v>2.4250620000000001E-8</c:v>
                </c:pt>
                <c:pt idx="7395">
                  <c:v>2.425375E-8</c:v>
                </c:pt>
                <c:pt idx="7396">
                  <c:v>2.4256869999999998E-8</c:v>
                </c:pt>
                <c:pt idx="7397">
                  <c:v>2.426E-8</c:v>
                </c:pt>
                <c:pt idx="7398">
                  <c:v>2.4263119999999999E-8</c:v>
                </c:pt>
                <c:pt idx="7399">
                  <c:v>2.4266250000000001E-8</c:v>
                </c:pt>
                <c:pt idx="7400">
                  <c:v>2.4269369999999999E-8</c:v>
                </c:pt>
                <c:pt idx="7401">
                  <c:v>2.4272500000000001E-8</c:v>
                </c:pt>
                <c:pt idx="7402">
                  <c:v>2.427562E-8</c:v>
                </c:pt>
                <c:pt idx="7403">
                  <c:v>2.4278750000000002E-8</c:v>
                </c:pt>
                <c:pt idx="7404">
                  <c:v>2.428187E-8</c:v>
                </c:pt>
                <c:pt idx="7405">
                  <c:v>2.4284999999999999E-8</c:v>
                </c:pt>
                <c:pt idx="7406">
                  <c:v>2.4288120000000001E-8</c:v>
                </c:pt>
                <c:pt idx="7407">
                  <c:v>2.4291249999999999E-8</c:v>
                </c:pt>
                <c:pt idx="7408">
                  <c:v>2.4294370000000001E-8</c:v>
                </c:pt>
                <c:pt idx="7409">
                  <c:v>2.42975E-8</c:v>
                </c:pt>
                <c:pt idx="7410">
                  <c:v>2.4300620000000002E-8</c:v>
                </c:pt>
                <c:pt idx="7411">
                  <c:v>2.430375E-8</c:v>
                </c:pt>
                <c:pt idx="7412">
                  <c:v>2.4306869999999999E-8</c:v>
                </c:pt>
                <c:pt idx="7413">
                  <c:v>2.4310000000000001E-8</c:v>
                </c:pt>
                <c:pt idx="7414">
                  <c:v>2.4313119999999999E-8</c:v>
                </c:pt>
                <c:pt idx="7415">
                  <c:v>2.4316250000000001E-8</c:v>
                </c:pt>
                <c:pt idx="7416">
                  <c:v>2.431937E-8</c:v>
                </c:pt>
                <c:pt idx="7417">
                  <c:v>2.4322500000000002E-8</c:v>
                </c:pt>
                <c:pt idx="7418">
                  <c:v>2.432562E-8</c:v>
                </c:pt>
                <c:pt idx="7419">
                  <c:v>2.4328749999999999E-8</c:v>
                </c:pt>
                <c:pt idx="7420">
                  <c:v>2.4331870000000001E-8</c:v>
                </c:pt>
                <c:pt idx="7421">
                  <c:v>2.4334999999999999E-8</c:v>
                </c:pt>
                <c:pt idx="7422">
                  <c:v>2.4338120000000001E-8</c:v>
                </c:pt>
                <c:pt idx="7423">
                  <c:v>2.434125E-8</c:v>
                </c:pt>
                <c:pt idx="7424">
                  <c:v>2.4344370000000002E-8</c:v>
                </c:pt>
                <c:pt idx="7425">
                  <c:v>2.43475E-8</c:v>
                </c:pt>
                <c:pt idx="7426">
                  <c:v>2.4350619999999999E-8</c:v>
                </c:pt>
                <c:pt idx="7427">
                  <c:v>2.4353750000000001E-8</c:v>
                </c:pt>
                <c:pt idx="7428">
                  <c:v>2.4356869999999999E-8</c:v>
                </c:pt>
                <c:pt idx="7429">
                  <c:v>2.4360000000000001E-8</c:v>
                </c:pt>
                <c:pt idx="7430">
                  <c:v>2.436312E-8</c:v>
                </c:pt>
                <c:pt idx="7431">
                  <c:v>2.4366250000000002E-8</c:v>
                </c:pt>
                <c:pt idx="7432">
                  <c:v>2.436937E-8</c:v>
                </c:pt>
                <c:pt idx="7433">
                  <c:v>2.4372499999999999E-8</c:v>
                </c:pt>
                <c:pt idx="7434">
                  <c:v>2.4375620000000001E-8</c:v>
                </c:pt>
                <c:pt idx="7435">
                  <c:v>2.4378749999999999E-8</c:v>
                </c:pt>
                <c:pt idx="7436">
                  <c:v>2.4381870000000001E-8</c:v>
                </c:pt>
                <c:pt idx="7437">
                  <c:v>2.4385E-8</c:v>
                </c:pt>
                <c:pt idx="7438">
                  <c:v>2.4388120000000002E-8</c:v>
                </c:pt>
                <c:pt idx="7439">
                  <c:v>2.439125E-8</c:v>
                </c:pt>
                <c:pt idx="7440">
                  <c:v>2.4394369999999999E-8</c:v>
                </c:pt>
                <c:pt idx="7441">
                  <c:v>2.4397500000000001E-8</c:v>
                </c:pt>
                <c:pt idx="7442">
                  <c:v>2.4400619999999999E-8</c:v>
                </c:pt>
                <c:pt idx="7443">
                  <c:v>2.4403750000000001E-8</c:v>
                </c:pt>
                <c:pt idx="7444">
                  <c:v>2.440687E-8</c:v>
                </c:pt>
                <c:pt idx="7445">
                  <c:v>2.4410000000000002E-8</c:v>
                </c:pt>
                <c:pt idx="7446">
                  <c:v>2.441312E-8</c:v>
                </c:pt>
                <c:pt idx="7447">
                  <c:v>2.4416249999999999E-8</c:v>
                </c:pt>
                <c:pt idx="7448">
                  <c:v>2.4419370000000001E-8</c:v>
                </c:pt>
                <c:pt idx="7449">
                  <c:v>2.4422499999999999E-8</c:v>
                </c:pt>
                <c:pt idx="7450">
                  <c:v>2.4425620000000001E-8</c:v>
                </c:pt>
                <c:pt idx="7451">
                  <c:v>2.442875E-8</c:v>
                </c:pt>
                <c:pt idx="7452">
                  <c:v>2.4431870000000002E-8</c:v>
                </c:pt>
                <c:pt idx="7453">
                  <c:v>2.4435E-8</c:v>
                </c:pt>
                <c:pt idx="7454">
                  <c:v>2.4438119999999999E-8</c:v>
                </c:pt>
                <c:pt idx="7455">
                  <c:v>2.4441250000000001E-8</c:v>
                </c:pt>
                <c:pt idx="7456">
                  <c:v>2.4444369999999999E-8</c:v>
                </c:pt>
                <c:pt idx="7457">
                  <c:v>2.4447500000000001E-8</c:v>
                </c:pt>
                <c:pt idx="7458">
                  <c:v>2.445062E-8</c:v>
                </c:pt>
                <c:pt idx="7459">
                  <c:v>2.4453750000000002E-8</c:v>
                </c:pt>
                <c:pt idx="7460">
                  <c:v>2.445687E-8</c:v>
                </c:pt>
                <c:pt idx="7461">
                  <c:v>2.4459999999999999E-8</c:v>
                </c:pt>
                <c:pt idx="7462">
                  <c:v>2.4463120000000001E-8</c:v>
                </c:pt>
                <c:pt idx="7463">
                  <c:v>2.4466249999999999E-8</c:v>
                </c:pt>
                <c:pt idx="7464">
                  <c:v>2.4469370000000001E-8</c:v>
                </c:pt>
                <c:pt idx="7465">
                  <c:v>2.44725E-8</c:v>
                </c:pt>
                <c:pt idx="7466">
                  <c:v>2.4475620000000002E-8</c:v>
                </c:pt>
                <c:pt idx="7467">
                  <c:v>2.447875E-8</c:v>
                </c:pt>
                <c:pt idx="7468">
                  <c:v>2.4481869999999999E-8</c:v>
                </c:pt>
                <c:pt idx="7469">
                  <c:v>2.4485000000000001E-8</c:v>
                </c:pt>
                <c:pt idx="7470">
                  <c:v>2.4488119999999999E-8</c:v>
                </c:pt>
                <c:pt idx="7471">
                  <c:v>2.4491250000000001E-8</c:v>
                </c:pt>
                <c:pt idx="7472">
                  <c:v>2.449437E-8</c:v>
                </c:pt>
                <c:pt idx="7473">
                  <c:v>2.4497500000000001E-8</c:v>
                </c:pt>
                <c:pt idx="7474">
                  <c:v>2.450062E-8</c:v>
                </c:pt>
                <c:pt idx="7475">
                  <c:v>2.4503749999999999E-8</c:v>
                </c:pt>
                <c:pt idx="7476">
                  <c:v>2.4506870000000001E-8</c:v>
                </c:pt>
                <c:pt idx="7477">
                  <c:v>2.4509999999999999E-8</c:v>
                </c:pt>
                <c:pt idx="7478">
                  <c:v>2.4513120000000001E-8</c:v>
                </c:pt>
                <c:pt idx="7479">
                  <c:v>2.451625E-8</c:v>
                </c:pt>
                <c:pt idx="7480">
                  <c:v>2.4519370000000002E-8</c:v>
                </c:pt>
                <c:pt idx="7481">
                  <c:v>2.45225E-8</c:v>
                </c:pt>
                <c:pt idx="7482">
                  <c:v>2.4525619999999999E-8</c:v>
                </c:pt>
                <c:pt idx="7483">
                  <c:v>2.4528750000000001E-8</c:v>
                </c:pt>
                <c:pt idx="7484">
                  <c:v>2.4531869999999999E-8</c:v>
                </c:pt>
                <c:pt idx="7485">
                  <c:v>2.4535000000000001E-8</c:v>
                </c:pt>
                <c:pt idx="7486">
                  <c:v>2.453812E-8</c:v>
                </c:pt>
                <c:pt idx="7487">
                  <c:v>2.4541250000000001E-8</c:v>
                </c:pt>
                <c:pt idx="7488">
                  <c:v>2.454437E-8</c:v>
                </c:pt>
                <c:pt idx="7489">
                  <c:v>2.4547499999999999E-8</c:v>
                </c:pt>
                <c:pt idx="7490">
                  <c:v>2.4550620000000001E-8</c:v>
                </c:pt>
                <c:pt idx="7491">
                  <c:v>2.4553749999999999E-8</c:v>
                </c:pt>
                <c:pt idx="7492">
                  <c:v>2.4556870000000001E-8</c:v>
                </c:pt>
                <c:pt idx="7493">
                  <c:v>2.456E-8</c:v>
                </c:pt>
                <c:pt idx="7494">
                  <c:v>2.4563120000000002E-8</c:v>
                </c:pt>
                <c:pt idx="7495">
                  <c:v>2.456625E-8</c:v>
                </c:pt>
                <c:pt idx="7496">
                  <c:v>2.4569369999999999E-8</c:v>
                </c:pt>
                <c:pt idx="7497">
                  <c:v>2.4572500000000001E-8</c:v>
                </c:pt>
                <c:pt idx="7498">
                  <c:v>2.4575619999999999E-8</c:v>
                </c:pt>
                <c:pt idx="7499">
                  <c:v>2.4578750000000001E-8</c:v>
                </c:pt>
                <c:pt idx="7500">
                  <c:v>2.458187E-8</c:v>
                </c:pt>
                <c:pt idx="7501">
                  <c:v>2.4585000000000001E-8</c:v>
                </c:pt>
                <c:pt idx="7502">
                  <c:v>2.458812E-8</c:v>
                </c:pt>
                <c:pt idx="7503">
                  <c:v>2.4591249999999999E-8</c:v>
                </c:pt>
                <c:pt idx="7504">
                  <c:v>2.4594370000000001E-8</c:v>
                </c:pt>
                <c:pt idx="7505">
                  <c:v>2.4597499999999999E-8</c:v>
                </c:pt>
                <c:pt idx="7506">
                  <c:v>2.4600620000000001E-8</c:v>
                </c:pt>
                <c:pt idx="7507">
                  <c:v>2.460375E-8</c:v>
                </c:pt>
                <c:pt idx="7508">
                  <c:v>2.4606870000000001E-8</c:v>
                </c:pt>
                <c:pt idx="7509">
                  <c:v>2.461E-8</c:v>
                </c:pt>
                <c:pt idx="7510">
                  <c:v>2.4613119999999999E-8</c:v>
                </c:pt>
                <c:pt idx="7511">
                  <c:v>2.461625E-8</c:v>
                </c:pt>
                <c:pt idx="7512">
                  <c:v>2.4619369999999999E-8</c:v>
                </c:pt>
                <c:pt idx="7513">
                  <c:v>2.4622500000000001E-8</c:v>
                </c:pt>
                <c:pt idx="7514">
                  <c:v>2.462562E-8</c:v>
                </c:pt>
                <c:pt idx="7515">
                  <c:v>2.4628750000000001E-8</c:v>
                </c:pt>
                <c:pt idx="7516">
                  <c:v>2.463187E-8</c:v>
                </c:pt>
                <c:pt idx="7517">
                  <c:v>2.4634999999999999E-8</c:v>
                </c:pt>
                <c:pt idx="7518">
                  <c:v>2.4638120000000001E-8</c:v>
                </c:pt>
                <c:pt idx="7519">
                  <c:v>2.4641249999999999E-8</c:v>
                </c:pt>
                <c:pt idx="7520">
                  <c:v>2.4644370000000001E-8</c:v>
                </c:pt>
                <c:pt idx="7521">
                  <c:v>2.46475E-8</c:v>
                </c:pt>
                <c:pt idx="7522">
                  <c:v>2.4650620000000001E-8</c:v>
                </c:pt>
                <c:pt idx="7523">
                  <c:v>2.465375E-8</c:v>
                </c:pt>
                <c:pt idx="7524">
                  <c:v>2.4656869999999999E-8</c:v>
                </c:pt>
                <c:pt idx="7525">
                  <c:v>2.466E-8</c:v>
                </c:pt>
                <c:pt idx="7526">
                  <c:v>2.4663119999999999E-8</c:v>
                </c:pt>
                <c:pt idx="7527">
                  <c:v>2.4666250000000001E-8</c:v>
                </c:pt>
                <c:pt idx="7528">
                  <c:v>2.466937E-8</c:v>
                </c:pt>
                <c:pt idx="7529">
                  <c:v>2.4672500000000001E-8</c:v>
                </c:pt>
                <c:pt idx="7530">
                  <c:v>2.467562E-8</c:v>
                </c:pt>
                <c:pt idx="7531">
                  <c:v>2.4678749999999999E-8</c:v>
                </c:pt>
                <c:pt idx="7532">
                  <c:v>2.4681870000000001E-8</c:v>
                </c:pt>
                <c:pt idx="7533">
                  <c:v>2.4684999999999999E-8</c:v>
                </c:pt>
                <c:pt idx="7534">
                  <c:v>2.4688120000000001E-8</c:v>
                </c:pt>
                <c:pt idx="7535">
                  <c:v>2.4691249999999999E-8</c:v>
                </c:pt>
                <c:pt idx="7536">
                  <c:v>2.4694370000000001E-8</c:v>
                </c:pt>
                <c:pt idx="7537">
                  <c:v>2.46975E-8</c:v>
                </c:pt>
                <c:pt idx="7538">
                  <c:v>2.4700619999999999E-8</c:v>
                </c:pt>
                <c:pt idx="7539">
                  <c:v>2.470375E-8</c:v>
                </c:pt>
                <c:pt idx="7540">
                  <c:v>2.4706869999999999E-8</c:v>
                </c:pt>
                <c:pt idx="7541">
                  <c:v>2.4710000000000001E-8</c:v>
                </c:pt>
                <c:pt idx="7542">
                  <c:v>2.471312E-8</c:v>
                </c:pt>
                <c:pt idx="7543">
                  <c:v>2.4716250000000001E-8</c:v>
                </c:pt>
                <c:pt idx="7544">
                  <c:v>2.471937E-8</c:v>
                </c:pt>
                <c:pt idx="7545">
                  <c:v>2.4722499999999999E-8</c:v>
                </c:pt>
                <c:pt idx="7546">
                  <c:v>2.472562E-8</c:v>
                </c:pt>
                <c:pt idx="7547">
                  <c:v>2.4728749999999999E-8</c:v>
                </c:pt>
                <c:pt idx="7548">
                  <c:v>2.4731870000000001E-8</c:v>
                </c:pt>
                <c:pt idx="7549">
                  <c:v>2.4734999999999999E-8</c:v>
                </c:pt>
                <c:pt idx="7550">
                  <c:v>2.4738120000000001E-8</c:v>
                </c:pt>
                <c:pt idx="7551">
                  <c:v>2.474125E-8</c:v>
                </c:pt>
                <c:pt idx="7552">
                  <c:v>2.4744369999999999E-8</c:v>
                </c:pt>
                <c:pt idx="7553">
                  <c:v>2.47475E-8</c:v>
                </c:pt>
                <c:pt idx="7554">
                  <c:v>2.4750619999999999E-8</c:v>
                </c:pt>
                <c:pt idx="7555">
                  <c:v>2.4753750000000001E-8</c:v>
                </c:pt>
                <c:pt idx="7556">
                  <c:v>2.475687E-8</c:v>
                </c:pt>
                <c:pt idx="7557">
                  <c:v>2.4760000000000001E-8</c:v>
                </c:pt>
                <c:pt idx="7558">
                  <c:v>2.476312E-8</c:v>
                </c:pt>
                <c:pt idx="7559">
                  <c:v>2.4766249999999999E-8</c:v>
                </c:pt>
                <c:pt idx="7560">
                  <c:v>2.476937E-8</c:v>
                </c:pt>
                <c:pt idx="7561">
                  <c:v>2.4772499999999999E-8</c:v>
                </c:pt>
                <c:pt idx="7562">
                  <c:v>2.4775620000000001E-8</c:v>
                </c:pt>
                <c:pt idx="7563">
                  <c:v>2.4778749999999999E-8</c:v>
                </c:pt>
                <c:pt idx="7564">
                  <c:v>2.4781870000000001E-8</c:v>
                </c:pt>
                <c:pt idx="7565">
                  <c:v>2.4785E-8</c:v>
                </c:pt>
                <c:pt idx="7566">
                  <c:v>2.4788119999999999E-8</c:v>
                </c:pt>
                <c:pt idx="7567">
                  <c:v>2.479125E-8</c:v>
                </c:pt>
                <c:pt idx="7568">
                  <c:v>2.4794369999999999E-8</c:v>
                </c:pt>
                <c:pt idx="7569">
                  <c:v>2.4797500000000001E-8</c:v>
                </c:pt>
                <c:pt idx="7570">
                  <c:v>2.480062E-8</c:v>
                </c:pt>
                <c:pt idx="7571">
                  <c:v>2.4803750000000001E-8</c:v>
                </c:pt>
                <c:pt idx="7572">
                  <c:v>2.480687E-8</c:v>
                </c:pt>
                <c:pt idx="7573">
                  <c:v>2.4809999999999998E-8</c:v>
                </c:pt>
                <c:pt idx="7574">
                  <c:v>2.481312E-8</c:v>
                </c:pt>
                <c:pt idx="7575">
                  <c:v>2.4816249999999999E-8</c:v>
                </c:pt>
                <c:pt idx="7576">
                  <c:v>2.4819370000000001E-8</c:v>
                </c:pt>
                <c:pt idx="7577">
                  <c:v>2.4822499999999999E-8</c:v>
                </c:pt>
                <c:pt idx="7578">
                  <c:v>2.4825620000000001E-8</c:v>
                </c:pt>
                <c:pt idx="7579">
                  <c:v>2.482875E-8</c:v>
                </c:pt>
                <c:pt idx="7580">
                  <c:v>2.4831869999999999E-8</c:v>
                </c:pt>
                <c:pt idx="7581">
                  <c:v>2.4835E-8</c:v>
                </c:pt>
                <c:pt idx="7582">
                  <c:v>2.4838119999999999E-8</c:v>
                </c:pt>
                <c:pt idx="7583">
                  <c:v>2.4841250000000001E-8</c:v>
                </c:pt>
                <c:pt idx="7584">
                  <c:v>2.4844369999999999E-8</c:v>
                </c:pt>
                <c:pt idx="7585">
                  <c:v>2.4847500000000001E-8</c:v>
                </c:pt>
                <c:pt idx="7586">
                  <c:v>2.485062E-8</c:v>
                </c:pt>
                <c:pt idx="7587">
                  <c:v>2.4853749999999998E-8</c:v>
                </c:pt>
                <c:pt idx="7588">
                  <c:v>2.485687E-8</c:v>
                </c:pt>
                <c:pt idx="7589">
                  <c:v>2.4859999999999999E-8</c:v>
                </c:pt>
                <c:pt idx="7590">
                  <c:v>2.4863120000000001E-8</c:v>
                </c:pt>
                <c:pt idx="7591">
                  <c:v>2.4866249999999999E-8</c:v>
                </c:pt>
                <c:pt idx="7592">
                  <c:v>2.4869370000000001E-8</c:v>
                </c:pt>
                <c:pt idx="7593">
                  <c:v>2.48725E-8</c:v>
                </c:pt>
                <c:pt idx="7594">
                  <c:v>2.4875619999999999E-8</c:v>
                </c:pt>
                <c:pt idx="7595">
                  <c:v>2.487875E-8</c:v>
                </c:pt>
                <c:pt idx="7596">
                  <c:v>2.4881869999999999E-8</c:v>
                </c:pt>
                <c:pt idx="7597">
                  <c:v>2.4885000000000001E-8</c:v>
                </c:pt>
                <c:pt idx="7598">
                  <c:v>2.4888119999999999E-8</c:v>
                </c:pt>
                <c:pt idx="7599">
                  <c:v>2.4891250000000001E-8</c:v>
                </c:pt>
                <c:pt idx="7600">
                  <c:v>2.489437E-8</c:v>
                </c:pt>
                <c:pt idx="7601">
                  <c:v>2.4897499999999998E-8</c:v>
                </c:pt>
                <c:pt idx="7602">
                  <c:v>2.490062E-8</c:v>
                </c:pt>
                <c:pt idx="7603">
                  <c:v>2.4903749999999999E-8</c:v>
                </c:pt>
                <c:pt idx="7604">
                  <c:v>2.4906870000000001E-8</c:v>
                </c:pt>
                <c:pt idx="7605">
                  <c:v>2.4909999999999999E-8</c:v>
                </c:pt>
                <c:pt idx="7606">
                  <c:v>2.4913120000000001E-8</c:v>
                </c:pt>
                <c:pt idx="7607">
                  <c:v>2.491625E-8</c:v>
                </c:pt>
                <c:pt idx="7608">
                  <c:v>2.4919369999999998E-8</c:v>
                </c:pt>
                <c:pt idx="7609">
                  <c:v>2.49225E-8</c:v>
                </c:pt>
                <c:pt idx="7610">
                  <c:v>2.4925619999999999E-8</c:v>
                </c:pt>
                <c:pt idx="7611">
                  <c:v>2.4928750000000001E-8</c:v>
                </c:pt>
                <c:pt idx="7612">
                  <c:v>2.4931869999999999E-8</c:v>
                </c:pt>
                <c:pt idx="7613">
                  <c:v>2.4935000000000001E-8</c:v>
                </c:pt>
                <c:pt idx="7614">
                  <c:v>2.493812E-8</c:v>
                </c:pt>
                <c:pt idx="7615">
                  <c:v>2.4941249999999998E-8</c:v>
                </c:pt>
                <c:pt idx="7616">
                  <c:v>2.494437E-8</c:v>
                </c:pt>
                <c:pt idx="7617">
                  <c:v>2.4947499999999999E-8</c:v>
                </c:pt>
                <c:pt idx="7618">
                  <c:v>2.4950620000000001E-8</c:v>
                </c:pt>
                <c:pt idx="7619">
                  <c:v>2.4953749999999999E-8</c:v>
                </c:pt>
                <c:pt idx="7620">
                  <c:v>2.4956870000000001E-8</c:v>
                </c:pt>
                <c:pt idx="7621">
                  <c:v>2.496E-8</c:v>
                </c:pt>
                <c:pt idx="7622">
                  <c:v>2.4963119999999998E-8</c:v>
                </c:pt>
                <c:pt idx="7623">
                  <c:v>2.496625E-8</c:v>
                </c:pt>
                <c:pt idx="7624">
                  <c:v>2.4969369999999999E-8</c:v>
                </c:pt>
                <c:pt idx="7625">
                  <c:v>2.4972500000000001E-8</c:v>
                </c:pt>
                <c:pt idx="7626">
                  <c:v>2.4975619999999999E-8</c:v>
                </c:pt>
                <c:pt idx="7627">
                  <c:v>2.4978750000000001E-8</c:v>
                </c:pt>
                <c:pt idx="7628">
                  <c:v>2.498187E-8</c:v>
                </c:pt>
                <c:pt idx="7629">
                  <c:v>2.4984999999999998E-8</c:v>
                </c:pt>
                <c:pt idx="7630">
                  <c:v>2.498812E-8</c:v>
                </c:pt>
                <c:pt idx="7631">
                  <c:v>2.4991249999999999E-8</c:v>
                </c:pt>
                <c:pt idx="7632">
                  <c:v>2.4994370000000001E-8</c:v>
                </c:pt>
                <c:pt idx="7633">
                  <c:v>2.4997499999999999E-8</c:v>
                </c:pt>
                <c:pt idx="7634">
                  <c:v>2.5000620000000001E-8</c:v>
                </c:pt>
                <c:pt idx="7635">
                  <c:v>2.500375E-8</c:v>
                </c:pt>
                <c:pt idx="7636">
                  <c:v>2.5006869999999998E-8</c:v>
                </c:pt>
                <c:pt idx="7637">
                  <c:v>2.501E-8</c:v>
                </c:pt>
                <c:pt idx="7638">
                  <c:v>2.5013119999999999E-8</c:v>
                </c:pt>
                <c:pt idx="7639">
                  <c:v>2.5016250000000001E-8</c:v>
                </c:pt>
                <c:pt idx="7640">
                  <c:v>2.5019369999999999E-8</c:v>
                </c:pt>
                <c:pt idx="7641">
                  <c:v>2.5022500000000001E-8</c:v>
                </c:pt>
                <c:pt idx="7642">
                  <c:v>2.502562E-8</c:v>
                </c:pt>
                <c:pt idx="7643">
                  <c:v>2.5028749999999998E-8</c:v>
                </c:pt>
                <c:pt idx="7644">
                  <c:v>2.503187E-8</c:v>
                </c:pt>
                <c:pt idx="7645">
                  <c:v>2.5034999999999999E-8</c:v>
                </c:pt>
                <c:pt idx="7646">
                  <c:v>2.5038120000000001E-8</c:v>
                </c:pt>
                <c:pt idx="7647">
                  <c:v>2.5041249999999999E-8</c:v>
                </c:pt>
                <c:pt idx="7648">
                  <c:v>2.5044370000000001E-8</c:v>
                </c:pt>
                <c:pt idx="7649">
                  <c:v>2.50475E-8</c:v>
                </c:pt>
                <c:pt idx="7650">
                  <c:v>2.5050619999999998E-8</c:v>
                </c:pt>
                <c:pt idx="7651">
                  <c:v>2.505375E-8</c:v>
                </c:pt>
                <c:pt idx="7652">
                  <c:v>2.5056869999999999E-8</c:v>
                </c:pt>
                <c:pt idx="7653">
                  <c:v>2.5060000000000001E-8</c:v>
                </c:pt>
                <c:pt idx="7654">
                  <c:v>2.5063119999999999E-8</c:v>
                </c:pt>
                <c:pt idx="7655">
                  <c:v>2.5066250000000001E-8</c:v>
                </c:pt>
                <c:pt idx="7656">
                  <c:v>2.506937E-8</c:v>
                </c:pt>
                <c:pt idx="7657">
                  <c:v>2.5072499999999998E-8</c:v>
                </c:pt>
                <c:pt idx="7658">
                  <c:v>2.507562E-8</c:v>
                </c:pt>
                <c:pt idx="7659">
                  <c:v>2.5078749999999999E-8</c:v>
                </c:pt>
                <c:pt idx="7660">
                  <c:v>2.5081870000000001E-8</c:v>
                </c:pt>
                <c:pt idx="7661">
                  <c:v>2.5084999999999999E-8</c:v>
                </c:pt>
                <c:pt idx="7662">
                  <c:v>2.5088120000000001E-8</c:v>
                </c:pt>
                <c:pt idx="7663">
                  <c:v>2.509125E-8</c:v>
                </c:pt>
                <c:pt idx="7664">
                  <c:v>2.5094369999999998E-8</c:v>
                </c:pt>
                <c:pt idx="7665">
                  <c:v>2.50975E-8</c:v>
                </c:pt>
                <c:pt idx="7666">
                  <c:v>2.5100619999999999E-8</c:v>
                </c:pt>
                <c:pt idx="7667">
                  <c:v>2.5103750000000001E-8</c:v>
                </c:pt>
                <c:pt idx="7668">
                  <c:v>2.5106869999999999E-8</c:v>
                </c:pt>
                <c:pt idx="7669">
                  <c:v>2.5110000000000001E-8</c:v>
                </c:pt>
                <c:pt idx="7670">
                  <c:v>2.511312E-8</c:v>
                </c:pt>
                <c:pt idx="7671">
                  <c:v>2.5116250000000002E-8</c:v>
                </c:pt>
                <c:pt idx="7672">
                  <c:v>2.511937E-8</c:v>
                </c:pt>
                <c:pt idx="7673">
                  <c:v>2.5122499999999999E-8</c:v>
                </c:pt>
                <c:pt idx="7674">
                  <c:v>2.5125620000000001E-8</c:v>
                </c:pt>
                <c:pt idx="7675">
                  <c:v>2.5128749999999999E-8</c:v>
                </c:pt>
                <c:pt idx="7676">
                  <c:v>2.5131870000000001E-8</c:v>
                </c:pt>
                <c:pt idx="7677">
                  <c:v>2.5135E-8</c:v>
                </c:pt>
                <c:pt idx="7678">
                  <c:v>2.5138119999999998E-8</c:v>
                </c:pt>
                <c:pt idx="7679">
                  <c:v>2.514125E-8</c:v>
                </c:pt>
                <c:pt idx="7680">
                  <c:v>2.5144369999999999E-8</c:v>
                </c:pt>
                <c:pt idx="7681">
                  <c:v>2.5147500000000001E-8</c:v>
                </c:pt>
                <c:pt idx="7682">
                  <c:v>2.5150619999999999E-8</c:v>
                </c:pt>
                <c:pt idx="7683">
                  <c:v>2.5153750000000001E-8</c:v>
                </c:pt>
                <c:pt idx="7684">
                  <c:v>2.515687E-8</c:v>
                </c:pt>
                <c:pt idx="7685">
                  <c:v>2.5160000000000002E-8</c:v>
                </c:pt>
                <c:pt idx="7686">
                  <c:v>2.516312E-8</c:v>
                </c:pt>
                <c:pt idx="7687">
                  <c:v>2.5166249999999999E-8</c:v>
                </c:pt>
                <c:pt idx="7688">
                  <c:v>2.5169370000000001E-8</c:v>
                </c:pt>
                <c:pt idx="7689">
                  <c:v>2.5172499999999999E-8</c:v>
                </c:pt>
                <c:pt idx="7690">
                  <c:v>2.5175620000000001E-8</c:v>
                </c:pt>
                <c:pt idx="7691">
                  <c:v>2.517875E-8</c:v>
                </c:pt>
                <c:pt idx="7692">
                  <c:v>2.5181869999999998E-8</c:v>
                </c:pt>
                <c:pt idx="7693">
                  <c:v>2.5185E-8</c:v>
                </c:pt>
                <c:pt idx="7694">
                  <c:v>2.5188119999999999E-8</c:v>
                </c:pt>
                <c:pt idx="7695">
                  <c:v>2.5191250000000001E-8</c:v>
                </c:pt>
                <c:pt idx="7696">
                  <c:v>2.5194369999999999E-8</c:v>
                </c:pt>
                <c:pt idx="7697">
                  <c:v>2.5197500000000001E-8</c:v>
                </c:pt>
                <c:pt idx="7698">
                  <c:v>2.520062E-8</c:v>
                </c:pt>
                <c:pt idx="7699">
                  <c:v>2.5203750000000002E-8</c:v>
                </c:pt>
                <c:pt idx="7700">
                  <c:v>2.520687E-8</c:v>
                </c:pt>
                <c:pt idx="7701">
                  <c:v>2.5209999999999999E-8</c:v>
                </c:pt>
                <c:pt idx="7702">
                  <c:v>2.5213120000000001E-8</c:v>
                </c:pt>
                <c:pt idx="7703">
                  <c:v>2.5216249999999999E-8</c:v>
                </c:pt>
                <c:pt idx="7704">
                  <c:v>2.5219370000000001E-8</c:v>
                </c:pt>
                <c:pt idx="7705">
                  <c:v>2.52225E-8</c:v>
                </c:pt>
                <c:pt idx="7706">
                  <c:v>2.5225620000000002E-8</c:v>
                </c:pt>
                <c:pt idx="7707">
                  <c:v>2.522875E-8</c:v>
                </c:pt>
                <c:pt idx="7708">
                  <c:v>2.5231869999999999E-8</c:v>
                </c:pt>
                <c:pt idx="7709">
                  <c:v>2.5235000000000001E-8</c:v>
                </c:pt>
                <c:pt idx="7710">
                  <c:v>2.5238119999999999E-8</c:v>
                </c:pt>
                <c:pt idx="7711">
                  <c:v>2.5241250000000001E-8</c:v>
                </c:pt>
                <c:pt idx="7712">
                  <c:v>2.524437E-8</c:v>
                </c:pt>
                <c:pt idx="7713">
                  <c:v>2.5247500000000002E-8</c:v>
                </c:pt>
                <c:pt idx="7714">
                  <c:v>2.525062E-8</c:v>
                </c:pt>
                <c:pt idx="7715">
                  <c:v>2.5253749999999999E-8</c:v>
                </c:pt>
                <c:pt idx="7716">
                  <c:v>2.5256870000000001E-8</c:v>
                </c:pt>
                <c:pt idx="7717">
                  <c:v>2.5259999999999999E-8</c:v>
                </c:pt>
                <c:pt idx="7718">
                  <c:v>2.5263120000000001E-8</c:v>
                </c:pt>
                <c:pt idx="7719">
                  <c:v>2.526625E-8</c:v>
                </c:pt>
                <c:pt idx="7720">
                  <c:v>2.5269370000000002E-8</c:v>
                </c:pt>
                <c:pt idx="7721">
                  <c:v>2.52725E-8</c:v>
                </c:pt>
                <c:pt idx="7722">
                  <c:v>2.5275619999999999E-8</c:v>
                </c:pt>
                <c:pt idx="7723">
                  <c:v>2.5278750000000001E-8</c:v>
                </c:pt>
                <c:pt idx="7724">
                  <c:v>2.5281869999999999E-8</c:v>
                </c:pt>
                <c:pt idx="7725">
                  <c:v>2.5285000000000001E-8</c:v>
                </c:pt>
                <c:pt idx="7726">
                  <c:v>2.528812E-8</c:v>
                </c:pt>
                <c:pt idx="7727">
                  <c:v>2.5291250000000002E-8</c:v>
                </c:pt>
                <c:pt idx="7728">
                  <c:v>2.529437E-8</c:v>
                </c:pt>
                <c:pt idx="7729">
                  <c:v>2.5297499999999999E-8</c:v>
                </c:pt>
                <c:pt idx="7730">
                  <c:v>2.5300620000000001E-8</c:v>
                </c:pt>
                <c:pt idx="7731">
                  <c:v>2.5303749999999999E-8</c:v>
                </c:pt>
                <c:pt idx="7732">
                  <c:v>2.5306870000000001E-8</c:v>
                </c:pt>
                <c:pt idx="7733">
                  <c:v>2.531E-8</c:v>
                </c:pt>
                <c:pt idx="7734">
                  <c:v>2.5313120000000002E-8</c:v>
                </c:pt>
                <c:pt idx="7735">
                  <c:v>2.531625E-8</c:v>
                </c:pt>
                <c:pt idx="7736">
                  <c:v>2.5319369999999999E-8</c:v>
                </c:pt>
                <c:pt idx="7737">
                  <c:v>2.5322500000000001E-8</c:v>
                </c:pt>
                <c:pt idx="7738">
                  <c:v>2.5325619999999999E-8</c:v>
                </c:pt>
                <c:pt idx="7739">
                  <c:v>2.5328750000000001E-8</c:v>
                </c:pt>
                <c:pt idx="7740">
                  <c:v>2.533187E-8</c:v>
                </c:pt>
                <c:pt idx="7741">
                  <c:v>2.5335000000000002E-8</c:v>
                </c:pt>
                <c:pt idx="7742">
                  <c:v>2.533812E-8</c:v>
                </c:pt>
                <c:pt idx="7743">
                  <c:v>2.5341249999999999E-8</c:v>
                </c:pt>
                <c:pt idx="7744">
                  <c:v>2.5344370000000001E-8</c:v>
                </c:pt>
                <c:pt idx="7745">
                  <c:v>2.5347499999999999E-8</c:v>
                </c:pt>
                <c:pt idx="7746">
                  <c:v>2.5350620000000001E-8</c:v>
                </c:pt>
                <c:pt idx="7747">
                  <c:v>2.535375E-8</c:v>
                </c:pt>
                <c:pt idx="7748">
                  <c:v>2.5356870000000002E-8</c:v>
                </c:pt>
                <c:pt idx="7749">
                  <c:v>2.536E-8</c:v>
                </c:pt>
                <c:pt idx="7750">
                  <c:v>2.5363119999999999E-8</c:v>
                </c:pt>
                <c:pt idx="7751">
                  <c:v>2.5366250000000001E-8</c:v>
                </c:pt>
                <c:pt idx="7752">
                  <c:v>2.5369369999999999E-8</c:v>
                </c:pt>
                <c:pt idx="7753">
                  <c:v>2.5372500000000001E-8</c:v>
                </c:pt>
                <c:pt idx="7754">
                  <c:v>2.537562E-8</c:v>
                </c:pt>
                <c:pt idx="7755">
                  <c:v>2.5378750000000002E-8</c:v>
                </c:pt>
                <c:pt idx="7756">
                  <c:v>2.538187E-8</c:v>
                </c:pt>
                <c:pt idx="7757">
                  <c:v>2.5384999999999999E-8</c:v>
                </c:pt>
                <c:pt idx="7758">
                  <c:v>2.5388120000000001E-8</c:v>
                </c:pt>
                <c:pt idx="7759">
                  <c:v>2.5391249999999999E-8</c:v>
                </c:pt>
                <c:pt idx="7760">
                  <c:v>2.5394370000000001E-8</c:v>
                </c:pt>
                <c:pt idx="7761">
                  <c:v>2.53975E-8</c:v>
                </c:pt>
                <c:pt idx="7762">
                  <c:v>2.5400620000000002E-8</c:v>
                </c:pt>
                <c:pt idx="7763">
                  <c:v>2.540375E-8</c:v>
                </c:pt>
                <c:pt idx="7764">
                  <c:v>2.5406869999999999E-8</c:v>
                </c:pt>
                <c:pt idx="7765">
                  <c:v>2.5410000000000001E-8</c:v>
                </c:pt>
                <c:pt idx="7766">
                  <c:v>2.5413119999999999E-8</c:v>
                </c:pt>
                <c:pt idx="7767">
                  <c:v>2.5416250000000001E-8</c:v>
                </c:pt>
                <c:pt idx="7768">
                  <c:v>2.541937E-8</c:v>
                </c:pt>
                <c:pt idx="7769">
                  <c:v>2.5422500000000001E-8</c:v>
                </c:pt>
                <c:pt idx="7770">
                  <c:v>2.542562E-8</c:v>
                </c:pt>
                <c:pt idx="7771">
                  <c:v>2.5428749999999999E-8</c:v>
                </c:pt>
                <c:pt idx="7772">
                  <c:v>2.5431870000000001E-8</c:v>
                </c:pt>
                <c:pt idx="7773">
                  <c:v>2.5434999999999999E-8</c:v>
                </c:pt>
                <c:pt idx="7774">
                  <c:v>2.5438120000000001E-8</c:v>
                </c:pt>
                <c:pt idx="7775">
                  <c:v>2.544125E-8</c:v>
                </c:pt>
                <c:pt idx="7776">
                  <c:v>2.5444370000000002E-8</c:v>
                </c:pt>
                <c:pt idx="7777">
                  <c:v>2.54475E-8</c:v>
                </c:pt>
                <c:pt idx="7778">
                  <c:v>2.5450619999999999E-8</c:v>
                </c:pt>
                <c:pt idx="7779">
                  <c:v>2.5453750000000001E-8</c:v>
                </c:pt>
                <c:pt idx="7780">
                  <c:v>2.5456869999999999E-8</c:v>
                </c:pt>
                <c:pt idx="7781">
                  <c:v>2.5460000000000001E-8</c:v>
                </c:pt>
                <c:pt idx="7782">
                  <c:v>2.546312E-8</c:v>
                </c:pt>
                <c:pt idx="7783">
                  <c:v>2.5466250000000001E-8</c:v>
                </c:pt>
                <c:pt idx="7784">
                  <c:v>2.546937E-8</c:v>
                </c:pt>
                <c:pt idx="7785">
                  <c:v>2.5472499999999999E-8</c:v>
                </c:pt>
                <c:pt idx="7786">
                  <c:v>2.5475620000000001E-8</c:v>
                </c:pt>
                <c:pt idx="7787">
                  <c:v>2.5478749999999999E-8</c:v>
                </c:pt>
                <c:pt idx="7788">
                  <c:v>2.5481870000000001E-8</c:v>
                </c:pt>
                <c:pt idx="7789">
                  <c:v>2.5485E-8</c:v>
                </c:pt>
                <c:pt idx="7790">
                  <c:v>2.5488120000000002E-8</c:v>
                </c:pt>
                <c:pt idx="7791">
                  <c:v>2.549125E-8</c:v>
                </c:pt>
                <c:pt idx="7792">
                  <c:v>2.5494369999999999E-8</c:v>
                </c:pt>
                <c:pt idx="7793">
                  <c:v>2.5497500000000001E-8</c:v>
                </c:pt>
                <c:pt idx="7794">
                  <c:v>2.5500619999999999E-8</c:v>
                </c:pt>
                <c:pt idx="7795">
                  <c:v>2.5503750000000001E-8</c:v>
                </c:pt>
                <c:pt idx="7796">
                  <c:v>2.550687E-8</c:v>
                </c:pt>
                <c:pt idx="7797">
                  <c:v>2.5510000000000001E-8</c:v>
                </c:pt>
                <c:pt idx="7798">
                  <c:v>2.551312E-8</c:v>
                </c:pt>
                <c:pt idx="7799">
                  <c:v>2.5516249999999999E-8</c:v>
                </c:pt>
                <c:pt idx="7800">
                  <c:v>2.5519370000000001E-8</c:v>
                </c:pt>
                <c:pt idx="7801">
                  <c:v>2.5522499999999999E-8</c:v>
                </c:pt>
                <c:pt idx="7802">
                  <c:v>2.5525620000000001E-8</c:v>
                </c:pt>
                <c:pt idx="7803">
                  <c:v>2.552875E-8</c:v>
                </c:pt>
                <c:pt idx="7804">
                  <c:v>2.5531870000000001E-8</c:v>
                </c:pt>
                <c:pt idx="7805">
                  <c:v>2.5535E-8</c:v>
                </c:pt>
                <c:pt idx="7806">
                  <c:v>2.5538119999999999E-8</c:v>
                </c:pt>
                <c:pt idx="7807">
                  <c:v>2.554125E-8</c:v>
                </c:pt>
                <c:pt idx="7808">
                  <c:v>2.5544369999999999E-8</c:v>
                </c:pt>
                <c:pt idx="7809">
                  <c:v>2.5547500000000001E-8</c:v>
                </c:pt>
                <c:pt idx="7810">
                  <c:v>2.555062E-8</c:v>
                </c:pt>
                <c:pt idx="7811">
                  <c:v>2.5553750000000001E-8</c:v>
                </c:pt>
                <c:pt idx="7812">
                  <c:v>2.555687E-8</c:v>
                </c:pt>
                <c:pt idx="7813">
                  <c:v>2.5559999999999999E-8</c:v>
                </c:pt>
                <c:pt idx="7814">
                  <c:v>2.5563120000000001E-8</c:v>
                </c:pt>
                <c:pt idx="7815">
                  <c:v>2.5566249999999999E-8</c:v>
                </c:pt>
                <c:pt idx="7816">
                  <c:v>2.5569370000000001E-8</c:v>
                </c:pt>
                <c:pt idx="7817">
                  <c:v>2.55725E-8</c:v>
                </c:pt>
                <c:pt idx="7818">
                  <c:v>2.5575620000000001E-8</c:v>
                </c:pt>
                <c:pt idx="7819">
                  <c:v>2.557875E-8</c:v>
                </c:pt>
                <c:pt idx="7820">
                  <c:v>2.5581869999999999E-8</c:v>
                </c:pt>
                <c:pt idx="7821">
                  <c:v>2.5585E-8</c:v>
                </c:pt>
                <c:pt idx="7822">
                  <c:v>2.5588119999999999E-8</c:v>
                </c:pt>
                <c:pt idx="7823">
                  <c:v>2.5591250000000001E-8</c:v>
                </c:pt>
                <c:pt idx="7824">
                  <c:v>2.559437E-8</c:v>
                </c:pt>
                <c:pt idx="7825">
                  <c:v>2.5597500000000001E-8</c:v>
                </c:pt>
                <c:pt idx="7826">
                  <c:v>2.560062E-8</c:v>
                </c:pt>
                <c:pt idx="7827">
                  <c:v>2.5603749999999999E-8</c:v>
                </c:pt>
                <c:pt idx="7828">
                  <c:v>2.5606870000000001E-8</c:v>
                </c:pt>
                <c:pt idx="7829">
                  <c:v>2.5609999999999999E-8</c:v>
                </c:pt>
                <c:pt idx="7830">
                  <c:v>2.5613120000000001E-8</c:v>
                </c:pt>
                <c:pt idx="7831">
                  <c:v>2.561625E-8</c:v>
                </c:pt>
                <c:pt idx="7832">
                  <c:v>2.5619370000000001E-8</c:v>
                </c:pt>
                <c:pt idx="7833">
                  <c:v>2.56225E-8</c:v>
                </c:pt>
                <c:pt idx="7834">
                  <c:v>2.5625619999999999E-8</c:v>
                </c:pt>
                <c:pt idx="7835">
                  <c:v>2.562875E-8</c:v>
                </c:pt>
                <c:pt idx="7836">
                  <c:v>2.5631869999999999E-8</c:v>
                </c:pt>
                <c:pt idx="7837">
                  <c:v>2.5635000000000001E-8</c:v>
                </c:pt>
                <c:pt idx="7838">
                  <c:v>2.563812E-8</c:v>
                </c:pt>
                <c:pt idx="7839">
                  <c:v>2.5641250000000001E-8</c:v>
                </c:pt>
                <c:pt idx="7840">
                  <c:v>2.564437E-8</c:v>
                </c:pt>
                <c:pt idx="7841">
                  <c:v>2.5647499999999999E-8</c:v>
                </c:pt>
                <c:pt idx="7842">
                  <c:v>2.565062E-8</c:v>
                </c:pt>
                <c:pt idx="7843">
                  <c:v>2.5653749999999999E-8</c:v>
                </c:pt>
                <c:pt idx="7844">
                  <c:v>2.5656870000000001E-8</c:v>
                </c:pt>
                <c:pt idx="7845">
                  <c:v>2.5659999999999999E-8</c:v>
                </c:pt>
                <c:pt idx="7846">
                  <c:v>2.5663120000000001E-8</c:v>
                </c:pt>
                <c:pt idx="7847">
                  <c:v>2.566625E-8</c:v>
                </c:pt>
                <c:pt idx="7848">
                  <c:v>2.5669369999999999E-8</c:v>
                </c:pt>
                <c:pt idx="7849">
                  <c:v>2.56725E-8</c:v>
                </c:pt>
                <c:pt idx="7850">
                  <c:v>2.5675619999999999E-8</c:v>
                </c:pt>
                <c:pt idx="7851">
                  <c:v>2.5678750000000001E-8</c:v>
                </c:pt>
                <c:pt idx="7852">
                  <c:v>2.568187E-8</c:v>
                </c:pt>
                <c:pt idx="7853">
                  <c:v>2.5685000000000001E-8</c:v>
                </c:pt>
                <c:pt idx="7854">
                  <c:v>2.568812E-8</c:v>
                </c:pt>
                <c:pt idx="7855">
                  <c:v>2.5691249999999999E-8</c:v>
                </c:pt>
                <c:pt idx="7856">
                  <c:v>2.569437E-8</c:v>
                </c:pt>
                <c:pt idx="7857">
                  <c:v>2.5697499999999999E-8</c:v>
                </c:pt>
                <c:pt idx="7858">
                  <c:v>2.5700620000000001E-8</c:v>
                </c:pt>
                <c:pt idx="7859">
                  <c:v>2.5703749999999999E-8</c:v>
                </c:pt>
                <c:pt idx="7860">
                  <c:v>2.5706870000000001E-8</c:v>
                </c:pt>
                <c:pt idx="7861">
                  <c:v>2.571E-8</c:v>
                </c:pt>
                <c:pt idx="7862">
                  <c:v>2.5713119999999999E-8</c:v>
                </c:pt>
                <c:pt idx="7863">
                  <c:v>2.571625E-8</c:v>
                </c:pt>
                <c:pt idx="7864">
                  <c:v>2.5719369999999999E-8</c:v>
                </c:pt>
                <c:pt idx="7865">
                  <c:v>2.5722500000000001E-8</c:v>
                </c:pt>
                <c:pt idx="7866">
                  <c:v>2.572562E-8</c:v>
                </c:pt>
                <c:pt idx="7867">
                  <c:v>2.5728750000000001E-8</c:v>
                </c:pt>
                <c:pt idx="7868">
                  <c:v>2.573187E-8</c:v>
                </c:pt>
                <c:pt idx="7869">
                  <c:v>2.5734999999999999E-8</c:v>
                </c:pt>
                <c:pt idx="7870">
                  <c:v>2.573812E-8</c:v>
                </c:pt>
                <c:pt idx="7871">
                  <c:v>2.5741249999999999E-8</c:v>
                </c:pt>
                <c:pt idx="7872">
                  <c:v>2.5744370000000001E-8</c:v>
                </c:pt>
                <c:pt idx="7873">
                  <c:v>2.5747499999999999E-8</c:v>
                </c:pt>
                <c:pt idx="7874">
                  <c:v>2.5750620000000001E-8</c:v>
                </c:pt>
                <c:pt idx="7875">
                  <c:v>2.575375E-8</c:v>
                </c:pt>
                <c:pt idx="7876">
                  <c:v>2.5756869999999999E-8</c:v>
                </c:pt>
                <c:pt idx="7877">
                  <c:v>2.576E-8</c:v>
                </c:pt>
                <c:pt idx="7878">
                  <c:v>2.5763119999999999E-8</c:v>
                </c:pt>
                <c:pt idx="7879">
                  <c:v>2.5766250000000001E-8</c:v>
                </c:pt>
                <c:pt idx="7880">
                  <c:v>2.5769369999999999E-8</c:v>
                </c:pt>
                <c:pt idx="7881">
                  <c:v>2.5772500000000001E-8</c:v>
                </c:pt>
                <c:pt idx="7882">
                  <c:v>2.577562E-8</c:v>
                </c:pt>
                <c:pt idx="7883">
                  <c:v>2.5778749999999998E-8</c:v>
                </c:pt>
                <c:pt idx="7884">
                  <c:v>2.578187E-8</c:v>
                </c:pt>
                <c:pt idx="7885">
                  <c:v>2.5784999999999999E-8</c:v>
                </c:pt>
                <c:pt idx="7886">
                  <c:v>2.5788120000000001E-8</c:v>
                </c:pt>
                <c:pt idx="7887">
                  <c:v>2.5791249999999999E-8</c:v>
                </c:pt>
                <c:pt idx="7888">
                  <c:v>2.5794370000000001E-8</c:v>
                </c:pt>
                <c:pt idx="7889">
                  <c:v>2.57975E-8</c:v>
                </c:pt>
                <c:pt idx="7890">
                  <c:v>2.5800619999999999E-8</c:v>
                </c:pt>
                <c:pt idx="7891">
                  <c:v>2.580375E-8</c:v>
                </c:pt>
                <c:pt idx="7892">
                  <c:v>2.5806869999999999E-8</c:v>
                </c:pt>
                <c:pt idx="7893">
                  <c:v>2.5810000000000001E-8</c:v>
                </c:pt>
                <c:pt idx="7894">
                  <c:v>2.5813119999999999E-8</c:v>
                </c:pt>
                <c:pt idx="7895">
                  <c:v>2.5816250000000001E-8</c:v>
                </c:pt>
                <c:pt idx="7896">
                  <c:v>2.581937E-8</c:v>
                </c:pt>
                <c:pt idx="7897">
                  <c:v>2.5822499999999998E-8</c:v>
                </c:pt>
                <c:pt idx="7898">
                  <c:v>2.582562E-8</c:v>
                </c:pt>
                <c:pt idx="7899">
                  <c:v>2.5828749999999999E-8</c:v>
                </c:pt>
                <c:pt idx="7900">
                  <c:v>2.5831870000000001E-8</c:v>
                </c:pt>
                <c:pt idx="7901">
                  <c:v>2.5834999999999999E-8</c:v>
                </c:pt>
                <c:pt idx="7902">
                  <c:v>2.5838120000000001E-8</c:v>
                </c:pt>
                <c:pt idx="7903">
                  <c:v>2.584125E-8</c:v>
                </c:pt>
                <c:pt idx="7904">
                  <c:v>2.5844369999999999E-8</c:v>
                </c:pt>
                <c:pt idx="7905">
                  <c:v>2.58475E-8</c:v>
                </c:pt>
                <c:pt idx="7906">
                  <c:v>2.5850619999999999E-8</c:v>
                </c:pt>
                <c:pt idx="7907">
                  <c:v>2.5853750000000001E-8</c:v>
                </c:pt>
                <c:pt idx="7908">
                  <c:v>2.5856869999999999E-8</c:v>
                </c:pt>
                <c:pt idx="7909">
                  <c:v>2.5860000000000001E-8</c:v>
                </c:pt>
                <c:pt idx="7910">
                  <c:v>2.586312E-8</c:v>
                </c:pt>
                <c:pt idx="7911">
                  <c:v>2.5866249999999998E-8</c:v>
                </c:pt>
                <c:pt idx="7912">
                  <c:v>2.586937E-8</c:v>
                </c:pt>
                <c:pt idx="7913">
                  <c:v>2.5872499999999999E-8</c:v>
                </c:pt>
                <c:pt idx="7914">
                  <c:v>2.5875620000000001E-8</c:v>
                </c:pt>
                <c:pt idx="7915">
                  <c:v>2.5878749999999999E-8</c:v>
                </c:pt>
                <c:pt idx="7916">
                  <c:v>2.5881870000000001E-8</c:v>
                </c:pt>
                <c:pt idx="7917">
                  <c:v>2.5885E-8</c:v>
                </c:pt>
                <c:pt idx="7918">
                  <c:v>2.5888119999999998E-8</c:v>
                </c:pt>
                <c:pt idx="7919">
                  <c:v>2.589125E-8</c:v>
                </c:pt>
                <c:pt idx="7920">
                  <c:v>2.5894369999999999E-8</c:v>
                </c:pt>
                <c:pt idx="7921">
                  <c:v>2.5897500000000001E-8</c:v>
                </c:pt>
                <c:pt idx="7922">
                  <c:v>2.5900619999999999E-8</c:v>
                </c:pt>
                <c:pt idx="7923">
                  <c:v>2.5903750000000001E-8</c:v>
                </c:pt>
                <c:pt idx="7924">
                  <c:v>2.590687E-8</c:v>
                </c:pt>
                <c:pt idx="7925">
                  <c:v>2.5909999999999998E-8</c:v>
                </c:pt>
                <c:pt idx="7926">
                  <c:v>2.591312E-8</c:v>
                </c:pt>
                <c:pt idx="7927">
                  <c:v>2.5916249999999999E-8</c:v>
                </c:pt>
                <c:pt idx="7928">
                  <c:v>2.5919370000000001E-8</c:v>
                </c:pt>
                <c:pt idx="7929">
                  <c:v>2.5922499999999999E-8</c:v>
                </c:pt>
                <c:pt idx="7930">
                  <c:v>2.5925620000000001E-8</c:v>
                </c:pt>
                <c:pt idx="7931">
                  <c:v>2.592875E-8</c:v>
                </c:pt>
                <c:pt idx="7932">
                  <c:v>2.5931869999999998E-8</c:v>
                </c:pt>
                <c:pt idx="7933">
                  <c:v>2.5935E-8</c:v>
                </c:pt>
                <c:pt idx="7934">
                  <c:v>2.5938119999999999E-8</c:v>
                </c:pt>
                <c:pt idx="7935">
                  <c:v>2.5941250000000001E-8</c:v>
                </c:pt>
                <c:pt idx="7936">
                  <c:v>2.5944369999999999E-8</c:v>
                </c:pt>
                <c:pt idx="7937">
                  <c:v>2.5947500000000001E-8</c:v>
                </c:pt>
                <c:pt idx="7938">
                  <c:v>2.595062E-8</c:v>
                </c:pt>
                <c:pt idx="7939">
                  <c:v>2.5953749999999998E-8</c:v>
                </c:pt>
                <c:pt idx="7940">
                  <c:v>2.595687E-8</c:v>
                </c:pt>
                <c:pt idx="7941">
                  <c:v>2.5959999999999999E-8</c:v>
                </c:pt>
                <c:pt idx="7942">
                  <c:v>2.5963120000000001E-8</c:v>
                </c:pt>
                <c:pt idx="7943">
                  <c:v>2.5966249999999999E-8</c:v>
                </c:pt>
                <c:pt idx="7944">
                  <c:v>2.5969370000000001E-8</c:v>
                </c:pt>
                <c:pt idx="7945">
                  <c:v>2.59725E-8</c:v>
                </c:pt>
                <c:pt idx="7946">
                  <c:v>2.5975619999999998E-8</c:v>
                </c:pt>
                <c:pt idx="7947">
                  <c:v>2.597875E-8</c:v>
                </c:pt>
                <c:pt idx="7948">
                  <c:v>2.5981869999999999E-8</c:v>
                </c:pt>
                <c:pt idx="7949">
                  <c:v>2.5985000000000001E-8</c:v>
                </c:pt>
                <c:pt idx="7950">
                  <c:v>2.5988119999999999E-8</c:v>
                </c:pt>
                <c:pt idx="7951">
                  <c:v>2.5991250000000001E-8</c:v>
                </c:pt>
                <c:pt idx="7952">
                  <c:v>2.599437E-8</c:v>
                </c:pt>
                <c:pt idx="7953">
                  <c:v>2.5997499999999998E-8</c:v>
                </c:pt>
                <c:pt idx="7954">
                  <c:v>2.600062E-8</c:v>
                </c:pt>
                <c:pt idx="7955">
                  <c:v>2.6003749999999999E-8</c:v>
                </c:pt>
                <c:pt idx="7956">
                  <c:v>2.6006870000000001E-8</c:v>
                </c:pt>
                <c:pt idx="7957">
                  <c:v>2.6009999999999999E-8</c:v>
                </c:pt>
                <c:pt idx="7958">
                  <c:v>2.6013120000000001E-8</c:v>
                </c:pt>
                <c:pt idx="7959">
                  <c:v>2.601625E-8</c:v>
                </c:pt>
                <c:pt idx="7960">
                  <c:v>2.6019369999999998E-8</c:v>
                </c:pt>
                <c:pt idx="7961">
                  <c:v>2.60225E-8</c:v>
                </c:pt>
                <c:pt idx="7962">
                  <c:v>2.6025619999999999E-8</c:v>
                </c:pt>
                <c:pt idx="7963">
                  <c:v>2.6028750000000001E-8</c:v>
                </c:pt>
                <c:pt idx="7964">
                  <c:v>2.6031869999999999E-8</c:v>
                </c:pt>
                <c:pt idx="7965">
                  <c:v>2.6035000000000001E-8</c:v>
                </c:pt>
                <c:pt idx="7966">
                  <c:v>2.603812E-8</c:v>
                </c:pt>
                <c:pt idx="7967">
                  <c:v>2.6041249999999998E-8</c:v>
                </c:pt>
                <c:pt idx="7968">
                  <c:v>2.604437E-8</c:v>
                </c:pt>
                <c:pt idx="7969">
                  <c:v>2.6047499999999999E-8</c:v>
                </c:pt>
                <c:pt idx="7970">
                  <c:v>2.6050620000000001E-8</c:v>
                </c:pt>
                <c:pt idx="7971">
                  <c:v>2.6053749999999999E-8</c:v>
                </c:pt>
                <c:pt idx="7972">
                  <c:v>2.6056870000000001E-8</c:v>
                </c:pt>
                <c:pt idx="7973">
                  <c:v>2.606E-8</c:v>
                </c:pt>
                <c:pt idx="7974">
                  <c:v>2.6063119999999998E-8</c:v>
                </c:pt>
                <c:pt idx="7975">
                  <c:v>2.606625E-8</c:v>
                </c:pt>
                <c:pt idx="7976">
                  <c:v>2.6069369999999999E-8</c:v>
                </c:pt>
                <c:pt idx="7977">
                  <c:v>2.6072500000000001E-8</c:v>
                </c:pt>
                <c:pt idx="7978">
                  <c:v>2.6075619999999999E-8</c:v>
                </c:pt>
                <c:pt idx="7979">
                  <c:v>2.6078750000000001E-8</c:v>
                </c:pt>
                <c:pt idx="7980">
                  <c:v>2.608187E-8</c:v>
                </c:pt>
                <c:pt idx="7981">
                  <c:v>2.6085000000000002E-8</c:v>
                </c:pt>
                <c:pt idx="7982">
                  <c:v>2.608812E-8</c:v>
                </c:pt>
                <c:pt idx="7983">
                  <c:v>2.6091249999999999E-8</c:v>
                </c:pt>
                <c:pt idx="7984">
                  <c:v>2.6094370000000001E-8</c:v>
                </c:pt>
                <c:pt idx="7985">
                  <c:v>2.6097499999999999E-8</c:v>
                </c:pt>
                <c:pt idx="7986">
                  <c:v>2.6100620000000001E-8</c:v>
                </c:pt>
                <c:pt idx="7987">
                  <c:v>2.610375E-8</c:v>
                </c:pt>
                <c:pt idx="7988">
                  <c:v>2.6106869999999998E-8</c:v>
                </c:pt>
                <c:pt idx="7989">
                  <c:v>2.611E-8</c:v>
                </c:pt>
                <c:pt idx="7990">
                  <c:v>2.6113119999999999E-8</c:v>
                </c:pt>
                <c:pt idx="7991">
                  <c:v>2.6116250000000001E-8</c:v>
                </c:pt>
                <c:pt idx="7992">
                  <c:v>2.6119369999999999E-8</c:v>
                </c:pt>
                <c:pt idx="7993">
                  <c:v>2.6122500000000001E-8</c:v>
                </c:pt>
                <c:pt idx="7994">
                  <c:v>2.612562E-8</c:v>
                </c:pt>
                <c:pt idx="7995">
                  <c:v>2.6128750000000002E-8</c:v>
                </c:pt>
                <c:pt idx="7996">
                  <c:v>2.613187E-8</c:v>
                </c:pt>
                <c:pt idx="7997">
                  <c:v>2.6134999999999999E-8</c:v>
                </c:pt>
                <c:pt idx="7998">
                  <c:v>2.6138120000000001E-8</c:v>
                </c:pt>
                <c:pt idx="7999">
                  <c:v>2.6141249999999999E-8</c:v>
                </c:pt>
                <c:pt idx="8000">
                  <c:v>2.6144370000000001E-8</c:v>
                </c:pt>
                <c:pt idx="8001">
                  <c:v>2.61475E-8</c:v>
                </c:pt>
                <c:pt idx="8002">
                  <c:v>2.6150619999999998E-8</c:v>
                </c:pt>
                <c:pt idx="8003">
                  <c:v>2.615375E-8</c:v>
                </c:pt>
                <c:pt idx="8004">
                  <c:v>2.6156869999999999E-8</c:v>
                </c:pt>
                <c:pt idx="8005">
                  <c:v>2.6160000000000001E-8</c:v>
                </c:pt>
                <c:pt idx="8006">
                  <c:v>2.6163119999999999E-8</c:v>
                </c:pt>
                <c:pt idx="8007">
                  <c:v>2.6166250000000001E-8</c:v>
                </c:pt>
                <c:pt idx="8008">
                  <c:v>2.616937E-8</c:v>
                </c:pt>
                <c:pt idx="8009">
                  <c:v>2.6172500000000002E-8</c:v>
                </c:pt>
                <c:pt idx="8010">
                  <c:v>2.617562E-8</c:v>
                </c:pt>
                <c:pt idx="8011">
                  <c:v>2.6178749999999999E-8</c:v>
                </c:pt>
                <c:pt idx="8012">
                  <c:v>2.6181870000000001E-8</c:v>
                </c:pt>
                <c:pt idx="8013">
                  <c:v>2.6184999999999999E-8</c:v>
                </c:pt>
                <c:pt idx="8014">
                  <c:v>2.6188120000000001E-8</c:v>
                </c:pt>
                <c:pt idx="8015">
                  <c:v>2.619125E-8</c:v>
                </c:pt>
                <c:pt idx="8016">
                  <c:v>2.6194370000000002E-8</c:v>
                </c:pt>
                <c:pt idx="8017">
                  <c:v>2.61975E-8</c:v>
                </c:pt>
                <c:pt idx="8018">
                  <c:v>2.6200619999999999E-8</c:v>
                </c:pt>
                <c:pt idx="8019">
                  <c:v>2.6203750000000001E-8</c:v>
                </c:pt>
                <c:pt idx="8020">
                  <c:v>2.6206869999999999E-8</c:v>
                </c:pt>
                <c:pt idx="8021">
                  <c:v>2.6210000000000001E-8</c:v>
                </c:pt>
                <c:pt idx="8022">
                  <c:v>2.621312E-8</c:v>
                </c:pt>
                <c:pt idx="8023">
                  <c:v>2.6216250000000002E-8</c:v>
                </c:pt>
                <c:pt idx="8024">
                  <c:v>2.621937E-8</c:v>
                </c:pt>
                <c:pt idx="8025">
                  <c:v>2.6222499999999999E-8</c:v>
                </c:pt>
                <c:pt idx="8026">
                  <c:v>2.6225620000000001E-8</c:v>
                </c:pt>
                <c:pt idx="8027">
                  <c:v>2.6228749999999999E-8</c:v>
                </c:pt>
                <c:pt idx="8028">
                  <c:v>2.6231870000000001E-8</c:v>
                </c:pt>
                <c:pt idx="8029">
                  <c:v>2.6235E-8</c:v>
                </c:pt>
                <c:pt idx="8030">
                  <c:v>2.6238120000000002E-8</c:v>
                </c:pt>
                <c:pt idx="8031">
                  <c:v>2.624125E-8</c:v>
                </c:pt>
                <c:pt idx="8032">
                  <c:v>2.6244369999999999E-8</c:v>
                </c:pt>
                <c:pt idx="8033">
                  <c:v>2.6247500000000001E-8</c:v>
                </c:pt>
                <c:pt idx="8034">
                  <c:v>2.6250619999999999E-8</c:v>
                </c:pt>
                <c:pt idx="8035">
                  <c:v>2.6253750000000001E-8</c:v>
                </c:pt>
                <c:pt idx="8036">
                  <c:v>2.625687E-8</c:v>
                </c:pt>
                <c:pt idx="8037">
                  <c:v>2.6260000000000002E-8</c:v>
                </c:pt>
                <c:pt idx="8038">
                  <c:v>2.626312E-8</c:v>
                </c:pt>
                <c:pt idx="8039">
                  <c:v>2.6266249999999999E-8</c:v>
                </c:pt>
                <c:pt idx="8040">
                  <c:v>2.6269370000000001E-8</c:v>
                </c:pt>
                <c:pt idx="8041">
                  <c:v>2.6272499999999999E-8</c:v>
                </c:pt>
                <c:pt idx="8042">
                  <c:v>2.6275620000000001E-8</c:v>
                </c:pt>
                <c:pt idx="8043">
                  <c:v>2.627875E-8</c:v>
                </c:pt>
                <c:pt idx="8044">
                  <c:v>2.6281870000000002E-8</c:v>
                </c:pt>
                <c:pt idx="8045">
                  <c:v>2.6285E-8</c:v>
                </c:pt>
                <c:pt idx="8046">
                  <c:v>2.6288119999999999E-8</c:v>
                </c:pt>
                <c:pt idx="8047">
                  <c:v>2.6291250000000001E-8</c:v>
                </c:pt>
                <c:pt idx="8048">
                  <c:v>2.6294369999999999E-8</c:v>
                </c:pt>
                <c:pt idx="8049">
                  <c:v>2.6297500000000001E-8</c:v>
                </c:pt>
                <c:pt idx="8050">
                  <c:v>2.630062E-8</c:v>
                </c:pt>
                <c:pt idx="8051">
                  <c:v>2.6303750000000002E-8</c:v>
                </c:pt>
                <c:pt idx="8052">
                  <c:v>2.630687E-8</c:v>
                </c:pt>
                <c:pt idx="8053">
                  <c:v>2.6309999999999999E-8</c:v>
                </c:pt>
                <c:pt idx="8054">
                  <c:v>2.6313120000000001E-8</c:v>
                </c:pt>
                <c:pt idx="8055">
                  <c:v>2.6316249999999999E-8</c:v>
                </c:pt>
                <c:pt idx="8056">
                  <c:v>2.6319370000000001E-8</c:v>
                </c:pt>
                <c:pt idx="8057">
                  <c:v>2.63225E-8</c:v>
                </c:pt>
                <c:pt idx="8058">
                  <c:v>2.6325620000000002E-8</c:v>
                </c:pt>
                <c:pt idx="8059">
                  <c:v>2.632875E-8</c:v>
                </c:pt>
                <c:pt idx="8060">
                  <c:v>2.6331869999999999E-8</c:v>
                </c:pt>
                <c:pt idx="8061">
                  <c:v>2.6335000000000001E-8</c:v>
                </c:pt>
                <c:pt idx="8062">
                  <c:v>2.6338119999999999E-8</c:v>
                </c:pt>
                <c:pt idx="8063">
                  <c:v>2.6341250000000001E-8</c:v>
                </c:pt>
                <c:pt idx="8064">
                  <c:v>2.634437E-8</c:v>
                </c:pt>
                <c:pt idx="8065">
                  <c:v>2.6347500000000002E-8</c:v>
                </c:pt>
                <c:pt idx="8066">
                  <c:v>2.635062E-8</c:v>
                </c:pt>
                <c:pt idx="8067">
                  <c:v>2.6353749999999999E-8</c:v>
                </c:pt>
                <c:pt idx="8068">
                  <c:v>2.6356870000000001E-8</c:v>
                </c:pt>
                <c:pt idx="8069">
                  <c:v>2.6359999999999999E-8</c:v>
                </c:pt>
                <c:pt idx="8070">
                  <c:v>2.6363120000000001E-8</c:v>
                </c:pt>
                <c:pt idx="8071">
                  <c:v>2.636625E-8</c:v>
                </c:pt>
                <c:pt idx="8072">
                  <c:v>2.6369370000000002E-8</c:v>
                </c:pt>
                <c:pt idx="8073">
                  <c:v>2.63725E-8</c:v>
                </c:pt>
                <c:pt idx="8074">
                  <c:v>2.6375619999999999E-8</c:v>
                </c:pt>
                <c:pt idx="8075">
                  <c:v>2.6378750000000001E-8</c:v>
                </c:pt>
                <c:pt idx="8076">
                  <c:v>2.6381869999999999E-8</c:v>
                </c:pt>
                <c:pt idx="8077">
                  <c:v>2.6385000000000001E-8</c:v>
                </c:pt>
                <c:pt idx="8078">
                  <c:v>2.638812E-8</c:v>
                </c:pt>
                <c:pt idx="8079">
                  <c:v>2.6391250000000001E-8</c:v>
                </c:pt>
                <c:pt idx="8080">
                  <c:v>2.639437E-8</c:v>
                </c:pt>
                <c:pt idx="8081">
                  <c:v>2.6397499999999999E-8</c:v>
                </c:pt>
                <c:pt idx="8082">
                  <c:v>2.6400620000000001E-8</c:v>
                </c:pt>
                <c:pt idx="8083">
                  <c:v>2.6403749999999999E-8</c:v>
                </c:pt>
                <c:pt idx="8084">
                  <c:v>2.6406870000000001E-8</c:v>
                </c:pt>
                <c:pt idx="8085">
                  <c:v>2.641E-8</c:v>
                </c:pt>
                <c:pt idx="8086">
                  <c:v>2.6413120000000002E-8</c:v>
                </c:pt>
                <c:pt idx="8087">
                  <c:v>2.641625E-8</c:v>
                </c:pt>
                <c:pt idx="8088">
                  <c:v>2.6419369999999999E-8</c:v>
                </c:pt>
                <c:pt idx="8089">
                  <c:v>2.6422500000000001E-8</c:v>
                </c:pt>
                <c:pt idx="8090">
                  <c:v>2.6425619999999999E-8</c:v>
                </c:pt>
                <c:pt idx="8091">
                  <c:v>2.6428750000000001E-8</c:v>
                </c:pt>
                <c:pt idx="8092">
                  <c:v>2.643187E-8</c:v>
                </c:pt>
                <c:pt idx="8093">
                  <c:v>2.6435000000000001E-8</c:v>
                </c:pt>
                <c:pt idx="8094">
                  <c:v>2.643812E-8</c:v>
                </c:pt>
                <c:pt idx="8095">
                  <c:v>2.6441249999999999E-8</c:v>
                </c:pt>
                <c:pt idx="8096">
                  <c:v>2.6444370000000001E-8</c:v>
                </c:pt>
                <c:pt idx="8097">
                  <c:v>2.6447499999999999E-8</c:v>
                </c:pt>
                <c:pt idx="8098">
                  <c:v>2.6450620000000001E-8</c:v>
                </c:pt>
                <c:pt idx="8099">
                  <c:v>2.645375E-8</c:v>
                </c:pt>
                <c:pt idx="8100">
                  <c:v>2.6456870000000002E-8</c:v>
                </c:pt>
                <c:pt idx="8101">
                  <c:v>2.646E-8</c:v>
                </c:pt>
                <c:pt idx="8102">
                  <c:v>2.6463119999999999E-8</c:v>
                </c:pt>
                <c:pt idx="8103">
                  <c:v>2.6466250000000001E-8</c:v>
                </c:pt>
                <c:pt idx="8104">
                  <c:v>2.6469369999999999E-8</c:v>
                </c:pt>
                <c:pt idx="8105">
                  <c:v>2.6472500000000001E-8</c:v>
                </c:pt>
                <c:pt idx="8106">
                  <c:v>2.647562E-8</c:v>
                </c:pt>
                <c:pt idx="8107">
                  <c:v>2.6478750000000001E-8</c:v>
                </c:pt>
                <c:pt idx="8108">
                  <c:v>2.648187E-8</c:v>
                </c:pt>
                <c:pt idx="8109">
                  <c:v>2.6484999999999999E-8</c:v>
                </c:pt>
                <c:pt idx="8110">
                  <c:v>2.6488120000000001E-8</c:v>
                </c:pt>
                <c:pt idx="8111">
                  <c:v>2.6491249999999999E-8</c:v>
                </c:pt>
                <c:pt idx="8112">
                  <c:v>2.6494370000000001E-8</c:v>
                </c:pt>
                <c:pt idx="8113">
                  <c:v>2.64975E-8</c:v>
                </c:pt>
                <c:pt idx="8114">
                  <c:v>2.6500620000000001E-8</c:v>
                </c:pt>
                <c:pt idx="8115">
                  <c:v>2.650375E-8</c:v>
                </c:pt>
                <c:pt idx="8116">
                  <c:v>2.6506869999999999E-8</c:v>
                </c:pt>
                <c:pt idx="8117">
                  <c:v>2.651E-8</c:v>
                </c:pt>
                <c:pt idx="8118">
                  <c:v>2.6513119999999999E-8</c:v>
                </c:pt>
                <c:pt idx="8119">
                  <c:v>2.6516250000000001E-8</c:v>
                </c:pt>
                <c:pt idx="8120">
                  <c:v>2.651937E-8</c:v>
                </c:pt>
                <c:pt idx="8121">
                  <c:v>2.6522500000000001E-8</c:v>
                </c:pt>
                <c:pt idx="8122">
                  <c:v>2.652562E-8</c:v>
                </c:pt>
                <c:pt idx="8123">
                  <c:v>2.6528749999999999E-8</c:v>
                </c:pt>
                <c:pt idx="8124">
                  <c:v>2.6531870000000001E-8</c:v>
                </c:pt>
                <c:pt idx="8125">
                  <c:v>2.6534999999999999E-8</c:v>
                </c:pt>
                <c:pt idx="8126">
                  <c:v>2.6538120000000001E-8</c:v>
                </c:pt>
                <c:pt idx="8127">
                  <c:v>2.654125E-8</c:v>
                </c:pt>
                <c:pt idx="8128">
                  <c:v>2.6544370000000001E-8</c:v>
                </c:pt>
                <c:pt idx="8129">
                  <c:v>2.65475E-8</c:v>
                </c:pt>
                <c:pt idx="8130">
                  <c:v>2.6550619999999999E-8</c:v>
                </c:pt>
                <c:pt idx="8131">
                  <c:v>2.655375E-8</c:v>
                </c:pt>
                <c:pt idx="8132">
                  <c:v>2.6556869999999999E-8</c:v>
                </c:pt>
                <c:pt idx="8133">
                  <c:v>2.6560000000000001E-8</c:v>
                </c:pt>
                <c:pt idx="8134">
                  <c:v>2.656312E-8</c:v>
                </c:pt>
                <c:pt idx="8135">
                  <c:v>2.6566250000000001E-8</c:v>
                </c:pt>
                <c:pt idx="8136">
                  <c:v>2.656937E-8</c:v>
                </c:pt>
                <c:pt idx="8137">
                  <c:v>2.6572499999999999E-8</c:v>
                </c:pt>
                <c:pt idx="8138">
                  <c:v>2.6575620000000001E-8</c:v>
                </c:pt>
                <c:pt idx="8139">
                  <c:v>2.6578749999999999E-8</c:v>
                </c:pt>
                <c:pt idx="8140">
                  <c:v>2.6581870000000001E-8</c:v>
                </c:pt>
                <c:pt idx="8141">
                  <c:v>2.6584999999999999E-8</c:v>
                </c:pt>
                <c:pt idx="8142">
                  <c:v>2.6588120000000001E-8</c:v>
                </c:pt>
                <c:pt idx="8143">
                  <c:v>2.659125E-8</c:v>
                </c:pt>
                <c:pt idx="8144">
                  <c:v>2.6594369999999999E-8</c:v>
                </c:pt>
                <c:pt idx="8145">
                  <c:v>2.65975E-8</c:v>
                </c:pt>
                <c:pt idx="8146">
                  <c:v>2.6600619999999999E-8</c:v>
                </c:pt>
                <c:pt idx="8147">
                  <c:v>2.6603750000000001E-8</c:v>
                </c:pt>
                <c:pt idx="8148">
                  <c:v>2.660687E-8</c:v>
                </c:pt>
                <c:pt idx="8149">
                  <c:v>2.6610000000000001E-8</c:v>
                </c:pt>
                <c:pt idx="8150">
                  <c:v>2.661312E-8</c:v>
                </c:pt>
                <c:pt idx="8151">
                  <c:v>2.6616249999999999E-8</c:v>
                </c:pt>
                <c:pt idx="8152">
                  <c:v>2.661937E-8</c:v>
                </c:pt>
                <c:pt idx="8153">
                  <c:v>2.6622499999999999E-8</c:v>
                </c:pt>
                <c:pt idx="8154">
                  <c:v>2.6625620000000001E-8</c:v>
                </c:pt>
                <c:pt idx="8155">
                  <c:v>2.6628749999999999E-8</c:v>
                </c:pt>
                <c:pt idx="8156">
                  <c:v>2.6631870000000001E-8</c:v>
                </c:pt>
                <c:pt idx="8157">
                  <c:v>2.6635E-8</c:v>
                </c:pt>
                <c:pt idx="8158">
                  <c:v>2.6638119999999999E-8</c:v>
                </c:pt>
                <c:pt idx="8159">
                  <c:v>2.664125E-8</c:v>
                </c:pt>
                <c:pt idx="8160">
                  <c:v>2.6644369999999999E-8</c:v>
                </c:pt>
                <c:pt idx="8161">
                  <c:v>2.6647500000000001E-8</c:v>
                </c:pt>
                <c:pt idx="8162">
                  <c:v>2.665062E-8</c:v>
                </c:pt>
                <c:pt idx="8163">
                  <c:v>2.6653750000000001E-8</c:v>
                </c:pt>
                <c:pt idx="8164">
                  <c:v>2.665687E-8</c:v>
                </c:pt>
                <c:pt idx="8165">
                  <c:v>2.6659999999999999E-8</c:v>
                </c:pt>
                <c:pt idx="8166">
                  <c:v>2.666312E-8</c:v>
                </c:pt>
                <c:pt idx="8167">
                  <c:v>2.6666249999999999E-8</c:v>
                </c:pt>
                <c:pt idx="8168">
                  <c:v>2.6669370000000001E-8</c:v>
                </c:pt>
                <c:pt idx="8169">
                  <c:v>2.6672499999999999E-8</c:v>
                </c:pt>
                <c:pt idx="8170">
                  <c:v>2.6675620000000001E-8</c:v>
                </c:pt>
                <c:pt idx="8171">
                  <c:v>2.667875E-8</c:v>
                </c:pt>
                <c:pt idx="8172">
                  <c:v>2.6681869999999999E-8</c:v>
                </c:pt>
                <c:pt idx="8173">
                  <c:v>2.6685E-8</c:v>
                </c:pt>
                <c:pt idx="8174">
                  <c:v>2.6688119999999999E-8</c:v>
                </c:pt>
                <c:pt idx="8175">
                  <c:v>2.6691250000000001E-8</c:v>
                </c:pt>
                <c:pt idx="8176">
                  <c:v>2.669437E-8</c:v>
                </c:pt>
                <c:pt idx="8177">
                  <c:v>2.6697500000000001E-8</c:v>
                </c:pt>
                <c:pt idx="8178">
                  <c:v>2.670062E-8</c:v>
                </c:pt>
                <c:pt idx="8179">
                  <c:v>2.6703749999999998E-8</c:v>
                </c:pt>
                <c:pt idx="8180">
                  <c:v>2.670687E-8</c:v>
                </c:pt>
                <c:pt idx="8181">
                  <c:v>2.6709999999999999E-8</c:v>
                </c:pt>
                <c:pt idx="8182">
                  <c:v>2.6713120000000001E-8</c:v>
                </c:pt>
                <c:pt idx="8183">
                  <c:v>2.6716249999999999E-8</c:v>
                </c:pt>
                <c:pt idx="8184">
                  <c:v>2.6719370000000001E-8</c:v>
                </c:pt>
                <c:pt idx="8185">
                  <c:v>2.67225E-8</c:v>
                </c:pt>
                <c:pt idx="8186">
                  <c:v>2.6725619999999999E-8</c:v>
                </c:pt>
                <c:pt idx="8187">
                  <c:v>2.672875E-8</c:v>
                </c:pt>
                <c:pt idx="8188">
                  <c:v>2.6731869999999999E-8</c:v>
                </c:pt>
                <c:pt idx="8189">
                  <c:v>2.6735000000000001E-8</c:v>
                </c:pt>
                <c:pt idx="8190">
                  <c:v>2.6738119999999999E-8</c:v>
                </c:pt>
                <c:pt idx="8191">
                  <c:v>2.6741250000000001E-8</c:v>
                </c:pt>
                <c:pt idx="8192">
                  <c:v>2.674437E-8</c:v>
                </c:pt>
                <c:pt idx="8193">
                  <c:v>2.6747499999999998E-8</c:v>
                </c:pt>
                <c:pt idx="8194">
                  <c:v>2.675062E-8</c:v>
                </c:pt>
                <c:pt idx="8195">
                  <c:v>2.6753749999999999E-8</c:v>
                </c:pt>
                <c:pt idx="8196">
                  <c:v>2.6756870000000001E-8</c:v>
                </c:pt>
                <c:pt idx="8197">
                  <c:v>2.6759999999999999E-8</c:v>
                </c:pt>
                <c:pt idx="8198">
                  <c:v>2.6763120000000001E-8</c:v>
                </c:pt>
                <c:pt idx="8199">
                  <c:v>2.676625E-8</c:v>
                </c:pt>
                <c:pt idx="8200">
                  <c:v>2.6769369999999999E-8</c:v>
                </c:pt>
                <c:pt idx="8201">
                  <c:v>2.67725E-8</c:v>
                </c:pt>
                <c:pt idx="8202">
                  <c:v>2.6775619999999999E-8</c:v>
                </c:pt>
                <c:pt idx="8203">
                  <c:v>2.6778750000000001E-8</c:v>
                </c:pt>
                <c:pt idx="8204">
                  <c:v>2.6781869999999999E-8</c:v>
                </c:pt>
                <c:pt idx="8205">
                  <c:v>2.6785000000000001E-8</c:v>
                </c:pt>
                <c:pt idx="8206">
                  <c:v>2.678812E-8</c:v>
                </c:pt>
                <c:pt idx="8207">
                  <c:v>2.6791249999999998E-8</c:v>
                </c:pt>
                <c:pt idx="8208">
                  <c:v>2.679437E-8</c:v>
                </c:pt>
                <c:pt idx="8209">
                  <c:v>2.6797499999999999E-8</c:v>
                </c:pt>
                <c:pt idx="8210">
                  <c:v>2.6800620000000001E-8</c:v>
                </c:pt>
                <c:pt idx="8211">
                  <c:v>2.6803749999999999E-8</c:v>
                </c:pt>
                <c:pt idx="8212">
                  <c:v>2.6806870000000001E-8</c:v>
                </c:pt>
                <c:pt idx="8213">
                  <c:v>2.681E-8</c:v>
                </c:pt>
                <c:pt idx="8214">
                  <c:v>2.6813119999999998E-8</c:v>
                </c:pt>
                <c:pt idx="8215">
                  <c:v>2.681625E-8</c:v>
                </c:pt>
                <c:pt idx="8216">
                  <c:v>2.6819369999999999E-8</c:v>
                </c:pt>
                <c:pt idx="8217">
                  <c:v>2.6822500000000001E-8</c:v>
                </c:pt>
                <c:pt idx="8218">
                  <c:v>2.6825619999999999E-8</c:v>
                </c:pt>
                <c:pt idx="8219">
                  <c:v>2.6828750000000001E-8</c:v>
                </c:pt>
                <c:pt idx="8220">
                  <c:v>2.683187E-8</c:v>
                </c:pt>
                <c:pt idx="8221">
                  <c:v>2.6834999999999998E-8</c:v>
                </c:pt>
                <c:pt idx="8222">
                  <c:v>2.683812E-8</c:v>
                </c:pt>
                <c:pt idx="8223">
                  <c:v>2.6841249999999999E-8</c:v>
                </c:pt>
                <c:pt idx="8224">
                  <c:v>2.6844370000000001E-8</c:v>
                </c:pt>
                <c:pt idx="8225">
                  <c:v>2.6847499999999999E-8</c:v>
                </c:pt>
                <c:pt idx="8226">
                  <c:v>2.6850620000000001E-8</c:v>
                </c:pt>
                <c:pt idx="8227">
                  <c:v>2.685375E-8</c:v>
                </c:pt>
                <c:pt idx="8228">
                  <c:v>2.6856869999999998E-8</c:v>
                </c:pt>
                <c:pt idx="8229">
                  <c:v>2.686E-8</c:v>
                </c:pt>
                <c:pt idx="8230">
                  <c:v>2.6863119999999999E-8</c:v>
                </c:pt>
                <c:pt idx="8231">
                  <c:v>2.6866250000000001E-8</c:v>
                </c:pt>
                <c:pt idx="8232">
                  <c:v>2.6869369999999999E-8</c:v>
                </c:pt>
                <c:pt idx="8233">
                  <c:v>2.6872500000000001E-8</c:v>
                </c:pt>
                <c:pt idx="8234">
                  <c:v>2.687562E-8</c:v>
                </c:pt>
                <c:pt idx="8235">
                  <c:v>2.6878749999999998E-8</c:v>
                </c:pt>
                <c:pt idx="8236">
                  <c:v>2.688187E-8</c:v>
                </c:pt>
                <c:pt idx="8237">
                  <c:v>2.6884999999999999E-8</c:v>
                </c:pt>
                <c:pt idx="8238">
                  <c:v>2.6888120000000001E-8</c:v>
                </c:pt>
                <c:pt idx="8239">
                  <c:v>2.6891249999999999E-8</c:v>
                </c:pt>
                <c:pt idx="8240">
                  <c:v>2.6894370000000001E-8</c:v>
                </c:pt>
                <c:pt idx="8241">
                  <c:v>2.68975E-8</c:v>
                </c:pt>
                <c:pt idx="8242">
                  <c:v>2.6900619999999998E-8</c:v>
                </c:pt>
                <c:pt idx="8243">
                  <c:v>2.690375E-8</c:v>
                </c:pt>
                <c:pt idx="8244">
                  <c:v>2.6906869999999999E-8</c:v>
                </c:pt>
                <c:pt idx="8245">
                  <c:v>2.6910000000000001E-8</c:v>
                </c:pt>
                <c:pt idx="8246">
                  <c:v>2.6913119999999999E-8</c:v>
                </c:pt>
                <c:pt idx="8247">
                  <c:v>2.6916250000000001E-8</c:v>
                </c:pt>
                <c:pt idx="8248">
                  <c:v>2.691937E-8</c:v>
                </c:pt>
                <c:pt idx="8249">
                  <c:v>2.6922499999999998E-8</c:v>
                </c:pt>
                <c:pt idx="8250">
                  <c:v>2.692562E-8</c:v>
                </c:pt>
                <c:pt idx="8251">
                  <c:v>2.6928749999999999E-8</c:v>
                </c:pt>
                <c:pt idx="8252">
                  <c:v>2.6931870000000001E-8</c:v>
                </c:pt>
                <c:pt idx="8253">
                  <c:v>2.6934999999999999E-8</c:v>
                </c:pt>
                <c:pt idx="8254">
                  <c:v>2.6938120000000001E-8</c:v>
                </c:pt>
                <c:pt idx="8255">
                  <c:v>2.694125E-8</c:v>
                </c:pt>
                <c:pt idx="8256">
                  <c:v>2.6944369999999998E-8</c:v>
                </c:pt>
                <c:pt idx="8257">
                  <c:v>2.69475E-8</c:v>
                </c:pt>
                <c:pt idx="8258">
                  <c:v>2.6950619999999999E-8</c:v>
                </c:pt>
                <c:pt idx="8259">
                  <c:v>2.6953750000000001E-8</c:v>
                </c:pt>
                <c:pt idx="8260">
                  <c:v>2.6956869999999999E-8</c:v>
                </c:pt>
                <c:pt idx="8261">
                  <c:v>2.6960000000000001E-8</c:v>
                </c:pt>
                <c:pt idx="8262">
                  <c:v>2.696312E-8</c:v>
                </c:pt>
                <c:pt idx="8263">
                  <c:v>2.6966249999999998E-8</c:v>
                </c:pt>
                <c:pt idx="8264">
                  <c:v>2.696937E-8</c:v>
                </c:pt>
                <c:pt idx="8265">
                  <c:v>2.6972499999999999E-8</c:v>
                </c:pt>
                <c:pt idx="8266">
                  <c:v>2.6975620000000001E-8</c:v>
                </c:pt>
                <c:pt idx="8267">
                  <c:v>2.6978749999999999E-8</c:v>
                </c:pt>
                <c:pt idx="8268">
                  <c:v>2.6981870000000001E-8</c:v>
                </c:pt>
                <c:pt idx="8269">
                  <c:v>2.6985E-8</c:v>
                </c:pt>
                <c:pt idx="8270">
                  <c:v>2.6988119999999998E-8</c:v>
                </c:pt>
                <c:pt idx="8271">
                  <c:v>2.699125E-8</c:v>
                </c:pt>
                <c:pt idx="8272">
                  <c:v>2.6994369999999999E-8</c:v>
                </c:pt>
                <c:pt idx="8273">
                  <c:v>2.6997500000000001E-8</c:v>
                </c:pt>
                <c:pt idx="8274">
                  <c:v>2.7000619999999999E-8</c:v>
                </c:pt>
                <c:pt idx="8275">
                  <c:v>2.7003750000000001E-8</c:v>
                </c:pt>
                <c:pt idx="8276">
                  <c:v>2.700687E-8</c:v>
                </c:pt>
                <c:pt idx="8277">
                  <c:v>2.7010000000000002E-8</c:v>
                </c:pt>
                <c:pt idx="8278">
                  <c:v>2.701312E-8</c:v>
                </c:pt>
                <c:pt idx="8279">
                  <c:v>2.7016249999999999E-8</c:v>
                </c:pt>
                <c:pt idx="8280">
                  <c:v>2.7019370000000001E-8</c:v>
                </c:pt>
                <c:pt idx="8281">
                  <c:v>2.7022499999999999E-8</c:v>
                </c:pt>
                <c:pt idx="8282">
                  <c:v>2.7025620000000001E-8</c:v>
                </c:pt>
                <c:pt idx="8283">
                  <c:v>2.702875E-8</c:v>
                </c:pt>
                <c:pt idx="8284">
                  <c:v>2.7031869999999998E-8</c:v>
                </c:pt>
                <c:pt idx="8285">
                  <c:v>2.7035E-8</c:v>
                </c:pt>
                <c:pt idx="8286">
                  <c:v>2.7038119999999999E-8</c:v>
                </c:pt>
                <c:pt idx="8287">
                  <c:v>2.7041250000000001E-8</c:v>
                </c:pt>
                <c:pt idx="8288">
                  <c:v>2.7044369999999999E-8</c:v>
                </c:pt>
                <c:pt idx="8289">
                  <c:v>2.7047500000000001E-8</c:v>
                </c:pt>
                <c:pt idx="8290">
                  <c:v>2.705062E-8</c:v>
                </c:pt>
                <c:pt idx="8291">
                  <c:v>2.7053750000000002E-8</c:v>
                </c:pt>
                <c:pt idx="8292">
                  <c:v>2.705687E-8</c:v>
                </c:pt>
                <c:pt idx="8293">
                  <c:v>2.7059999999999999E-8</c:v>
                </c:pt>
                <c:pt idx="8294">
                  <c:v>2.7063120000000001E-8</c:v>
                </c:pt>
                <c:pt idx="8295">
                  <c:v>2.7066249999999999E-8</c:v>
                </c:pt>
                <c:pt idx="8296">
                  <c:v>2.7069370000000001E-8</c:v>
                </c:pt>
                <c:pt idx="8297">
                  <c:v>2.70725E-8</c:v>
                </c:pt>
                <c:pt idx="8298">
                  <c:v>2.7075619999999998E-8</c:v>
                </c:pt>
                <c:pt idx="8299">
                  <c:v>2.707875E-8</c:v>
                </c:pt>
                <c:pt idx="8300">
                  <c:v>2.7081869999999999E-8</c:v>
                </c:pt>
                <c:pt idx="8301">
                  <c:v>2.7085000000000001E-8</c:v>
                </c:pt>
                <c:pt idx="8302">
                  <c:v>2.7088119999999999E-8</c:v>
                </c:pt>
                <c:pt idx="8303">
                  <c:v>2.7091250000000001E-8</c:v>
                </c:pt>
                <c:pt idx="8304">
                  <c:v>2.709437E-8</c:v>
                </c:pt>
                <c:pt idx="8305">
                  <c:v>2.7097500000000002E-8</c:v>
                </c:pt>
                <c:pt idx="8306">
                  <c:v>2.710062E-8</c:v>
                </c:pt>
                <c:pt idx="8307">
                  <c:v>2.7103749999999999E-8</c:v>
                </c:pt>
                <c:pt idx="8308">
                  <c:v>2.7106870000000001E-8</c:v>
                </c:pt>
                <c:pt idx="8309">
                  <c:v>2.7109999999999999E-8</c:v>
                </c:pt>
                <c:pt idx="8310">
                  <c:v>2.7113120000000001E-8</c:v>
                </c:pt>
                <c:pt idx="8311">
                  <c:v>2.711625E-8</c:v>
                </c:pt>
                <c:pt idx="8312">
                  <c:v>2.7119369999999998E-8</c:v>
                </c:pt>
                <c:pt idx="8313">
                  <c:v>2.71225E-8</c:v>
                </c:pt>
                <c:pt idx="8314">
                  <c:v>2.7125619999999999E-8</c:v>
                </c:pt>
                <c:pt idx="8315">
                  <c:v>2.7128750000000001E-8</c:v>
                </c:pt>
                <c:pt idx="8316">
                  <c:v>2.7131869999999999E-8</c:v>
                </c:pt>
                <c:pt idx="8317">
                  <c:v>2.7135000000000001E-8</c:v>
                </c:pt>
                <c:pt idx="8318">
                  <c:v>2.713812E-8</c:v>
                </c:pt>
                <c:pt idx="8319">
                  <c:v>2.7141250000000002E-8</c:v>
                </c:pt>
                <c:pt idx="8320">
                  <c:v>2.714437E-8</c:v>
                </c:pt>
                <c:pt idx="8321">
                  <c:v>2.7147499999999999E-8</c:v>
                </c:pt>
                <c:pt idx="8322">
                  <c:v>2.7150620000000001E-8</c:v>
                </c:pt>
                <c:pt idx="8323">
                  <c:v>2.7153749999999999E-8</c:v>
                </c:pt>
                <c:pt idx="8324">
                  <c:v>2.7156870000000001E-8</c:v>
                </c:pt>
                <c:pt idx="8325">
                  <c:v>2.716E-8</c:v>
                </c:pt>
                <c:pt idx="8326">
                  <c:v>2.7163120000000002E-8</c:v>
                </c:pt>
                <c:pt idx="8327">
                  <c:v>2.716625E-8</c:v>
                </c:pt>
                <c:pt idx="8328">
                  <c:v>2.7169369999999999E-8</c:v>
                </c:pt>
                <c:pt idx="8329">
                  <c:v>2.7172500000000001E-8</c:v>
                </c:pt>
                <c:pt idx="8330">
                  <c:v>2.7175619999999999E-8</c:v>
                </c:pt>
                <c:pt idx="8331">
                  <c:v>2.7178750000000001E-8</c:v>
                </c:pt>
                <c:pt idx="8332">
                  <c:v>2.718187E-8</c:v>
                </c:pt>
                <c:pt idx="8333">
                  <c:v>2.7185000000000002E-8</c:v>
                </c:pt>
                <c:pt idx="8334">
                  <c:v>2.718812E-8</c:v>
                </c:pt>
                <c:pt idx="8335">
                  <c:v>2.7191249999999999E-8</c:v>
                </c:pt>
                <c:pt idx="8336">
                  <c:v>2.7194370000000001E-8</c:v>
                </c:pt>
                <c:pt idx="8337">
                  <c:v>2.7197499999999999E-8</c:v>
                </c:pt>
                <c:pt idx="8338">
                  <c:v>2.7200620000000001E-8</c:v>
                </c:pt>
                <c:pt idx="8339">
                  <c:v>2.720375E-8</c:v>
                </c:pt>
                <c:pt idx="8340">
                  <c:v>2.7206870000000002E-8</c:v>
                </c:pt>
                <c:pt idx="8341">
                  <c:v>2.721E-8</c:v>
                </c:pt>
                <c:pt idx="8342">
                  <c:v>2.7213119999999999E-8</c:v>
                </c:pt>
                <c:pt idx="8343">
                  <c:v>2.7216250000000001E-8</c:v>
                </c:pt>
                <c:pt idx="8344">
                  <c:v>2.7219369999999999E-8</c:v>
                </c:pt>
                <c:pt idx="8345">
                  <c:v>2.7222500000000001E-8</c:v>
                </c:pt>
                <c:pt idx="8346">
                  <c:v>2.722562E-8</c:v>
                </c:pt>
                <c:pt idx="8347">
                  <c:v>2.7228750000000002E-8</c:v>
                </c:pt>
                <c:pt idx="8348">
                  <c:v>2.723187E-8</c:v>
                </c:pt>
                <c:pt idx="8349">
                  <c:v>2.7234999999999999E-8</c:v>
                </c:pt>
                <c:pt idx="8350">
                  <c:v>2.7238120000000001E-8</c:v>
                </c:pt>
                <c:pt idx="8351">
                  <c:v>2.7241249999999999E-8</c:v>
                </c:pt>
                <c:pt idx="8352">
                  <c:v>2.7244370000000001E-8</c:v>
                </c:pt>
                <c:pt idx="8353">
                  <c:v>2.72475E-8</c:v>
                </c:pt>
                <c:pt idx="8354">
                  <c:v>2.7250620000000002E-8</c:v>
                </c:pt>
                <c:pt idx="8355">
                  <c:v>2.725375E-8</c:v>
                </c:pt>
                <c:pt idx="8356">
                  <c:v>2.7256869999999999E-8</c:v>
                </c:pt>
                <c:pt idx="8357">
                  <c:v>2.7260000000000001E-8</c:v>
                </c:pt>
                <c:pt idx="8358">
                  <c:v>2.7263119999999999E-8</c:v>
                </c:pt>
                <c:pt idx="8359">
                  <c:v>2.7266250000000001E-8</c:v>
                </c:pt>
                <c:pt idx="8360">
                  <c:v>2.726937E-8</c:v>
                </c:pt>
                <c:pt idx="8361">
                  <c:v>2.7272500000000002E-8</c:v>
                </c:pt>
                <c:pt idx="8362">
                  <c:v>2.727562E-8</c:v>
                </c:pt>
                <c:pt idx="8363">
                  <c:v>2.7278749999999999E-8</c:v>
                </c:pt>
                <c:pt idx="8364">
                  <c:v>2.7281870000000001E-8</c:v>
                </c:pt>
                <c:pt idx="8365">
                  <c:v>2.7284999999999999E-8</c:v>
                </c:pt>
                <c:pt idx="8366">
                  <c:v>2.7288120000000001E-8</c:v>
                </c:pt>
                <c:pt idx="8367">
                  <c:v>2.729125E-8</c:v>
                </c:pt>
                <c:pt idx="8368">
                  <c:v>2.7294370000000002E-8</c:v>
                </c:pt>
                <c:pt idx="8369">
                  <c:v>2.72975E-8</c:v>
                </c:pt>
                <c:pt idx="8370">
                  <c:v>2.7300619999999999E-8</c:v>
                </c:pt>
                <c:pt idx="8371">
                  <c:v>2.7303750000000001E-8</c:v>
                </c:pt>
                <c:pt idx="8372">
                  <c:v>2.7306869999999999E-8</c:v>
                </c:pt>
                <c:pt idx="8373">
                  <c:v>2.7310000000000001E-8</c:v>
                </c:pt>
                <c:pt idx="8374">
                  <c:v>2.731312E-8</c:v>
                </c:pt>
                <c:pt idx="8375">
                  <c:v>2.7316250000000001E-8</c:v>
                </c:pt>
                <c:pt idx="8376">
                  <c:v>2.731937E-8</c:v>
                </c:pt>
                <c:pt idx="8377">
                  <c:v>2.7322499999999999E-8</c:v>
                </c:pt>
                <c:pt idx="8378">
                  <c:v>2.7325620000000001E-8</c:v>
                </c:pt>
                <c:pt idx="8379">
                  <c:v>2.7328749999999999E-8</c:v>
                </c:pt>
                <c:pt idx="8380">
                  <c:v>2.7331870000000001E-8</c:v>
                </c:pt>
                <c:pt idx="8381">
                  <c:v>2.7335E-8</c:v>
                </c:pt>
                <c:pt idx="8382">
                  <c:v>2.7338120000000002E-8</c:v>
                </c:pt>
                <c:pt idx="8383">
                  <c:v>2.734125E-8</c:v>
                </c:pt>
                <c:pt idx="8384">
                  <c:v>2.7344369999999999E-8</c:v>
                </c:pt>
                <c:pt idx="8385">
                  <c:v>2.7347500000000001E-8</c:v>
                </c:pt>
                <c:pt idx="8386">
                  <c:v>2.7350619999999999E-8</c:v>
                </c:pt>
                <c:pt idx="8387">
                  <c:v>2.7353750000000001E-8</c:v>
                </c:pt>
                <c:pt idx="8388">
                  <c:v>2.735687E-8</c:v>
                </c:pt>
                <c:pt idx="8389">
                  <c:v>2.7360000000000001E-8</c:v>
                </c:pt>
                <c:pt idx="8390">
                  <c:v>2.736312E-8</c:v>
                </c:pt>
                <c:pt idx="8391">
                  <c:v>2.7366249999999999E-8</c:v>
                </c:pt>
                <c:pt idx="8392">
                  <c:v>2.7369370000000001E-8</c:v>
                </c:pt>
                <c:pt idx="8393">
                  <c:v>2.7372499999999999E-8</c:v>
                </c:pt>
                <c:pt idx="8394">
                  <c:v>2.7375620000000001E-8</c:v>
                </c:pt>
                <c:pt idx="8395">
                  <c:v>2.737875E-8</c:v>
                </c:pt>
                <c:pt idx="8396">
                  <c:v>2.7381870000000002E-8</c:v>
                </c:pt>
                <c:pt idx="8397">
                  <c:v>2.7385E-8</c:v>
                </c:pt>
                <c:pt idx="8398">
                  <c:v>2.7388119999999999E-8</c:v>
                </c:pt>
                <c:pt idx="8399">
                  <c:v>2.7391250000000001E-8</c:v>
                </c:pt>
                <c:pt idx="8400">
                  <c:v>2.7394369999999999E-8</c:v>
                </c:pt>
                <c:pt idx="8401">
                  <c:v>2.7397500000000001E-8</c:v>
                </c:pt>
                <c:pt idx="8402">
                  <c:v>2.740062E-8</c:v>
                </c:pt>
                <c:pt idx="8403">
                  <c:v>2.7403750000000001E-8</c:v>
                </c:pt>
                <c:pt idx="8404">
                  <c:v>2.740687E-8</c:v>
                </c:pt>
                <c:pt idx="8405">
                  <c:v>2.7409999999999999E-8</c:v>
                </c:pt>
                <c:pt idx="8406">
                  <c:v>2.7413120000000001E-8</c:v>
                </c:pt>
                <c:pt idx="8407">
                  <c:v>2.7416249999999999E-8</c:v>
                </c:pt>
                <c:pt idx="8408">
                  <c:v>2.7419370000000001E-8</c:v>
                </c:pt>
                <c:pt idx="8409">
                  <c:v>2.74225E-8</c:v>
                </c:pt>
                <c:pt idx="8410">
                  <c:v>2.7425620000000002E-8</c:v>
                </c:pt>
                <c:pt idx="8411">
                  <c:v>2.742875E-8</c:v>
                </c:pt>
                <c:pt idx="8412">
                  <c:v>2.7431869999999999E-8</c:v>
                </c:pt>
                <c:pt idx="8413">
                  <c:v>2.7435E-8</c:v>
                </c:pt>
                <c:pt idx="8414">
                  <c:v>2.7438119999999999E-8</c:v>
                </c:pt>
                <c:pt idx="8415">
                  <c:v>2.7441250000000001E-8</c:v>
                </c:pt>
                <c:pt idx="8416">
                  <c:v>2.744437E-8</c:v>
                </c:pt>
                <c:pt idx="8417">
                  <c:v>2.7447500000000001E-8</c:v>
                </c:pt>
                <c:pt idx="8418">
                  <c:v>2.745062E-8</c:v>
                </c:pt>
                <c:pt idx="8419">
                  <c:v>2.7453749999999999E-8</c:v>
                </c:pt>
                <c:pt idx="8420">
                  <c:v>2.7456870000000001E-8</c:v>
                </c:pt>
                <c:pt idx="8421">
                  <c:v>2.7459999999999999E-8</c:v>
                </c:pt>
                <c:pt idx="8422">
                  <c:v>2.7463120000000001E-8</c:v>
                </c:pt>
                <c:pt idx="8423">
                  <c:v>2.746625E-8</c:v>
                </c:pt>
                <c:pt idx="8424">
                  <c:v>2.7469370000000001E-8</c:v>
                </c:pt>
                <c:pt idx="8425">
                  <c:v>2.74725E-8</c:v>
                </c:pt>
                <c:pt idx="8426">
                  <c:v>2.7475619999999999E-8</c:v>
                </c:pt>
                <c:pt idx="8427">
                  <c:v>2.747875E-8</c:v>
                </c:pt>
                <c:pt idx="8428">
                  <c:v>2.7481869999999999E-8</c:v>
                </c:pt>
                <c:pt idx="8429">
                  <c:v>2.7485000000000001E-8</c:v>
                </c:pt>
                <c:pt idx="8430">
                  <c:v>2.748812E-8</c:v>
                </c:pt>
                <c:pt idx="8431">
                  <c:v>2.7491250000000001E-8</c:v>
                </c:pt>
                <c:pt idx="8432">
                  <c:v>2.749437E-8</c:v>
                </c:pt>
                <c:pt idx="8433">
                  <c:v>2.7497499999999999E-8</c:v>
                </c:pt>
                <c:pt idx="8434">
                  <c:v>2.7500620000000001E-8</c:v>
                </c:pt>
                <c:pt idx="8435">
                  <c:v>2.7503749999999999E-8</c:v>
                </c:pt>
                <c:pt idx="8436">
                  <c:v>2.7506870000000001E-8</c:v>
                </c:pt>
                <c:pt idx="8437">
                  <c:v>2.751E-8</c:v>
                </c:pt>
                <c:pt idx="8438">
                  <c:v>2.7513120000000001E-8</c:v>
                </c:pt>
                <c:pt idx="8439">
                  <c:v>2.751625E-8</c:v>
                </c:pt>
                <c:pt idx="8440">
                  <c:v>2.7519369999999999E-8</c:v>
                </c:pt>
                <c:pt idx="8441">
                  <c:v>2.75225E-8</c:v>
                </c:pt>
                <c:pt idx="8442">
                  <c:v>2.7525619999999999E-8</c:v>
                </c:pt>
                <c:pt idx="8443">
                  <c:v>2.7528750000000001E-8</c:v>
                </c:pt>
                <c:pt idx="8444">
                  <c:v>2.753187E-8</c:v>
                </c:pt>
                <c:pt idx="8445">
                  <c:v>2.7535000000000001E-8</c:v>
                </c:pt>
                <c:pt idx="8446">
                  <c:v>2.753812E-8</c:v>
                </c:pt>
                <c:pt idx="8447">
                  <c:v>2.7541249999999999E-8</c:v>
                </c:pt>
                <c:pt idx="8448">
                  <c:v>2.754437E-8</c:v>
                </c:pt>
                <c:pt idx="8449">
                  <c:v>2.7547499999999999E-8</c:v>
                </c:pt>
                <c:pt idx="8450">
                  <c:v>2.7550620000000001E-8</c:v>
                </c:pt>
                <c:pt idx="8451">
                  <c:v>2.7553749999999999E-8</c:v>
                </c:pt>
                <c:pt idx="8452">
                  <c:v>2.7556870000000001E-8</c:v>
                </c:pt>
                <c:pt idx="8453">
                  <c:v>2.756E-8</c:v>
                </c:pt>
                <c:pt idx="8454">
                  <c:v>2.7563119999999999E-8</c:v>
                </c:pt>
                <c:pt idx="8455">
                  <c:v>2.756625E-8</c:v>
                </c:pt>
                <c:pt idx="8456">
                  <c:v>2.7569369999999999E-8</c:v>
                </c:pt>
                <c:pt idx="8457">
                  <c:v>2.7572500000000001E-8</c:v>
                </c:pt>
                <c:pt idx="8458">
                  <c:v>2.757562E-8</c:v>
                </c:pt>
                <c:pt idx="8459">
                  <c:v>2.7578750000000001E-8</c:v>
                </c:pt>
                <c:pt idx="8460">
                  <c:v>2.758187E-8</c:v>
                </c:pt>
                <c:pt idx="8461">
                  <c:v>2.7584999999999999E-8</c:v>
                </c:pt>
                <c:pt idx="8462">
                  <c:v>2.758812E-8</c:v>
                </c:pt>
                <c:pt idx="8463">
                  <c:v>2.7591249999999999E-8</c:v>
                </c:pt>
                <c:pt idx="8464">
                  <c:v>2.7594370000000001E-8</c:v>
                </c:pt>
                <c:pt idx="8465">
                  <c:v>2.7597499999999999E-8</c:v>
                </c:pt>
                <c:pt idx="8466">
                  <c:v>2.7600620000000001E-8</c:v>
                </c:pt>
                <c:pt idx="8467">
                  <c:v>2.760375E-8</c:v>
                </c:pt>
                <c:pt idx="8468">
                  <c:v>2.7606869999999999E-8</c:v>
                </c:pt>
                <c:pt idx="8469">
                  <c:v>2.761E-8</c:v>
                </c:pt>
                <c:pt idx="8470">
                  <c:v>2.7613119999999999E-8</c:v>
                </c:pt>
                <c:pt idx="8471">
                  <c:v>2.7616250000000001E-8</c:v>
                </c:pt>
                <c:pt idx="8472">
                  <c:v>2.761937E-8</c:v>
                </c:pt>
                <c:pt idx="8473">
                  <c:v>2.7622500000000001E-8</c:v>
                </c:pt>
                <c:pt idx="8474">
                  <c:v>2.762562E-8</c:v>
                </c:pt>
                <c:pt idx="8475">
                  <c:v>2.7628749999999999E-8</c:v>
                </c:pt>
                <c:pt idx="8476">
                  <c:v>2.763187E-8</c:v>
                </c:pt>
                <c:pt idx="8477">
                  <c:v>2.7634999999999999E-8</c:v>
                </c:pt>
                <c:pt idx="8478">
                  <c:v>2.7638120000000001E-8</c:v>
                </c:pt>
                <c:pt idx="8479">
                  <c:v>2.7641249999999999E-8</c:v>
                </c:pt>
                <c:pt idx="8480">
                  <c:v>2.7644370000000001E-8</c:v>
                </c:pt>
                <c:pt idx="8481">
                  <c:v>2.76475E-8</c:v>
                </c:pt>
                <c:pt idx="8482">
                  <c:v>2.7650619999999999E-8</c:v>
                </c:pt>
                <c:pt idx="8483">
                  <c:v>2.765375E-8</c:v>
                </c:pt>
                <c:pt idx="8484">
                  <c:v>2.7656869999999999E-8</c:v>
                </c:pt>
                <c:pt idx="8485">
                  <c:v>2.7660000000000001E-8</c:v>
                </c:pt>
                <c:pt idx="8486">
                  <c:v>2.7663119999999999E-8</c:v>
                </c:pt>
                <c:pt idx="8487">
                  <c:v>2.7666250000000001E-8</c:v>
                </c:pt>
                <c:pt idx="8488">
                  <c:v>2.766937E-8</c:v>
                </c:pt>
                <c:pt idx="8489">
                  <c:v>2.7672499999999998E-8</c:v>
                </c:pt>
                <c:pt idx="8490">
                  <c:v>2.767562E-8</c:v>
                </c:pt>
                <c:pt idx="8491">
                  <c:v>2.7678749999999999E-8</c:v>
                </c:pt>
                <c:pt idx="8492">
                  <c:v>2.7681870000000001E-8</c:v>
                </c:pt>
                <c:pt idx="8493">
                  <c:v>2.7684999999999999E-8</c:v>
                </c:pt>
                <c:pt idx="8494">
                  <c:v>2.7688120000000001E-8</c:v>
                </c:pt>
                <c:pt idx="8495">
                  <c:v>2.769125E-8</c:v>
                </c:pt>
                <c:pt idx="8496">
                  <c:v>2.7694369999999999E-8</c:v>
                </c:pt>
                <c:pt idx="8497">
                  <c:v>2.76975E-8</c:v>
                </c:pt>
                <c:pt idx="8498">
                  <c:v>2.7700619999999999E-8</c:v>
                </c:pt>
                <c:pt idx="8499">
                  <c:v>2.7703750000000001E-8</c:v>
                </c:pt>
                <c:pt idx="8500">
                  <c:v>2.7706869999999999E-8</c:v>
                </c:pt>
                <c:pt idx="8501">
                  <c:v>2.7710000000000001E-8</c:v>
                </c:pt>
                <c:pt idx="8502">
                  <c:v>2.771312E-8</c:v>
                </c:pt>
                <c:pt idx="8503">
                  <c:v>2.7716249999999998E-8</c:v>
                </c:pt>
                <c:pt idx="8504">
                  <c:v>2.771937E-8</c:v>
                </c:pt>
                <c:pt idx="8505">
                  <c:v>2.7722499999999999E-8</c:v>
                </c:pt>
                <c:pt idx="8506">
                  <c:v>2.7725620000000001E-8</c:v>
                </c:pt>
                <c:pt idx="8507">
                  <c:v>2.7728749999999999E-8</c:v>
                </c:pt>
                <c:pt idx="8508">
                  <c:v>2.7731870000000001E-8</c:v>
                </c:pt>
                <c:pt idx="8509">
                  <c:v>2.7735E-8</c:v>
                </c:pt>
                <c:pt idx="8510">
                  <c:v>2.7738119999999999E-8</c:v>
                </c:pt>
                <c:pt idx="8511">
                  <c:v>2.774125E-8</c:v>
                </c:pt>
                <c:pt idx="8512">
                  <c:v>2.7744369999999999E-8</c:v>
                </c:pt>
                <c:pt idx="8513">
                  <c:v>2.7747500000000001E-8</c:v>
                </c:pt>
                <c:pt idx="8514">
                  <c:v>2.7750619999999999E-8</c:v>
                </c:pt>
                <c:pt idx="8515">
                  <c:v>2.7753750000000001E-8</c:v>
                </c:pt>
                <c:pt idx="8516">
                  <c:v>2.775687E-8</c:v>
                </c:pt>
                <c:pt idx="8517">
                  <c:v>2.7759999999999998E-8</c:v>
                </c:pt>
                <c:pt idx="8518">
                  <c:v>2.776312E-8</c:v>
                </c:pt>
                <c:pt idx="8519">
                  <c:v>2.7766249999999999E-8</c:v>
                </c:pt>
                <c:pt idx="8520">
                  <c:v>2.7769370000000001E-8</c:v>
                </c:pt>
                <c:pt idx="8521">
                  <c:v>2.7772499999999999E-8</c:v>
                </c:pt>
                <c:pt idx="8522">
                  <c:v>2.7775620000000001E-8</c:v>
                </c:pt>
                <c:pt idx="8523">
                  <c:v>2.777875E-8</c:v>
                </c:pt>
                <c:pt idx="8524">
                  <c:v>2.7781869999999998E-8</c:v>
                </c:pt>
                <c:pt idx="8525">
                  <c:v>2.7785E-8</c:v>
                </c:pt>
                <c:pt idx="8526">
                  <c:v>2.7788119999999999E-8</c:v>
                </c:pt>
                <c:pt idx="8527">
                  <c:v>2.7791250000000001E-8</c:v>
                </c:pt>
                <c:pt idx="8528">
                  <c:v>2.7794369999999999E-8</c:v>
                </c:pt>
                <c:pt idx="8529">
                  <c:v>2.7797500000000001E-8</c:v>
                </c:pt>
                <c:pt idx="8530">
                  <c:v>2.780062E-8</c:v>
                </c:pt>
                <c:pt idx="8531">
                  <c:v>2.7803749999999998E-8</c:v>
                </c:pt>
                <c:pt idx="8532">
                  <c:v>2.780687E-8</c:v>
                </c:pt>
                <c:pt idx="8533">
                  <c:v>2.7809999999999999E-8</c:v>
                </c:pt>
                <c:pt idx="8534">
                  <c:v>2.7813120000000001E-8</c:v>
                </c:pt>
                <c:pt idx="8535">
                  <c:v>2.7816249999999999E-8</c:v>
                </c:pt>
                <c:pt idx="8536">
                  <c:v>2.7819370000000001E-8</c:v>
                </c:pt>
                <c:pt idx="8537">
                  <c:v>2.78225E-8</c:v>
                </c:pt>
                <c:pt idx="8538">
                  <c:v>2.7825619999999998E-8</c:v>
                </c:pt>
                <c:pt idx="8539">
                  <c:v>2.782875E-8</c:v>
                </c:pt>
                <c:pt idx="8540">
                  <c:v>2.7831869999999999E-8</c:v>
                </c:pt>
                <c:pt idx="8541">
                  <c:v>2.7835000000000001E-8</c:v>
                </c:pt>
                <c:pt idx="8542">
                  <c:v>2.7838119999999999E-8</c:v>
                </c:pt>
                <c:pt idx="8543">
                  <c:v>2.7841250000000001E-8</c:v>
                </c:pt>
                <c:pt idx="8544">
                  <c:v>2.784437E-8</c:v>
                </c:pt>
                <c:pt idx="8545">
                  <c:v>2.7847499999999998E-8</c:v>
                </c:pt>
                <c:pt idx="8546">
                  <c:v>2.785062E-8</c:v>
                </c:pt>
                <c:pt idx="8547">
                  <c:v>2.7853749999999999E-8</c:v>
                </c:pt>
                <c:pt idx="8548">
                  <c:v>2.7856870000000001E-8</c:v>
                </c:pt>
                <c:pt idx="8549">
                  <c:v>2.7859999999999999E-8</c:v>
                </c:pt>
                <c:pt idx="8550">
                  <c:v>2.7863120000000001E-8</c:v>
                </c:pt>
                <c:pt idx="8551">
                  <c:v>2.786625E-8</c:v>
                </c:pt>
                <c:pt idx="8552">
                  <c:v>2.7869369999999998E-8</c:v>
                </c:pt>
                <c:pt idx="8553">
                  <c:v>2.78725E-8</c:v>
                </c:pt>
                <c:pt idx="8554">
                  <c:v>2.7875619999999999E-8</c:v>
                </c:pt>
                <c:pt idx="8555">
                  <c:v>2.7878750000000001E-8</c:v>
                </c:pt>
                <c:pt idx="8556">
                  <c:v>2.7881869999999999E-8</c:v>
                </c:pt>
                <c:pt idx="8557">
                  <c:v>2.7885000000000001E-8</c:v>
                </c:pt>
                <c:pt idx="8558">
                  <c:v>2.788812E-8</c:v>
                </c:pt>
                <c:pt idx="8559">
                  <c:v>2.7891249999999998E-8</c:v>
                </c:pt>
                <c:pt idx="8560">
                  <c:v>2.789437E-8</c:v>
                </c:pt>
                <c:pt idx="8561">
                  <c:v>2.7897499999999999E-8</c:v>
                </c:pt>
                <c:pt idx="8562">
                  <c:v>2.7900620000000001E-8</c:v>
                </c:pt>
                <c:pt idx="8563">
                  <c:v>2.7903749999999999E-8</c:v>
                </c:pt>
                <c:pt idx="8564">
                  <c:v>2.7906870000000001E-8</c:v>
                </c:pt>
                <c:pt idx="8565">
                  <c:v>2.791E-8</c:v>
                </c:pt>
                <c:pt idx="8566">
                  <c:v>2.7913119999999998E-8</c:v>
                </c:pt>
                <c:pt idx="8567">
                  <c:v>2.791625E-8</c:v>
                </c:pt>
                <c:pt idx="8568">
                  <c:v>2.7919369999999999E-8</c:v>
                </c:pt>
                <c:pt idx="8569">
                  <c:v>2.7922500000000001E-8</c:v>
                </c:pt>
                <c:pt idx="8570">
                  <c:v>2.7925619999999999E-8</c:v>
                </c:pt>
                <c:pt idx="8571">
                  <c:v>2.7928750000000001E-8</c:v>
                </c:pt>
                <c:pt idx="8572">
                  <c:v>2.793187E-8</c:v>
                </c:pt>
                <c:pt idx="8573">
                  <c:v>2.7934999999999998E-8</c:v>
                </c:pt>
                <c:pt idx="8574">
                  <c:v>2.793812E-8</c:v>
                </c:pt>
                <c:pt idx="8575">
                  <c:v>2.7941249999999999E-8</c:v>
                </c:pt>
                <c:pt idx="8576">
                  <c:v>2.7944370000000001E-8</c:v>
                </c:pt>
                <c:pt idx="8577">
                  <c:v>2.7947499999999999E-8</c:v>
                </c:pt>
                <c:pt idx="8578">
                  <c:v>2.7950620000000001E-8</c:v>
                </c:pt>
                <c:pt idx="8579">
                  <c:v>2.795375E-8</c:v>
                </c:pt>
                <c:pt idx="8580">
                  <c:v>2.7956869999999998E-8</c:v>
                </c:pt>
                <c:pt idx="8581">
                  <c:v>2.796E-8</c:v>
                </c:pt>
                <c:pt idx="8582">
                  <c:v>2.7963119999999999E-8</c:v>
                </c:pt>
                <c:pt idx="8583">
                  <c:v>2.7966250000000001E-8</c:v>
                </c:pt>
                <c:pt idx="8584">
                  <c:v>2.7969369999999999E-8</c:v>
                </c:pt>
                <c:pt idx="8585">
                  <c:v>2.7972500000000001E-8</c:v>
                </c:pt>
                <c:pt idx="8586">
                  <c:v>2.797562E-8</c:v>
                </c:pt>
                <c:pt idx="8587">
                  <c:v>2.7978750000000002E-8</c:v>
                </c:pt>
                <c:pt idx="8588">
                  <c:v>2.798187E-8</c:v>
                </c:pt>
                <c:pt idx="8589">
                  <c:v>2.7984999999999999E-8</c:v>
                </c:pt>
                <c:pt idx="8590">
                  <c:v>2.7988120000000001E-8</c:v>
                </c:pt>
                <c:pt idx="8591">
                  <c:v>2.7991249999999999E-8</c:v>
                </c:pt>
                <c:pt idx="8592">
                  <c:v>2.7994370000000001E-8</c:v>
                </c:pt>
                <c:pt idx="8593">
                  <c:v>2.79975E-8</c:v>
                </c:pt>
                <c:pt idx="8594">
                  <c:v>2.8000619999999998E-8</c:v>
                </c:pt>
                <c:pt idx="8595">
                  <c:v>2.800375E-8</c:v>
                </c:pt>
                <c:pt idx="8596">
                  <c:v>2.8006869999999999E-8</c:v>
                </c:pt>
                <c:pt idx="8597">
                  <c:v>2.8010000000000001E-8</c:v>
                </c:pt>
                <c:pt idx="8598">
                  <c:v>2.8013119999999999E-8</c:v>
                </c:pt>
                <c:pt idx="8599">
                  <c:v>2.8016250000000001E-8</c:v>
                </c:pt>
                <c:pt idx="8600">
                  <c:v>2.801937E-8</c:v>
                </c:pt>
                <c:pt idx="8601">
                  <c:v>2.8022500000000002E-8</c:v>
                </c:pt>
                <c:pt idx="8602">
                  <c:v>2.802562E-8</c:v>
                </c:pt>
                <c:pt idx="8603">
                  <c:v>2.8028749999999999E-8</c:v>
                </c:pt>
                <c:pt idx="8604">
                  <c:v>2.8031870000000001E-8</c:v>
                </c:pt>
                <c:pt idx="8605">
                  <c:v>2.8034999999999999E-8</c:v>
                </c:pt>
                <c:pt idx="8606">
                  <c:v>2.8038120000000001E-8</c:v>
                </c:pt>
                <c:pt idx="8607">
                  <c:v>2.804125E-8</c:v>
                </c:pt>
                <c:pt idx="8608">
                  <c:v>2.8044369999999998E-8</c:v>
                </c:pt>
                <c:pt idx="8609">
                  <c:v>2.80475E-8</c:v>
                </c:pt>
                <c:pt idx="8610">
                  <c:v>2.8050619999999999E-8</c:v>
                </c:pt>
                <c:pt idx="8611">
                  <c:v>2.8053750000000001E-8</c:v>
                </c:pt>
                <c:pt idx="8612">
                  <c:v>2.8056869999999999E-8</c:v>
                </c:pt>
                <c:pt idx="8613">
                  <c:v>2.8060000000000001E-8</c:v>
                </c:pt>
                <c:pt idx="8614">
                  <c:v>2.806312E-8</c:v>
                </c:pt>
                <c:pt idx="8615">
                  <c:v>2.8066250000000002E-8</c:v>
                </c:pt>
                <c:pt idx="8616">
                  <c:v>2.806937E-8</c:v>
                </c:pt>
                <c:pt idx="8617">
                  <c:v>2.8072499999999999E-8</c:v>
                </c:pt>
                <c:pt idx="8618">
                  <c:v>2.8075620000000001E-8</c:v>
                </c:pt>
                <c:pt idx="8619">
                  <c:v>2.8078749999999999E-8</c:v>
                </c:pt>
                <c:pt idx="8620">
                  <c:v>2.8081870000000001E-8</c:v>
                </c:pt>
                <c:pt idx="8621">
                  <c:v>2.8085E-8</c:v>
                </c:pt>
                <c:pt idx="8622">
                  <c:v>2.8088120000000002E-8</c:v>
                </c:pt>
                <c:pt idx="8623">
                  <c:v>2.809125E-8</c:v>
                </c:pt>
                <c:pt idx="8624">
                  <c:v>2.8094369999999999E-8</c:v>
                </c:pt>
                <c:pt idx="8625">
                  <c:v>2.8097500000000001E-8</c:v>
                </c:pt>
                <c:pt idx="8626">
                  <c:v>2.8100619999999999E-8</c:v>
                </c:pt>
                <c:pt idx="8627">
                  <c:v>2.8103750000000001E-8</c:v>
                </c:pt>
                <c:pt idx="8628">
                  <c:v>2.810687E-8</c:v>
                </c:pt>
                <c:pt idx="8629">
                  <c:v>2.8110000000000002E-8</c:v>
                </c:pt>
                <c:pt idx="8630">
                  <c:v>2.811312E-8</c:v>
                </c:pt>
                <c:pt idx="8631">
                  <c:v>2.8116249999999999E-8</c:v>
                </c:pt>
                <c:pt idx="8632">
                  <c:v>2.8119370000000001E-8</c:v>
                </c:pt>
                <c:pt idx="8633">
                  <c:v>2.8122499999999999E-8</c:v>
                </c:pt>
                <c:pt idx="8634">
                  <c:v>2.8125620000000001E-8</c:v>
                </c:pt>
                <c:pt idx="8635">
                  <c:v>2.812875E-8</c:v>
                </c:pt>
                <c:pt idx="8636">
                  <c:v>2.8131870000000002E-8</c:v>
                </c:pt>
                <c:pt idx="8637">
                  <c:v>2.8135E-8</c:v>
                </c:pt>
                <c:pt idx="8638">
                  <c:v>2.8138119999999999E-8</c:v>
                </c:pt>
                <c:pt idx="8639">
                  <c:v>2.8141250000000001E-8</c:v>
                </c:pt>
                <c:pt idx="8640">
                  <c:v>2.8144369999999999E-8</c:v>
                </c:pt>
                <c:pt idx="8641">
                  <c:v>2.8147500000000001E-8</c:v>
                </c:pt>
                <c:pt idx="8642">
                  <c:v>2.815062E-8</c:v>
                </c:pt>
                <c:pt idx="8643">
                  <c:v>2.8153750000000002E-8</c:v>
                </c:pt>
                <c:pt idx="8644">
                  <c:v>2.815687E-8</c:v>
                </c:pt>
                <c:pt idx="8645">
                  <c:v>2.8159999999999999E-8</c:v>
                </c:pt>
                <c:pt idx="8646">
                  <c:v>2.8163120000000001E-8</c:v>
                </c:pt>
                <c:pt idx="8647">
                  <c:v>2.8166249999999999E-8</c:v>
                </c:pt>
                <c:pt idx="8648">
                  <c:v>2.8169370000000001E-8</c:v>
                </c:pt>
                <c:pt idx="8649">
                  <c:v>2.81725E-8</c:v>
                </c:pt>
                <c:pt idx="8650">
                  <c:v>2.8175620000000002E-8</c:v>
                </c:pt>
                <c:pt idx="8651">
                  <c:v>2.817875E-8</c:v>
                </c:pt>
                <c:pt idx="8652">
                  <c:v>2.8181869999999999E-8</c:v>
                </c:pt>
                <c:pt idx="8653">
                  <c:v>2.8185000000000001E-8</c:v>
                </c:pt>
                <c:pt idx="8654">
                  <c:v>2.8188119999999999E-8</c:v>
                </c:pt>
                <c:pt idx="8655">
                  <c:v>2.8191250000000001E-8</c:v>
                </c:pt>
                <c:pt idx="8656">
                  <c:v>2.819437E-8</c:v>
                </c:pt>
                <c:pt idx="8657">
                  <c:v>2.8197500000000002E-8</c:v>
                </c:pt>
                <c:pt idx="8658">
                  <c:v>2.820062E-8</c:v>
                </c:pt>
                <c:pt idx="8659">
                  <c:v>2.8203749999999999E-8</c:v>
                </c:pt>
                <c:pt idx="8660">
                  <c:v>2.8206870000000001E-8</c:v>
                </c:pt>
                <c:pt idx="8661">
                  <c:v>2.8209999999999999E-8</c:v>
                </c:pt>
                <c:pt idx="8662">
                  <c:v>2.8213120000000001E-8</c:v>
                </c:pt>
                <c:pt idx="8663">
                  <c:v>2.821625E-8</c:v>
                </c:pt>
                <c:pt idx="8664">
                  <c:v>2.8219370000000002E-8</c:v>
                </c:pt>
                <c:pt idx="8665">
                  <c:v>2.82225E-8</c:v>
                </c:pt>
                <c:pt idx="8666">
                  <c:v>2.8225619999999999E-8</c:v>
                </c:pt>
                <c:pt idx="8667">
                  <c:v>2.8228750000000001E-8</c:v>
                </c:pt>
                <c:pt idx="8668">
                  <c:v>2.8231869999999999E-8</c:v>
                </c:pt>
                <c:pt idx="8669">
                  <c:v>2.8235000000000001E-8</c:v>
                </c:pt>
                <c:pt idx="8670">
                  <c:v>2.823812E-8</c:v>
                </c:pt>
                <c:pt idx="8671">
                  <c:v>2.8241250000000002E-8</c:v>
                </c:pt>
                <c:pt idx="8672">
                  <c:v>2.824437E-8</c:v>
                </c:pt>
                <c:pt idx="8673">
                  <c:v>2.8247499999999999E-8</c:v>
                </c:pt>
                <c:pt idx="8674">
                  <c:v>2.8250620000000001E-8</c:v>
                </c:pt>
                <c:pt idx="8675">
                  <c:v>2.8253749999999999E-8</c:v>
                </c:pt>
                <c:pt idx="8676">
                  <c:v>2.8256870000000001E-8</c:v>
                </c:pt>
                <c:pt idx="8677">
                  <c:v>2.826E-8</c:v>
                </c:pt>
                <c:pt idx="8678">
                  <c:v>2.8263120000000002E-8</c:v>
                </c:pt>
                <c:pt idx="8679">
                  <c:v>2.826625E-8</c:v>
                </c:pt>
                <c:pt idx="8680">
                  <c:v>2.8269369999999999E-8</c:v>
                </c:pt>
                <c:pt idx="8681">
                  <c:v>2.8272500000000001E-8</c:v>
                </c:pt>
                <c:pt idx="8682">
                  <c:v>2.8275619999999999E-8</c:v>
                </c:pt>
                <c:pt idx="8683">
                  <c:v>2.8278750000000001E-8</c:v>
                </c:pt>
                <c:pt idx="8684">
                  <c:v>2.828187E-8</c:v>
                </c:pt>
                <c:pt idx="8685">
                  <c:v>2.8285000000000001E-8</c:v>
                </c:pt>
                <c:pt idx="8686">
                  <c:v>2.828812E-8</c:v>
                </c:pt>
                <c:pt idx="8687">
                  <c:v>2.8291249999999999E-8</c:v>
                </c:pt>
                <c:pt idx="8688">
                  <c:v>2.8294370000000001E-8</c:v>
                </c:pt>
                <c:pt idx="8689">
                  <c:v>2.8297499999999999E-8</c:v>
                </c:pt>
                <c:pt idx="8690">
                  <c:v>2.8300620000000001E-8</c:v>
                </c:pt>
                <c:pt idx="8691">
                  <c:v>2.830375E-8</c:v>
                </c:pt>
                <c:pt idx="8692">
                  <c:v>2.8306870000000002E-8</c:v>
                </c:pt>
                <c:pt idx="8693">
                  <c:v>2.831E-8</c:v>
                </c:pt>
                <c:pt idx="8694">
                  <c:v>2.8313119999999999E-8</c:v>
                </c:pt>
                <c:pt idx="8695">
                  <c:v>2.8316250000000001E-8</c:v>
                </c:pt>
                <c:pt idx="8696">
                  <c:v>2.8319369999999999E-8</c:v>
                </c:pt>
                <c:pt idx="8697">
                  <c:v>2.8322500000000001E-8</c:v>
                </c:pt>
                <c:pt idx="8698">
                  <c:v>2.832562E-8</c:v>
                </c:pt>
                <c:pt idx="8699">
                  <c:v>2.8328750000000001E-8</c:v>
                </c:pt>
                <c:pt idx="8700">
                  <c:v>2.833187E-8</c:v>
                </c:pt>
                <c:pt idx="8701">
                  <c:v>2.8334999999999999E-8</c:v>
                </c:pt>
                <c:pt idx="8702">
                  <c:v>2.8338120000000001E-8</c:v>
                </c:pt>
                <c:pt idx="8703">
                  <c:v>2.8341249999999999E-8</c:v>
                </c:pt>
                <c:pt idx="8704">
                  <c:v>2.8344370000000001E-8</c:v>
                </c:pt>
                <c:pt idx="8705">
                  <c:v>2.83475E-8</c:v>
                </c:pt>
                <c:pt idx="8706">
                  <c:v>2.8350620000000002E-8</c:v>
                </c:pt>
                <c:pt idx="8707">
                  <c:v>2.835375E-8</c:v>
                </c:pt>
                <c:pt idx="8708">
                  <c:v>2.8356869999999999E-8</c:v>
                </c:pt>
                <c:pt idx="8709">
                  <c:v>2.8360000000000001E-8</c:v>
                </c:pt>
                <c:pt idx="8710">
                  <c:v>2.8363119999999999E-8</c:v>
                </c:pt>
                <c:pt idx="8711">
                  <c:v>2.8366250000000001E-8</c:v>
                </c:pt>
                <c:pt idx="8712">
                  <c:v>2.836937E-8</c:v>
                </c:pt>
                <c:pt idx="8713">
                  <c:v>2.8372500000000001E-8</c:v>
                </c:pt>
                <c:pt idx="8714">
                  <c:v>2.837562E-8</c:v>
                </c:pt>
                <c:pt idx="8715">
                  <c:v>2.8378749999999999E-8</c:v>
                </c:pt>
                <c:pt idx="8716">
                  <c:v>2.8381870000000001E-8</c:v>
                </c:pt>
                <c:pt idx="8717">
                  <c:v>2.8384999999999999E-8</c:v>
                </c:pt>
                <c:pt idx="8718">
                  <c:v>2.8388120000000001E-8</c:v>
                </c:pt>
                <c:pt idx="8719">
                  <c:v>2.839125E-8</c:v>
                </c:pt>
                <c:pt idx="8720">
                  <c:v>2.8394370000000001E-8</c:v>
                </c:pt>
                <c:pt idx="8721">
                  <c:v>2.83975E-8</c:v>
                </c:pt>
                <c:pt idx="8722">
                  <c:v>2.8400619999999999E-8</c:v>
                </c:pt>
                <c:pt idx="8723">
                  <c:v>2.840375E-8</c:v>
                </c:pt>
                <c:pt idx="8724">
                  <c:v>2.8406869999999999E-8</c:v>
                </c:pt>
                <c:pt idx="8725">
                  <c:v>2.8410000000000001E-8</c:v>
                </c:pt>
                <c:pt idx="8726">
                  <c:v>2.841312E-8</c:v>
                </c:pt>
                <c:pt idx="8727">
                  <c:v>2.8416250000000001E-8</c:v>
                </c:pt>
                <c:pt idx="8728">
                  <c:v>2.841937E-8</c:v>
                </c:pt>
                <c:pt idx="8729">
                  <c:v>2.8422499999999999E-8</c:v>
                </c:pt>
                <c:pt idx="8730">
                  <c:v>2.8425620000000001E-8</c:v>
                </c:pt>
                <c:pt idx="8731">
                  <c:v>2.8428749999999999E-8</c:v>
                </c:pt>
                <c:pt idx="8732">
                  <c:v>2.8431870000000001E-8</c:v>
                </c:pt>
                <c:pt idx="8733">
                  <c:v>2.8435E-8</c:v>
                </c:pt>
                <c:pt idx="8734">
                  <c:v>2.8438120000000001E-8</c:v>
                </c:pt>
                <c:pt idx="8735">
                  <c:v>2.844125E-8</c:v>
                </c:pt>
                <c:pt idx="8736">
                  <c:v>2.8444369999999999E-8</c:v>
                </c:pt>
                <c:pt idx="8737">
                  <c:v>2.84475E-8</c:v>
                </c:pt>
                <c:pt idx="8738">
                  <c:v>2.8450619999999999E-8</c:v>
                </c:pt>
                <c:pt idx="8739">
                  <c:v>2.8453750000000001E-8</c:v>
                </c:pt>
                <c:pt idx="8740">
                  <c:v>2.845687E-8</c:v>
                </c:pt>
                <c:pt idx="8741">
                  <c:v>2.8460000000000001E-8</c:v>
                </c:pt>
                <c:pt idx="8742">
                  <c:v>2.846312E-8</c:v>
                </c:pt>
                <c:pt idx="8743">
                  <c:v>2.8466249999999999E-8</c:v>
                </c:pt>
                <c:pt idx="8744">
                  <c:v>2.8469370000000001E-8</c:v>
                </c:pt>
                <c:pt idx="8745">
                  <c:v>2.8472499999999999E-8</c:v>
                </c:pt>
                <c:pt idx="8746">
                  <c:v>2.8475620000000001E-8</c:v>
                </c:pt>
                <c:pt idx="8747">
                  <c:v>2.8478749999999999E-8</c:v>
                </c:pt>
                <c:pt idx="8748">
                  <c:v>2.8481870000000001E-8</c:v>
                </c:pt>
                <c:pt idx="8749">
                  <c:v>2.8485E-8</c:v>
                </c:pt>
                <c:pt idx="8750">
                  <c:v>2.8488119999999999E-8</c:v>
                </c:pt>
                <c:pt idx="8751">
                  <c:v>2.849125E-8</c:v>
                </c:pt>
                <c:pt idx="8752">
                  <c:v>2.8494369999999999E-8</c:v>
                </c:pt>
                <c:pt idx="8753">
                  <c:v>2.8497500000000001E-8</c:v>
                </c:pt>
                <c:pt idx="8754">
                  <c:v>2.850062E-8</c:v>
                </c:pt>
                <c:pt idx="8755">
                  <c:v>2.8503750000000001E-8</c:v>
                </c:pt>
                <c:pt idx="8756">
                  <c:v>2.850687E-8</c:v>
                </c:pt>
                <c:pt idx="8757">
                  <c:v>2.8509999999999999E-8</c:v>
                </c:pt>
                <c:pt idx="8758">
                  <c:v>2.851312E-8</c:v>
                </c:pt>
                <c:pt idx="8759">
                  <c:v>2.8516249999999999E-8</c:v>
                </c:pt>
                <c:pt idx="8760">
                  <c:v>2.8519370000000001E-8</c:v>
                </c:pt>
                <c:pt idx="8761">
                  <c:v>2.8522499999999999E-8</c:v>
                </c:pt>
                <c:pt idx="8762">
                  <c:v>2.8525620000000001E-8</c:v>
                </c:pt>
                <c:pt idx="8763">
                  <c:v>2.852875E-8</c:v>
                </c:pt>
                <c:pt idx="8764">
                  <c:v>2.8531869999999999E-8</c:v>
                </c:pt>
                <c:pt idx="8765">
                  <c:v>2.8535E-8</c:v>
                </c:pt>
                <c:pt idx="8766">
                  <c:v>2.8538119999999999E-8</c:v>
                </c:pt>
                <c:pt idx="8767">
                  <c:v>2.8541250000000001E-8</c:v>
                </c:pt>
                <c:pt idx="8768">
                  <c:v>2.854437E-8</c:v>
                </c:pt>
                <c:pt idx="8769">
                  <c:v>2.8547500000000001E-8</c:v>
                </c:pt>
                <c:pt idx="8770">
                  <c:v>2.855062E-8</c:v>
                </c:pt>
                <c:pt idx="8771">
                  <c:v>2.8553749999999999E-8</c:v>
                </c:pt>
                <c:pt idx="8772">
                  <c:v>2.855687E-8</c:v>
                </c:pt>
                <c:pt idx="8773">
                  <c:v>2.8559999999999999E-8</c:v>
                </c:pt>
                <c:pt idx="8774">
                  <c:v>2.8563120000000001E-8</c:v>
                </c:pt>
                <c:pt idx="8775">
                  <c:v>2.8566249999999999E-8</c:v>
                </c:pt>
                <c:pt idx="8776">
                  <c:v>2.8569370000000001E-8</c:v>
                </c:pt>
                <c:pt idx="8777">
                  <c:v>2.85725E-8</c:v>
                </c:pt>
                <c:pt idx="8778">
                  <c:v>2.8575619999999999E-8</c:v>
                </c:pt>
                <c:pt idx="8779">
                  <c:v>2.857875E-8</c:v>
                </c:pt>
                <c:pt idx="8780">
                  <c:v>2.8581869999999999E-8</c:v>
                </c:pt>
                <c:pt idx="8781">
                  <c:v>2.8585000000000001E-8</c:v>
                </c:pt>
                <c:pt idx="8782">
                  <c:v>2.858812E-8</c:v>
                </c:pt>
                <c:pt idx="8783">
                  <c:v>2.8591250000000001E-8</c:v>
                </c:pt>
                <c:pt idx="8784">
                  <c:v>2.859437E-8</c:v>
                </c:pt>
                <c:pt idx="8785">
                  <c:v>2.8597499999999998E-8</c:v>
                </c:pt>
                <c:pt idx="8786">
                  <c:v>2.860062E-8</c:v>
                </c:pt>
                <c:pt idx="8787">
                  <c:v>2.8603749999999999E-8</c:v>
                </c:pt>
                <c:pt idx="8788">
                  <c:v>2.8606870000000001E-8</c:v>
                </c:pt>
                <c:pt idx="8789">
                  <c:v>2.8609999999999999E-8</c:v>
                </c:pt>
                <c:pt idx="8790">
                  <c:v>2.8613120000000001E-8</c:v>
                </c:pt>
                <c:pt idx="8791">
                  <c:v>2.861625E-8</c:v>
                </c:pt>
                <c:pt idx="8792">
                  <c:v>2.8619369999999999E-8</c:v>
                </c:pt>
                <c:pt idx="8793">
                  <c:v>2.86225E-8</c:v>
                </c:pt>
                <c:pt idx="8794">
                  <c:v>2.8625619999999999E-8</c:v>
                </c:pt>
                <c:pt idx="8795">
                  <c:v>2.8628750000000001E-8</c:v>
                </c:pt>
                <c:pt idx="8796">
                  <c:v>2.8631869999999999E-8</c:v>
                </c:pt>
                <c:pt idx="8797">
                  <c:v>2.8635000000000001E-8</c:v>
                </c:pt>
                <c:pt idx="8798">
                  <c:v>2.863812E-8</c:v>
                </c:pt>
                <c:pt idx="8799">
                  <c:v>2.8641249999999998E-8</c:v>
                </c:pt>
                <c:pt idx="8800">
                  <c:v>2.864437E-8</c:v>
                </c:pt>
                <c:pt idx="8801">
                  <c:v>2.8647499999999999E-8</c:v>
                </c:pt>
                <c:pt idx="8802">
                  <c:v>2.8650620000000001E-8</c:v>
                </c:pt>
                <c:pt idx="8803">
                  <c:v>2.8653749999999999E-8</c:v>
                </c:pt>
                <c:pt idx="8804">
                  <c:v>2.8656870000000001E-8</c:v>
                </c:pt>
                <c:pt idx="8805">
                  <c:v>2.866E-8</c:v>
                </c:pt>
                <c:pt idx="8806">
                  <c:v>2.8663119999999999E-8</c:v>
                </c:pt>
                <c:pt idx="8807">
                  <c:v>2.866625E-8</c:v>
                </c:pt>
                <c:pt idx="8808">
                  <c:v>2.8669369999999999E-8</c:v>
                </c:pt>
                <c:pt idx="8809">
                  <c:v>2.8672500000000001E-8</c:v>
                </c:pt>
                <c:pt idx="8810">
                  <c:v>2.8675619999999999E-8</c:v>
                </c:pt>
                <c:pt idx="8811">
                  <c:v>2.8678750000000001E-8</c:v>
                </c:pt>
                <c:pt idx="8812">
                  <c:v>2.868187E-8</c:v>
                </c:pt>
                <c:pt idx="8813">
                  <c:v>2.8684999999999998E-8</c:v>
                </c:pt>
                <c:pt idx="8814">
                  <c:v>2.868812E-8</c:v>
                </c:pt>
                <c:pt idx="8815">
                  <c:v>2.8691249999999999E-8</c:v>
                </c:pt>
                <c:pt idx="8816">
                  <c:v>2.8694370000000001E-8</c:v>
                </c:pt>
                <c:pt idx="8817">
                  <c:v>2.8697499999999999E-8</c:v>
                </c:pt>
                <c:pt idx="8818">
                  <c:v>2.8700620000000001E-8</c:v>
                </c:pt>
                <c:pt idx="8819">
                  <c:v>2.870375E-8</c:v>
                </c:pt>
                <c:pt idx="8820">
                  <c:v>2.8706869999999998E-8</c:v>
                </c:pt>
                <c:pt idx="8821">
                  <c:v>2.871E-8</c:v>
                </c:pt>
                <c:pt idx="8822">
                  <c:v>2.8713119999999999E-8</c:v>
                </c:pt>
                <c:pt idx="8823">
                  <c:v>2.8716250000000001E-8</c:v>
                </c:pt>
                <c:pt idx="8824">
                  <c:v>2.8719369999999999E-8</c:v>
                </c:pt>
                <c:pt idx="8825">
                  <c:v>2.8722500000000001E-8</c:v>
                </c:pt>
                <c:pt idx="8826">
                  <c:v>2.872562E-8</c:v>
                </c:pt>
                <c:pt idx="8827">
                  <c:v>2.8728749999999998E-8</c:v>
                </c:pt>
                <c:pt idx="8828">
                  <c:v>2.873187E-8</c:v>
                </c:pt>
                <c:pt idx="8829">
                  <c:v>2.8734999999999999E-8</c:v>
                </c:pt>
                <c:pt idx="8830">
                  <c:v>2.8738120000000001E-8</c:v>
                </c:pt>
                <c:pt idx="8831">
                  <c:v>2.8741249999999999E-8</c:v>
                </c:pt>
                <c:pt idx="8832">
                  <c:v>2.8744370000000001E-8</c:v>
                </c:pt>
                <c:pt idx="8833">
                  <c:v>2.87475E-8</c:v>
                </c:pt>
                <c:pt idx="8834">
                  <c:v>2.8750619999999998E-8</c:v>
                </c:pt>
                <c:pt idx="8835">
                  <c:v>2.875375E-8</c:v>
                </c:pt>
                <c:pt idx="8836">
                  <c:v>2.8756869999999999E-8</c:v>
                </c:pt>
                <c:pt idx="8837">
                  <c:v>2.8760000000000001E-8</c:v>
                </c:pt>
                <c:pt idx="8838">
                  <c:v>2.8763119999999999E-8</c:v>
                </c:pt>
                <c:pt idx="8839">
                  <c:v>2.8766250000000001E-8</c:v>
                </c:pt>
                <c:pt idx="8840">
                  <c:v>2.876937E-8</c:v>
                </c:pt>
                <c:pt idx="8841">
                  <c:v>2.8772499999999998E-8</c:v>
                </c:pt>
                <c:pt idx="8842">
                  <c:v>2.877562E-8</c:v>
                </c:pt>
                <c:pt idx="8843">
                  <c:v>2.8778749999999999E-8</c:v>
                </c:pt>
                <c:pt idx="8844">
                  <c:v>2.8781870000000001E-8</c:v>
                </c:pt>
                <c:pt idx="8845">
                  <c:v>2.8784999999999999E-8</c:v>
                </c:pt>
                <c:pt idx="8846">
                  <c:v>2.8788120000000001E-8</c:v>
                </c:pt>
                <c:pt idx="8847">
                  <c:v>2.879125E-8</c:v>
                </c:pt>
                <c:pt idx="8848">
                  <c:v>2.8794369999999998E-8</c:v>
                </c:pt>
                <c:pt idx="8849">
                  <c:v>2.87975E-8</c:v>
                </c:pt>
                <c:pt idx="8850">
                  <c:v>2.8800619999999999E-8</c:v>
                </c:pt>
                <c:pt idx="8851">
                  <c:v>2.8803750000000001E-8</c:v>
                </c:pt>
                <c:pt idx="8852">
                  <c:v>2.8806869999999999E-8</c:v>
                </c:pt>
                <c:pt idx="8853">
                  <c:v>2.8810000000000001E-8</c:v>
                </c:pt>
                <c:pt idx="8854">
                  <c:v>2.881312E-8</c:v>
                </c:pt>
                <c:pt idx="8855">
                  <c:v>2.8816249999999998E-8</c:v>
                </c:pt>
                <c:pt idx="8856">
                  <c:v>2.881937E-8</c:v>
                </c:pt>
                <c:pt idx="8857">
                  <c:v>2.8822499999999999E-8</c:v>
                </c:pt>
                <c:pt idx="8858">
                  <c:v>2.8825620000000001E-8</c:v>
                </c:pt>
                <c:pt idx="8859">
                  <c:v>2.8828749999999999E-8</c:v>
                </c:pt>
                <c:pt idx="8860">
                  <c:v>2.8831870000000001E-8</c:v>
                </c:pt>
                <c:pt idx="8861">
                  <c:v>2.8835E-8</c:v>
                </c:pt>
                <c:pt idx="8862">
                  <c:v>2.8838119999999998E-8</c:v>
                </c:pt>
                <c:pt idx="8863">
                  <c:v>2.884125E-8</c:v>
                </c:pt>
                <c:pt idx="8864">
                  <c:v>2.8844369999999999E-8</c:v>
                </c:pt>
                <c:pt idx="8865">
                  <c:v>2.8847500000000001E-8</c:v>
                </c:pt>
                <c:pt idx="8866">
                  <c:v>2.8850619999999999E-8</c:v>
                </c:pt>
                <c:pt idx="8867">
                  <c:v>2.8853750000000001E-8</c:v>
                </c:pt>
                <c:pt idx="8868">
                  <c:v>2.885687E-8</c:v>
                </c:pt>
                <c:pt idx="8869">
                  <c:v>2.8859999999999998E-8</c:v>
                </c:pt>
                <c:pt idx="8870">
                  <c:v>2.886312E-8</c:v>
                </c:pt>
                <c:pt idx="8871">
                  <c:v>2.8866249999999999E-8</c:v>
                </c:pt>
                <c:pt idx="8872">
                  <c:v>2.8869370000000001E-8</c:v>
                </c:pt>
                <c:pt idx="8873">
                  <c:v>2.8872499999999999E-8</c:v>
                </c:pt>
                <c:pt idx="8874">
                  <c:v>2.8875620000000001E-8</c:v>
                </c:pt>
                <c:pt idx="8875">
                  <c:v>2.887875E-8</c:v>
                </c:pt>
                <c:pt idx="8876">
                  <c:v>2.8881869999999998E-8</c:v>
                </c:pt>
                <c:pt idx="8877">
                  <c:v>2.8885E-8</c:v>
                </c:pt>
                <c:pt idx="8878">
                  <c:v>2.8888119999999999E-8</c:v>
                </c:pt>
                <c:pt idx="8879">
                  <c:v>2.8891250000000001E-8</c:v>
                </c:pt>
                <c:pt idx="8880">
                  <c:v>2.8894369999999999E-8</c:v>
                </c:pt>
                <c:pt idx="8881">
                  <c:v>2.8897500000000001E-8</c:v>
                </c:pt>
                <c:pt idx="8882">
                  <c:v>2.890062E-8</c:v>
                </c:pt>
                <c:pt idx="8883">
                  <c:v>2.8903750000000002E-8</c:v>
                </c:pt>
                <c:pt idx="8884">
                  <c:v>2.890687E-8</c:v>
                </c:pt>
                <c:pt idx="8885">
                  <c:v>2.8909999999999999E-8</c:v>
                </c:pt>
                <c:pt idx="8886">
                  <c:v>2.8913120000000001E-8</c:v>
                </c:pt>
                <c:pt idx="8887">
                  <c:v>2.8916249999999999E-8</c:v>
                </c:pt>
                <c:pt idx="8888">
                  <c:v>2.8919370000000001E-8</c:v>
                </c:pt>
                <c:pt idx="8889">
                  <c:v>2.89225E-8</c:v>
                </c:pt>
                <c:pt idx="8890">
                  <c:v>2.8925619999999998E-8</c:v>
                </c:pt>
                <c:pt idx="8891">
                  <c:v>2.892875E-8</c:v>
                </c:pt>
                <c:pt idx="8892">
                  <c:v>2.8931869999999999E-8</c:v>
                </c:pt>
                <c:pt idx="8893">
                  <c:v>2.8935000000000001E-8</c:v>
                </c:pt>
                <c:pt idx="8894">
                  <c:v>2.8938119999999999E-8</c:v>
                </c:pt>
                <c:pt idx="8895">
                  <c:v>2.8941250000000001E-8</c:v>
                </c:pt>
                <c:pt idx="8896">
                  <c:v>2.894437E-8</c:v>
                </c:pt>
                <c:pt idx="8897">
                  <c:v>2.8947500000000002E-8</c:v>
                </c:pt>
                <c:pt idx="8898">
                  <c:v>2.895062E-8</c:v>
                </c:pt>
                <c:pt idx="8899">
                  <c:v>2.8953749999999999E-8</c:v>
                </c:pt>
                <c:pt idx="8900">
                  <c:v>2.8956870000000001E-8</c:v>
                </c:pt>
                <c:pt idx="8901">
                  <c:v>2.8959999999999999E-8</c:v>
                </c:pt>
                <c:pt idx="8902">
                  <c:v>2.8963120000000001E-8</c:v>
                </c:pt>
                <c:pt idx="8903">
                  <c:v>2.896625E-8</c:v>
                </c:pt>
                <c:pt idx="8904">
                  <c:v>2.8969369999999998E-8</c:v>
                </c:pt>
                <c:pt idx="8905">
                  <c:v>2.89725E-8</c:v>
                </c:pt>
                <c:pt idx="8906">
                  <c:v>2.8975619999999999E-8</c:v>
                </c:pt>
                <c:pt idx="8907">
                  <c:v>2.8978750000000001E-8</c:v>
                </c:pt>
                <c:pt idx="8908">
                  <c:v>2.8981869999999999E-8</c:v>
                </c:pt>
                <c:pt idx="8909">
                  <c:v>2.8985000000000001E-8</c:v>
                </c:pt>
                <c:pt idx="8910">
                  <c:v>2.898812E-8</c:v>
                </c:pt>
                <c:pt idx="8911">
                  <c:v>2.8991250000000002E-8</c:v>
                </c:pt>
                <c:pt idx="8912">
                  <c:v>2.899437E-8</c:v>
                </c:pt>
                <c:pt idx="8913">
                  <c:v>2.8997499999999999E-8</c:v>
                </c:pt>
                <c:pt idx="8914">
                  <c:v>2.9000620000000001E-8</c:v>
                </c:pt>
                <c:pt idx="8915">
                  <c:v>2.9003749999999999E-8</c:v>
                </c:pt>
                <c:pt idx="8916">
                  <c:v>2.9006870000000001E-8</c:v>
                </c:pt>
                <c:pt idx="8917">
                  <c:v>2.901E-8</c:v>
                </c:pt>
                <c:pt idx="8918">
                  <c:v>2.9013120000000002E-8</c:v>
                </c:pt>
                <c:pt idx="8919">
                  <c:v>2.901625E-8</c:v>
                </c:pt>
                <c:pt idx="8920">
                  <c:v>2.9019369999999999E-8</c:v>
                </c:pt>
                <c:pt idx="8921">
                  <c:v>2.9022500000000001E-8</c:v>
                </c:pt>
                <c:pt idx="8922">
                  <c:v>2.9025619999999999E-8</c:v>
                </c:pt>
                <c:pt idx="8923">
                  <c:v>2.9028750000000001E-8</c:v>
                </c:pt>
                <c:pt idx="8924">
                  <c:v>2.903187E-8</c:v>
                </c:pt>
                <c:pt idx="8925">
                  <c:v>2.9035000000000002E-8</c:v>
                </c:pt>
                <c:pt idx="8926">
                  <c:v>2.903812E-8</c:v>
                </c:pt>
                <c:pt idx="8927">
                  <c:v>2.9041249999999999E-8</c:v>
                </c:pt>
                <c:pt idx="8928">
                  <c:v>2.9044370000000001E-8</c:v>
                </c:pt>
                <c:pt idx="8929">
                  <c:v>2.9047499999999999E-8</c:v>
                </c:pt>
                <c:pt idx="8930">
                  <c:v>2.9050620000000001E-8</c:v>
                </c:pt>
                <c:pt idx="8931">
                  <c:v>2.905375E-8</c:v>
                </c:pt>
                <c:pt idx="8932">
                  <c:v>2.9056870000000002E-8</c:v>
                </c:pt>
                <c:pt idx="8933">
                  <c:v>2.906E-8</c:v>
                </c:pt>
                <c:pt idx="8934">
                  <c:v>2.9063119999999999E-8</c:v>
                </c:pt>
                <c:pt idx="8935">
                  <c:v>2.9066250000000001E-8</c:v>
                </c:pt>
                <c:pt idx="8936">
                  <c:v>2.9069369999999999E-8</c:v>
                </c:pt>
                <c:pt idx="8937">
                  <c:v>2.9072500000000001E-8</c:v>
                </c:pt>
                <c:pt idx="8938">
                  <c:v>2.907562E-8</c:v>
                </c:pt>
                <c:pt idx="8939">
                  <c:v>2.9078750000000002E-8</c:v>
                </c:pt>
                <c:pt idx="8940">
                  <c:v>2.908187E-8</c:v>
                </c:pt>
                <c:pt idx="8941">
                  <c:v>2.9084999999999999E-8</c:v>
                </c:pt>
                <c:pt idx="8942">
                  <c:v>2.9088120000000001E-8</c:v>
                </c:pt>
                <c:pt idx="8943">
                  <c:v>2.9091249999999999E-8</c:v>
                </c:pt>
                <c:pt idx="8944">
                  <c:v>2.9094370000000001E-8</c:v>
                </c:pt>
                <c:pt idx="8945">
                  <c:v>2.90975E-8</c:v>
                </c:pt>
                <c:pt idx="8946">
                  <c:v>2.9100620000000002E-8</c:v>
                </c:pt>
                <c:pt idx="8947">
                  <c:v>2.910375E-8</c:v>
                </c:pt>
                <c:pt idx="8948">
                  <c:v>2.9106869999999999E-8</c:v>
                </c:pt>
                <c:pt idx="8949">
                  <c:v>2.9110000000000001E-8</c:v>
                </c:pt>
                <c:pt idx="8950">
                  <c:v>2.9113119999999999E-8</c:v>
                </c:pt>
                <c:pt idx="8951">
                  <c:v>2.9116250000000001E-8</c:v>
                </c:pt>
                <c:pt idx="8952">
                  <c:v>2.911937E-8</c:v>
                </c:pt>
                <c:pt idx="8953">
                  <c:v>2.9122500000000002E-8</c:v>
                </c:pt>
                <c:pt idx="8954">
                  <c:v>2.912562E-8</c:v>
                </c:pt>
                <c:pt idx="8955">
                  <c:v>2.9128749999999999E-8</c:v>
                </c:pt>
                <c:pt idx="8956">
                  <c:v>2.9131870000000001E-8</c:v>
                </c:pt>
                <c:pt idx="8957">
                  <c:v>2.9134999999999999E-8</c:v>
                </c:pt>
                <c:pt idx="8958">
                  <c:v>2.9138120000000001E-8</c:v>
                </c:pt>
                <c:pt idx="8959">
                  <c:v>2.914125E-8</c:v>
                </c:pt>
                <c:pt idx="8960">
                  <c:v>2.9144370000000002E-8</c:v>
                </c:pt>
                <c:pt idx="8961">
                  <c:v>2.91475E-8</c:v>
                </c:pt>
                <c:pt idx="8962">
                  <c:v>2.9150619999999999E-8</c:v>
                </c:pt>
                <c:pt idx="8963">
                  <c:v>2.9153750000000001E-8</c:v>
                </c:pt>
                <c:pt idx="8964">
                  <c:v>2.9156869999999999E-8</c:v>
                </c:pt>
                <c:pt idx="8965">
                  <c:v>2.9160000000000001E-8</c:v>
                </c:pt>
                <c:pt idx="8966">
                  <c:v>2.916312E-8</c:v>
                </c:pt>
                <c:pt idx="8967">
                  <c:v>2.9166250000000002E-8</c:v>
                </c:pt>
                <c:pt idx="8968">
                  <c:v>2.916937E-8</c:v>
                </c:pt>
                <c:pt idx="8969">
                  <c:v>2.9172499999999999E-8</c:v>
                </c:pt>
                <c:pt idx="8970">
                  <c:v>2.9175620000000001E-8</c:v>
                </c:pt>
                <c:pt idx="8971">
                  <c:v>2.9178749999999999E-8</c:v>
                </c:pt>
                <c:pt idx="8972">
                  <c:v>2.9181870000000001E-8</c:v>
                </c:pt>
                <c:pt idx="8973">
                  <c:v>2.9185E-8</c:v>
                </c:pt>
                <c:pt idx="8974">
                  <c:v>2.9188120000000002E-8</c:v>
                </c:pt>
                <c:pt idx="8975">
                  <c:v>2.919125E-8</c:v>
                </c:pt>
                <c:pt idx="8976">
                  <c:v>2.9194369999999999E-8</c:v>
                </c:pt>
                <c:pt idx="8977">
                  <c:v>2.9197500000000001E-8</c:v>
                </c:pt>
                <c:pt idx="8978">
                  <c:v>2.9200619999999999E-8</c:v>
                </c:pt>
                <c:pt idx="8979">
                  <c:v>2.9203750000000001E-8</c:v>
                </c:pt>
                <c:pt idx="8980">
                  <c:v>2.920687E-8</c:v>
                </c:pt>
                <c:pt idx="8981">
                  <c:v>2.9210000000000001E-8</c:v>
                </c:pt>
                <c:pt idx="8982">
                  <c:v>2.921312E-8</c:v>
                </c:pt>
                <c:pt idx="8983">
                  <c:v>2.9216249999999999E-8</c:v>
                </c:pt>
                <c:pt idx="8984">
                  <c:v>2.9219370000000001E-8</c:v>
                </c:pt>
                <c:pt idx="8985">
                  <c:v>2.9222499999999999E-8</c:v>
                </c:pt>
                <c:pt idx="8986">
                  <c:v>2.9225620000000001E-8</c:v>
                </c:pt>
                <c:pt idx="8987">
                  <c:v>2.922875E-8</c:v>
                </c:pt>
                <c:pt idx="8988">
                  <c:v>2.9231870000000002E-8</c:v>
                </c:pt>
                <c:pt idx="8989">
                  <c:v>2.9235E-8</c:v>
                </c:pt>
                <c:pt idx="8990">
                  <c:v>2.9238119999999999E-8</c:v>
                </c:pt>
                <c:pt idx="8991">
                  <c:v>2.9241250000000001E-8</c:v>
                </c:pt>
                <c:pt idx="8992">
                  <c:v>2.9244369999999999E-8</c:v>
                </c:pt>
                <c:pt idx="8993">
                  <c:v>2.9247500000000001E-8</c:v>
                </c:pt>
                <c:pt idx="8994">
                  <c:v>2.925062E-8</c:v>
                </c:pt>
                <c:pt idx="8995">
                  <c:v>2.9253750000000001E-8</c:v>
                </c:pt>
                <c:pt idx="8996">
                  <c:v>2.925687E-8</c:v>
                </c:pt>
                <c:pt idx="8997">
                  <c:v>2.9259999999999999E-8</c:v>
                </c:pt>
                <c:pt idx="8998">
                  <c:v>2.9263120000000001E-8</c:v>
                </c:pt>
                <c:pt idx="8999">
                  <c:v>2.9266249999999999E-8</c:v>
                </c:pt>
                <c:pt idx="9000">
                  <c:v>2.9269370000000001E-8</c:v>
                </c:pt>
                <c:pt idx="9001">
                  <c:v>2.92725E-8</c:v>
                </c:pt>
                <c:pt idx="9002">
                  <c:v>2.9275620000000002E-8</c:v>
                </c:pt>
                <c:pt idx="9003">
                  <c:v>2.927875E-8</c:v>
                </c:pt>
                <c:pt idx="9004">
                  <c:v>2.9281869999999999E-8</c:v>
                </c:pt>
                <c:pt idx="9005">
                  <c:v>2.9285000000000001E-8</c:v>
                </c:pt>
                <c:pt idx="9006">
                  <c:v>2.9288119999999999E-8</c:v>
                </c:pt>
                <c:pt idx="9007">
                  <c:v>2.9291250000000001E-8</c:v>
                </c:pt>
                <c:pt idx="9008">
                  <c:v>2.929437E-8</c:v>
                </c:pt>
                <c:pt idx="9009">
                  <c:v>2.9297500000000001E-8</c:v>
                </c:pt>
                <c:pt idx="9010">
                  <c:v>2.930062E-8</c:v>
                </c:pt>
                <c:pt idx="9011">
                  <c:v>2.9303749999999999E-8</c:v>
                </c:pt>
                <c:pt idx="9012">
                  <c:v>2.9306870000000001E-8</c:v>
                </c:pt>
                <c:pt idx="9013">
                  <c:v>2.9309999999999999E-8</c:v>
                </c:pt>
                <c:pt idx="9014">
                  <c:v>2.9313120000000001E-8</c:v>
                </c:pt>
                <c:pt idx="9015">
                  <c:v>2.931625E-8</c:v>
                </c:pt>
                <c:pt idx="9016">
                  <c:v>2.9319370000000002E-8</c:v>
                </c:pt>
                <c:pt idx="9017">
                  <c:v>2.93225E-8</c:v>
                </c:pt>
                <c:pt idx="9018">
                  <c:v>2.9325619999999999E-8</c:v>
                </c:pt>
                <c:pt idx="9019">
                  <c:v>2.932875E-8</c:v>
                </c:pt>
                <c:pt idx="9020">
                  <c:v>2.9331869999999999E-8</c:v>
                </c:pt>
                <c:pt idx="9021">
                  <c:v>2.9335000000000001E-8</c:v>
                </c:pt>
                <c:pt idx="9022">
                  <c:v>2.933812E-8</c:v>
                </c:pt>
                <c:pt idx="9023">
                  <c:v>2.9341250000000001E-8</c:v>
                </c:pt>
                <c:pt idx="9024">
                  <c:v>2.934437E-8</c:v>
                </c:pt>
                <c:pt idx="9025">
                  <c:v>2.9347499999999999E-8</c:v>
                </c:pt>
                <c:pt idx="9026">
                  <c:v>2.9350620000000001E-8</c:v>
                </c:pt>
                <c:pt idx="9027">
                  <c:v>2.9353749999999999E-8</c:v>
                </c:pt>
                <c:pt idx="9028">
                  <c:v>2.9356870000000001E-8</c:v>
                </c:pt>
                <c:pt idx="9029">
                  <c:v>2.936E-8</c:v>
                </c:pt>
                <c:pt idx="9030">
                  <c:v>2.9363120000000001E-8</c:v>
                </c:pt>
                <c:pt idx="9031">
                  <c:v>2.936625E-8</c:v>
                </c:pt>
                <c:pt idx="9032">
                  <c:v>2.9369369999999999E-8</c:v>
                </c:pt>
                <c:pt idx="9033">
                  <c:v>2.93725E-8</c:v>
                </c:pt>
                <c:pt idx="9034">
                  <c:v>2.9375619999999999E-8</c:v>
                </c:pt>
                <c:pt idx="9035">
                  <c:v>2.9378750000000001E-8</c:v>
                </c:pt>
                <c:pt idx="9036">
                  <c:v>2.938187E-8</c:v>
                </c:pt>
                <c:pt idx="9037">
                  <c:v>2.9385000000000001E-8</c:v>
                </c:pt>
                <c:pt idx="9038">
                  <c:v>2.938812E-8</c:v>
                </c:pt>
                <c:pt idx="9039">
                  <c:v>2.9391249999999999E-8</c:v>
                </c:pt>
                <c:pt idx="9040">
                  <c:v>2.9394370000000001E-8</c:v>
                </c:pt>
                <c:pt idx="9041">
                  <c:v>2.9397499999999999E-8</c:v>
                </c:pt>
                <c:pt idx="9042">
                  <c:v>2.9400620000000001E-8</c:v>
                </c:pt>
                <c:pt idx="9043">
                  <c:v>2.940375E-8</c:v>
                </c:pt>
                <c:pt idx="9044">
                  <c:v>2.9406870000000001E-8</c:v>
                </c:pt>
                <c:pt idx="9045">
                  <c:v>2.941E-8</c:v>
                </c:pt>
                <c:pt idx="9046">
                  <c:v>2.9413119999999999E-8</c:v>
                </c:pt>
                <c:pt idx="9047">
                  <c:v>2.941625E-8</c:v>
                </c:pt>
                <c:pt idx="9048">
                  <c:v>2.9419369999999999E-8</c:v>
                </c:pt>
                <c:pt idx="9049">
                  <c:v>2.9422500000000001E-8</c:v>
                </c:pt>
                <c:pt idx="9050">
                  <c:v>2.942562E-8</c:v>
                </c:pt>
                <c:pt idx="9051">
                  <c:v>2.9428750000000001E-8</c:v>
                </c:pt>
                <c:pt idx="9052">
                  <c:v>2.943187E-8</c:v>
                </c:pt>
                <c:pt idx="9053">
                  <c:v>2.9434999999999999E-8</c:v>
                </c:pt>
                <c:pt idx="9054">
                  <c:v>2.943812E-8</c:v>
                </c:pt>
                <c:pt idx="9055">
                  <c:v>2.9441249999999999E-8</c:v>
                </c:pt>
                <c:pt idx="9056">
                  <c:v>2.9444370000000001E-8</c:v>
                </c:pt>
                <c:pt idx="9057">
                  <c:v>2.9447499999999999E-8</c:v>
                </c:pt>
                <c:pt idx="9058">
                  <c:v>2.9450620000000001E-8</c:v>
                </c:pt>
                <c:pt idx="9059">
                  <c:v>2.945375E-8</c:v>
                </c:pt>
                <c:pt idx="9060">
                  <c:v>2.9456869999999999E-8</c:v>
                </c:pt>
                <c:pt idx="9061">
                  <c:v>2.946E-8</c:v>
                </c:pt>
                <c:pt idx="9062">
                  <c:v>2.9463119999999999E-8</c:v>
                </c:pt>
                <c:pt idx="9063">
                  <c:v>2.9466250000000001E-8</c:v>
                </c:pt>
                <c:pt idx="9064">
                  <c:v>2.946937E-8</c:v>
                </c:pt>
                <c:pt idx="9065">
                  <c:v>2.9472500000000001E-8</c:v>
                </c:pt>
                <c:pt idx="9066">
                  <c:v>2.947562E-8</c:v>
                </c:pt>
                <c:pt idx="9067">
                  <c:v>2.9478749999999999E-8</c:v>
                </c:pt>
                <c:pt idx="9068">
                  <c:v>2.948187E-8</c:v>
                </c:pt>
                <c:pt idx="9069">
                  <c:v>2.9484999999999999E-8</c:v>
                </c:pt>
                <c:pt idx="9070">
                  <c:v>2.9488120000000001E-8</c:v>
                </c:pt>
                <c:pt idx="9071">
                  <c:v>2.9491249999999999E-8</c:v>
                </c:pt>
                <c:pt idx="9072">
                  <c:v>2.9494370000000001E-8</c:v>
                </c:pt>
                <c:pt idx="9073">
                  <c:v>2.94975E-8</c:v>
                </c:pt>
                <c:pt idx="9074">
                  <c:v>2.9500619999999999E-8</c:v>
                </c:pt>
                <c:pt idx="9075">
                  <c:v>2.950375E-8</c:v>
                </c:pt>
                <c:pt idx="9076">
                  <c:v>2.9506869999999999E-8</c:v>
                </c:pt>
                <c:pt idx="9077">
                  <c:v>2.9510000000000001E-8</c:v>
                </c:pt>
                <c:pt idx="9078">
                  <c:v>2.951312E-8</c:v>
                </c:pt>
                <c:pt idx="9079">
                  <c:v>2.9516250000000001E-8</c:v>
                </c:pt>
                <c:pt idx="9080">
                  <c:v>2.951937E-8</c:v>
                </c:pt>
                <c:pt idx="9081">
                  <c:v>2.9522499999999999E-8</c:v>
                </c:pt>
                <c:pt idx="9082">
                  <c:v>2.952562E-8</c:v>
                </c:pt>
                <c:pt idx="9083">
                  <c:v>2.9528749999999999E-8</c:v>
                </c:pt>
                <c:pt idx="9084">
                  <c:v>2.9531870000000001E-8</c:v>
                </c:pt>
                <c:pt idx="9085">
                  <c:v>2.9534999999999999E-8</c:v>
                </c:pt>
                <c:pt idx="9086">
                  <c:v>2.9538120000000001E-8</c:v>
                </c:pt>
                <c:pt idx="9087">
                  <c:v>2.954125E-8</c:v>
                </c:pt>
                <c:pt idx="9088">
                  <c:v>2.9544369999999999E-8</c:v>
                </c:pt>
                <c:pt idx="9089">
                  <c:v>2.95475E-8</c:v>
                </c:pt>
                <c:pt idx="9090">
                  <c:v>2.9550619999999999E-8</c:v>
                </c:pt>
                <c:pt idx="9091">
                  <c:v>2.9553750000000001E-8</c:v>
                </c:pt>
                <c:pt idx="9092">
                  <c:v>2.9556869999999999E-8</c:v>
                </c:pt>
                <c:pt idx="9093">
                  <c:v>2.9560000000000001E-8</c:v>
                </c:pt>
                <c:pt idx="9094">
                  <c:v>2.956312E-8</c:v>
                </c:pt>
                <c:pt idx="9095">
                  <c:v>2.9566249999999998E-8</c:v>
                </c:pt>
                <c:pt idx="9096">
                  <c:v>2.956937E-8</c:v>
                </c:pt>
                <c:pt idx="9097">
                  <c:v>2.9572499999999999E-8</c:v>
                </c:pt>
                <c:pt idx="9098">
                  <c:v>2.9575620000000001E-8</c:v>
                </c:pt>
                <c:pt idx="9099">
                  <c:v>2.9578749999999999E-8</c:v>
                </c:pt>
                <c:pt idx="9100">
                  <c:v>2.9581870000000001E-8</c:v>
                </c:pt>
                <c:pt idx="9101">
                  <c:v>2.9585E-8</c:v>
                </c:pt>
                <c:pt idx="9102">
                  <c:v>2.9588119999999999E-8</c:v>
                </c:pt>
                <c:pt idx="9103">
                  <c:v>2.959125E-8</c:v>
                </c:pt>
                <c:pt idx="9104">
                  <c:v>2.9594369999999999E-8</c:v>
                </c:pt>
                <c:pt idx="9105">
                  <c:v>2.9597500000000001E-8</c:v>
                </c:pt>
                <c:pt idx="9106">
                  <c:v>2.9600619999999999E-8</c:v>
                </c:pt>
                <c:pt idx="9107">
                  <c:v>2.9603750000000001E-8</c:v>
                </c:pt>
                <c:pt idx="9108">
                  <c:v>2.960687E-8</c:v>
                </c:pt>
                <c:pt idx="9109">
                  <c:v>2.9609999999999998E-8</c:v>
                </c:pt>
                <c:pt idx="9110">
                  <c:v>2.961312E-8</c:v>
                </c:pt>
                <c:pt idx="9111">
                  <c:v>2.9616249999999999E-8</c:v>
                </c:pt>
                <c:pt idx="9112">
                  <c:v>2.9619370000000001E-8</c:v>
                </c:pt>
                <c:pt idx="9113">
                  <c:v>2.9622499999999999E-8</c:v>
                </c:pt>
                <c:pt idx="9114">
                  <c:v>2.9625620000000001E-8</c:v>
                </c:pt>
                <c:pt idx="9115">
                  <c:v>2.962875E-8</c:v>
                </c:pt>
                <c:pt idx="9116">
                  <c:v>2.9631869999999999E-8</c:v>
                </c:pt>
                <c:pt idx="9117">
                  <c:v>2.9635E-8</c:v>
                </c:pt>
                <c:pt idx="9118">
                  <c:v>2.9638119999999999E-8</c:v>
                </c:pt>
                <c:pt idx="9119">
                  <c:v>2.9641250000000001E-8</c:v>
                </c:pt>
                <c:pt idx="9120">
                  <c:v>2.9644369999999999E-8</c:v>
                </c:pt>
                <c:pt idx="9121">
                  <c:v>2.9647500000000001E-8</c:v>
                </c:pt>
                <c:pt idx="9122">
                  <c:v>2.965062E-8</c:v>
                </c:pt>
                <c:pt idx="9123">
                  <c:v>2.9653749999999998E-8</c:v>
                </c:pt>
                <c:pt idx="9124">
                  <c:v>2.965687E-8</c:v>
                </c:pt>
                <c:pt idx="9125">
                  <c:v>2.9659999999999999E-8</c:v>
                </c:pt>
                <c:pt idx="9126">
                  <c:v>2.9663120000000001E-8</c:v>
                </c:pt>
                <c:pt idx="9127">
                  <c:v>2.9666249999999999E-8</c:v>
                </c:pt>
                <c:pt idx="9128">
                  <c:v>2.9669370000000001E-8</c:v>
                </c:pt>
                <c:pt idx="9129">
                  <c:v>2.96725E-8</c:v>
                </c:pt>
                <c:pt idx="9130">
                  <c:v>2.9675619999999998E-8</c:v>
                </c:pt>
                <c:pt idx="9131">
                  <c:v>2.967875E-8</c:v>
                </c:pt>
                <c:pt idx="9132">
                  <c:v>2.9681869999999999E-8</c:v>
                </c:pt>
                <c:pt idx="9133">
                  <c:v>2.9685000000000001E-8</c:v>
                </c:pt>
                <c:pt idx="9134">
                  <c:v>2.9688119999999999E-8</c:v>
                </c:pt>
                <c:pt idx="9135">
                  <c:v>2.9691250000000001E-8</c:v>
                </c:pt>
                <c:pt idx="9136">
                  <c:v>2.969437E-8</c:v>
                </c:pt>
                <c:pt idx="9137">
                  <c:v>2.9697499999999998E-8</c:v>
                </c:pt>
                <c:pt idx="9138">
                  <c:v>2.970062E-8</c:v>
                </c:pt>
                <c:pt idx="9139">
                  <c:v>2.9703749999999999E-8</c:v>
                </c:pt>
                <c:pt idx="9140">
                  <c:v>2.9706870000000001E-8</c:v>
                </c:pt>
                <c:pt idx="9141">
                  <c:v>2.9709999999999999E-8</c:v>
                </c:pt>
                <c:pt idx="9142">
                  <c:v>2.9713120000000001E-8</c:v>
                </c:pt>
                <c:pt idx="9143">
                  <c:v>2.971625E-8</c:v>
                </c:pt>
                <c:pt idx="9144">
                  <c:v>2.9719369999999998E-8</c:v>
                </c:pt>
                <c:pt idx="9145">
                  <c:v>2.97225E-8</c:v>
                </c:pt>
                <c:pt idx="9146">
                  <c:v>2.9725619999999999E-8</c:v>
                </c:pt>
                <c:pt idx="9147">
                  <c:v>2.9728750000000001E-8</c:v>
                </c:pt>
                <c:pt idx="9148">
                  <c:v>2.9731869999999999E-8</c:v>
                </c:pt>
                <c:pt idx="9149">
                  <c:v>2.9735000000000001E-8</c:v>
                </c:pt>
                <c:pt idx="9150">
                  <c:v>2.973812E-8</c:v>
                </c:pt>
                <c:pt idx="9151">
                  <c:v>2.9741249999999998E-8</c:v>
                </c:pt>
                <c:pt idx="9152">
                  <c:v>2.974437E-8</c:v>
                </c:pt>
                <c:pt idx="9153">
                  <c:v>2.9747499999999999E-8</c:v>
                </c:pt>
                <c:pt idx="9154">
                  <c:v>2.9750620000000001E-8</c:v>
                </c:pt>
                <c:pt idx="9155">
                  <c:v>2.9753749999999999E-8</c:v>
                </c:pt>
                <c:pt idx="9156">
                  <c:v>2.9756870000000001E-8</c:v>
                </c:pt>
                <c:pt idx="9157">
                  <c:v>2.976E-8</c:v>
                </c:pt>
                <c:pt idx="9158">
                  <c:v>2.9763119999999998E-8</c:v>
                </c:pt>
                <c:pt idx="9159">
                  <c:v>2.976625E-8</c:v>
                </c:pt>
                <c:pt idx="9160">
                  <c:v>2.9769369999999999E-8</c:v>
                </c:pt>
                <c:pt idx="9161">
                  <c:v>2.9772500000000001E-8</c:v>
                </c:pt>
                <c:pt idx="9162">
                  <c:v>2.9775619999999999E-8</c:v>
                </c:pt>
                <c:pt idx="9163">
                  <c:v>2.9778750000000001E-8</c:v>
                </c:pt>
                <c:pt idx="9164">
                  <c:v>2.978187E-8</c:v>
                </c:pt>
                <c:pt idx="9165">
                  <c:v>2.9784999999999998E-8</c:v>
                </c:pt>
                <c:pt idx="9166">
                  <c:v>2.978812E-8</c:v>
                </c:pt>
                <c:pt idx="9167">
                  <c:v>2.9791249999999999E-8</c:v>
                </c:pt>
                <c:pt idx="9168">
                  <c:v>2.9794370000000001E-8</c:v>
                </c:pt>
                <c:pt idx="9169">
                  <c:v>2.9797499999999999E-8</c:v>
                </c:pt>
                <c:pt idx="9170">
                  <c:v>2.9800620000000001E-8</c:v>
                </c:pt>
                <c:pt idx="9171">
                  <c:v>2.980375E-8</c:v>
                </c:pt>
                <c:pt idx="9172">
                  <c:v>2.9806870000000002E-8</c:v>
                </c:pt>
                <c:pt idx="9173">
                  <c:v>2.981E-8</c:v>
                </c:pt>
                <c:pt idx="9174">
                  <c:v>2.9813120000000002E-8</c:v>
                </c:pt>
                <c:pt idx="9175">
                  <c:v>2.9816250000000001E-8</c:v>
                </c:pt>
                <c:pt idx="9176">
                  <c:v>2.9819370000000003E-8</c:v>
                </c:pt>
                <c:pt idx="9177">
                  <c:v>2.9822500000000001E-8</c:v>
                </c:pt>
                <c:pt idx="9178">
                  <c:v>2.9825620000000003E-8</c:v>
                </c:pt>
                <c:pt idx="9179">
                  <c:v>2.9828750000000002E-8</c:v>
                </c:pt>
                <c:pt idx="9180">
                  <c:v>2.9831869999999997E-8</c:v>
                </c:pt>
                <c:pt idx="9181">
                  <c:v>2.9835000000000002E-8</c:v>
                </c:pt>
                <c:pt idx="9182">
                  <c:v>2.9838119999999997E-8</c:v>
                </c:pt>
                <c:pt idx="9183">
                  <c:v>2.9841250000000003E-8</c:v>
                </c:pt>
                <c:pt idx="9184">
                  <c:v>2.9844369999999998E-8</c:v>
                </c:pt>
                <c:pt idx="9185">
                  <c:v>2.9847500000000003E-8</c:v>
                </c:pt>
                <c:pt idx="9186">
                  <c:v>2.9850619999999998E-8</c:v>
                </c:pt>
                <c:pt idx="9187">
                  <c:v>2.9853749999999997E-8</c:v>
                </c:pt>
                <c:pt idx="9188">
                  <c:v>2.9856869999999999E-8</c:v>
                </c:pt>
                <c:pt idx="9189">
                  <c:v>2.9859999999999997E-8</c:v>
                </c:pt>
                <c:pt idx="9190">
                  <c:v>2.9863119999999999E-8</c:v>
                </c:pt>
                <c:pt idx="9191">
                  <c:v>2.9866249999999998E-8</c:v>
                </c:pt>
                <c:pt idx="9192">
                  <c:v>2.986937E-8</c:v>
                </c:pt>
                <c:pt idx="9193">
                  <c:v>2.9872499999999998E-8</c:v>
                </c:pt>
                <c:pt idx="9194">
                  <c:v>2.987562E-8</c:v>
                </c:pt>
                <c:pt idx="9195">
                  <c:v>2.9878749999999999E-8</c:v>
                </c:pt>
                <c:pt idx="9196">
                  <c:v>2.9881870000000001E-8</c:v>
                </c:pt>
                <c:pt idx="9197">
                  <c:v>2.9884999999999999E-8</c:v>
                </c:pt>
                <c:pt idx="9198">
                  <c:v>2.9888120000000001E-8</c:v>
                </c:pt>
                <c:pt idx="9199">
                  <c:v>2.989125E-8</c:v>
                </c:pt>
                <c:pt idx="9200">
                  <c:v>2.9894370000000002E-8</c:v>
                </c:pt>
                <c:pt idx="9201">
                  <c:v>2.98975E-8</c:v>
                </c:pt>
                <c:pt idx="9202">
                  <c:v>2.9900620000000002E-8</c:v>
                </c:pt>
                <c:pt idx="9203">
                  <c:v>2.9903750000000001E-8</c:v>
                </c:pt>
                <c:pt idx="9204">
                  <c:v>2.9906870000000003E-8</c:v>
                </c:pt>
                <c:pt idx="9205">
                  <c:v>2.9910000000000001E-8</c:v>
                </c:pt>
                <c:pt idx="9206">
                  <c:v>2.9913120000000003E-8</c:v>
                </c:pt>
                <c:pt idx="9207">
                  <c:v>2.9916250000000002E-8</c:v>
                </c:pt>
                <c:pt idx="9208">
                  <c:v>2.9919369999999997E-8</c:v>
                </c:pt>
                <c:pt idx="9209">
                  <c:v>2.9922500000000002E-8</c:v>
                </c:pt>
                <c:pt idx="9210">
                  <c:v>2.9925619999999997E-8</c:v>
                </c:pt>
                <c:pt idx="9211">
                  <c:v>2.9928750000000003E-8</c:v>
                </c:pt>
                <c:pt idx="9212">
                  <c:v>2.9931869999999998E-8</c:v>
                </c:pt>
                <c:pt idx="9213">
                  <c:v>2.9935000000000003E-8</c:v>
                </c:pt>
                <c:pt idx="9214">
                  <c:v>2.9938119999999998E-8</c:v>
                </c:pt>
                <c:pt idx="9215">
                  <c:v>2.9941249999999997E-8</c:v>
                </c:pt>
                <c:pt idx="9216">
                  <c:v>2.9944369999999999E-8</c:v>
                </c:pt>
                <c:pt idx="9217">
                  <c:v>2.9947499999999997E-8</c:v>
                </c:pt>
                <c:pt idx="9218">
                  <c:v>2.9950619999999999E-8</c:v>
                </c:pt>
                <c:pt idx="9219">
                  <c:v>2.9953749999999998E-8</c:v>
                </c:pt>
                <c:pt idx="9220">
                  <c:v>2.995687E-8</c:v>
                </c:pt>
                <c:pt idx="9221">
                  <c:v>2.9959999999999998E-8</c:v>
                </c:pt>
                <c:pt idx="9222">
                  <c:v>2.996312E-8</c:v>
                </c:pt>
                <c:pt idx="9223">
                  <c:v>2.9966249999999999E-8</c:v>
                </c:pt>
                <c:pt idx="9224">
                  <c:v>2.9969370000000001E-8</c:v>
                </c:pt>
                <c:pt idx="9225">
                  <c:v>2.9972499999999999E-8</c:v>
                </c:pt>
                <c:pt idx="9226">
                  <c:v>2.9975620000000001E-8</c:v>
                </c:pt>
                <c:pt idx="9227">
                  <c:v>2.997875E-8</c:v>
                </c:pt>
                <c:pt idx="9228">
                  <c:v>2.9981870000000002E-8</c:v>
                </c:pt>
                <c:pt idx="9229">
                  <c:v>2.9985E-8</c:v>
                </c:pt>
                <c:pt idx="9230">
                  <c:v>2.9988120000000002E-8</c:v>
                </c:pt>
                <c:pt idx="9231">
                  <c:v>2.9991250000000001E-8</c:v>
                </c:pt>
                <c:pt idx="9232">
                  <c:v>2.9994370000000003E-8</c:v>
                </c:pt>
                <c:pt idx="9233">
                  <c:v>2.9997500000000001E-8</c:v>
                </c:pt>
                <c:pt idx="9234">
                  <c:v>3.0000620000000003E-8</c:v>
                </c:pt>
                <c:pt idx="9235">
                  <c:v>3.0003750000000002E-8</c:v>
                </c:pt>
                <c:pt idx="9236">
                  <c:v>3.0006869999999997E-8</c:v>
                </c:pt>
                <c:pt idx="9237">
                  <c:v>3.0010000000000002E-8</c:v>
                </c:pt>
                <c:pt idx="9238">
                  <c:v>3.0013119999999997E-8</c:v>
                </c:pt>
                <c:pt idx="9239">
                  <c:v>3.0016250000000003E-8</c:v>
                </c:pt>
                <c:pt idx="9240">
                  <c:v>3.0019369999999998E-8</c:v>
                </c:pt>
                <c:pt idx="9241">
                  <c:v>3.0022500000000003E-8</c:v>
                </c:pt>
                <c:pt idx="9242">
                  <c:v>3.0025619999999998E-8</c:v>
                </c:pt>
                <c:pt idx="9243">
                  <c:v>3.0028749999999997E-8</c:v>
                </c:pt>
                <c:pt idx="9244">
                  <c:v>3.0031869999999999E-8</c:v>
                </c:pt>
                <c:pt idx="9245">
                  <c:v>3.0034999999999997E-8</c:v>
                </c:pt>
                <c:pt idx="9246">
                  <c:v>3.0038119999999999E-8</c:v>
                </c:pt>
                <c:pt idx="9247">
                  <c:v>3.0041249999999998E-8</c:v>
                </c:pt>
                <c:pt idx="9248">
                  <c:v>3.004437E-8</c:v>
                </c:pt>
                <c:pt idx="9249">
                  <c:v>3.0047499999999998E-8</c:v>
                </c:pt>
                <c:pt idx="9250">
                  <c:v>3.005062E-8</c:v>
                </c:pt>
                <c:pt idx="9251">
                  <c:v>3.0053749999999999E-8</c:v>
                </c:pt>
                <c:pt idx="9252">
                  <c:v>3.0056870000000001E-8</c:v>
                </c:pt>
                <c:pt idx="9253">
                  <c:v>3.0059999999999999E-8</c:v>
                </c:pt>
                <c:pt idx="9254">
                  <c:v>3.0063120000000001E-8</c:v>
                </c:pt>
                <c:pt idx="9255">
                  <c:v>3.006625E-8</c:v>
                </c:pt>
                <c:pt idx="9256">
                  <c:v>3.0069370000000002E-8</c:v>
                </c:pt>
                <c:pt idx="9257">
                  <c:v>3.00725E-8</c:v>
                </c:pt>
                <c:pt idx="9258">
                  <c:v>3.0075620000000002E-8</c:v>
                </c:pt>
                <c:pt idx="9259">
                  <c:v>3.0078750000000001E-8</c:v>
                </c:pt>
                <c:pt idx="9260">
                  <c:v>3.0081870000000003E-8</c:v>
                </c:pt>
                <c:pt idx="9261">
                  <c:v>3.0085000000000001E-8</c:v>
                </c:pt>
                <c:pt idx="9262">
                  <c:v>3.0088120000000003E-8</c:v>
                </c:pt>
                <c:pt idx="9263">
                  <c:v>3.0091250000000002E-8</c:v>
                </c:pt>
                <c:pt idx="9264">
                  <c:v>3.0094369999999997E-8</c:v>
                </c:pt>
                <c:pt idx="9265">
                  <c:v>3.0097500000000002E-8</c:v>
                </c:pt>
                <c:pt idx="9266">
                  <c:v>3.0100619999999997E-8</c:v>
                </c:pt>
                <c:pt idx="9267">
                  <c:v>3.0103750000000002E-8</c:v>
                </c:pt>
                <c:pt idx="9268">
                  <c:v>3.0106869999999998E-8</c:v>
                </c:pt>
                <c:pt idx="9269">
                  <c:v>3.0110000000000003E-8</c:v>
                </c:pt>
                <c:pt idx="9270">
                  <c:v>3.0113119999999998E-8</c:v>
                </c:pt>
                <c:pt idx="9271">
                  <c:v>3.0116249999999997E-8</c:v>
                </c:pt>
                <c:pt idx="9272">
                  <c:v>3.0119369999999999E-8</c:v>
                </c:pt>
                <c:pt idx="9273">
                  <c:v>3.0122499999999997E-8</c:v>
                </c:pt>
                <c:pt idx="9274">
                  <c:v>3.0125619999999999E-8</c:v>
                </c:pt>
                <c:pt idx="9275">
                  <c:v>3.0128749999999998E-8</c:v>
                </c:pt>
                <c:pt idx="9276">
                  <c:v>3.013187E-8</c:v>
                </c:pt>
                <c:pt idx="9277">
                  <c:v>3.0134999999999998E-8</c:v>
                </c:pt>
                <c:pt idx="9278">
                  <c:v>3.013812E-8</c:v>
                </c:pt>
                <c:pt idx="9279">
                  <c:v>3.0141249999999999E-8</c:v>
                </c:pt>
                <c:pt idx="9280">
                  <c:v>3.0144370000000001E-8</c:v>
                </c:pt>
                <c:pt idx="9281">
                  <c:v>3.0147499999999999E-8</c:v>
                </c:pt>
                <c:pt idx="9282">
                  <c:v>3.0150620000000001E-8</c:v>
                </c:pt>
                <c:pt idx="9283">
                  <c:v>3.015375E-8</c:v>
                </c:pt>
                <c:pt idx="9284">
                  <c:v>3.0156870000000002E-8</c:v>
                </c:pt>
                <c:pt idx="9285">
                  <c:v>3.016E-8</c:v>
                </c:pt>
                <c:pt idx="9286">
                  <c:v>3.0163120000000002E-8</c:v>
                </c:pt>
                <c:pt idx="9287">
                  <c:v>3.0166250000000001E-8</c:v>
                </c:pt>
                <c:pt idx="9288">
                  <c:v>3.0169370000000002E-8</c:v>
                </c:pt>
                <c:pt idx="9289">
                  <c:v>3.0172500000000001E-8</c:v>
                </c:pt>
                <c:pt idx="9290">
                  <c:v>3.0175620000000003E-8</c:v>
                </c:pt>
                <c:pt idx="9291">
                  <c:v>3.0178750000000001E-8</c:v>
                </c:pt>
                <c:pt idx="9292">
                  <c:v>3.0181869999999997E-8</c:v>
                </c:pt>
                <c:pt idx="9293">
                  <c:v>3.0185000000000002E-8</c:v>
                </c:pt>
                <c:pt idx="9294">
                  <c:v>3.0188119999999997E-8</c:v>
                </c:pt>
                <c:pt idx="9295">
                  <c:v>3.0191250000000002E-8</c:v>
                </c:pt>
                <c:pt idx="9296">
                  <c:v>3.0194369999999998E-8</c:v>
                </c:pt>
                <c:pt idx="9297">
                  <c:v>3.0197500000000003E-8</c:v>
                </c:pt>
                <c:pt idx="9298">
                  <c:v>3.0200619999999998E-8</c:v>
                </c:pt>
                <c:pt idx="9299">
                  <c:v>3.0203749999999997E-8</c:v>
                </c:pt>
                <c:pt idx="9300">
                  <c:v>3.0206869999999999E-8</c:v>
                </c:pt>
                <c:pt idx="9301">
                  <c:v>3.0209999999999997E-8</c:v>
                </c:pt>
                <c:pt idx="9302">
                  <c:v>3.0213119999999999E-8</c:v>
                </c:pt>
                <c:pt idx="9303">
                  <c:v>3.0216249999999998E-8</c:v>
                </c:pt>
                <c:pt idx="9304">
                  <c:v>3.021937E-8</c:v>
                </c:pt>
                <c:pt idx="9305">
                  <c:v>3.0222499999999998E-8</c:v>
                </c:pt>
                <c:pt idx="9306">
                  <c:v>3.022562E-8</c:v>
                </c:pt>
                <c:pt idx="9307">
                  <c:v>3.0228749999999999E-8</c:v>
                </c:pt>
                <c:pt idx="9308">
                  <c:v>3.0231870000000001E-8</c:v>
                </c:pt>
                <c:pt idx="9309">
                  <c:v>3.0234999999999999E-8</c:v>
                </c:pt>
                <c:pt idx="9310">
                  <c:v>3.0238120000000001E-8</c:v>
                </c:pt>
                <c:pt idx="9311">
                  <c:v>3.024125E-8</c:v>
                </c:pt>
                <c:pt idx="9312">
                  <c:v>3.0244370000000002E-8</c:v>
                </c:pt>
                <c:pt idx="9313">
                  <c:v>3.02475E-8</c:v>
                </c:pt>
                <c:pt idx="9314">
                  <c:v>3.0250620000000002E-8</c:v>
                </c:pt>
                <c:pt idx="9315">
                  <c:v>3.0253750000000001E-8</c:v>
                </c:pt>
                <c:pt idx="9316">
                  <c:v>3.0256870000000002E-8</c:v>
                </c:pt>
                <c:pt idx="9317">
                  <c:v>3.0260000000000001E-8</c:v>
                </c:pt>
                <c:pt idx="9318">
                  <c:v>3.0263120000000003E-8</c:v>
                </c:pt>
                <c:pt idx="9319">
                  <c:v>3.0266250000000001E-8</c:v>
                </c:pt>
                <c:pt idx="9320">
                  <c:v>3.0269369999999997E-8</c:v>
                </c:pt>
                <c:pt idx="9321">
                  <c:v>3.0272500000000002E-8</c:v>
                </c:pt>
                <c:pt idx="9322">
                  <c:v>3.0275619999999997E-8</c:v>
                </c:pt>
                <c:pt idx="9323">
                  <c:v>3.0278750000000002E-8</c:v>
                </c:pt>
                <c:pt idx="9324">
                  <c:v>3.0281869999999998E-8</c:v>
                </c:pt>
                <c:pt idx="9325">
                  <c:v>3.0285000000000003E-8</c:v>
                </c:pt>
                <c:pt idx="9326">
                  <c:v>3.0288119999999998E-8</c:v>
                </c:pt>
                <c:pt idx="9327">
                  <c:v>3.0291249999999997E-8</c:v>
                </c:pt>
                <c:pt idx="9328">
                  <c:v>3.0294369999999999E-8</c:v>
                </c:pt>
                <c:pt idx="9329">
                  <c:v>3.0297499999999997E-8</c:v>
                </c:pt>
                <c:pt idx="9330">
                  <c:v>3.0300619999999999E-8</c:v>
                </c:pt>
                <c:pt idx="9331">
                  <c:v>3.0303749999999998E-8</c:v>
                </c:pt>
                <c:pt idx="9332">
                  <c:v>3.030687E-8</c:v>
                </c:pt>
                <c:pt idx="9333">
                  <c:v>3.0309999999999998E-8</c:v>
                </c:pt>
                <c:pt idx="9334">
                  <c:v>3.031312E-8</c:v>
                </c:pt>
                <c:pt idx="9335">
                  <c:v>3.0316249999999999E-8</c:v>
                </c:pt>
                <c:pt idx="9336">
                  <c:v>3.0319370000000001E-8</c:v>
                </c:pt>
                <c:pt idx="9337">
                  <c:v>3.0322499999999999E-8</c:v>
                </c:pt>
                <c:pt idx="9338">
                  <c:v>3.0325620000000001E-8</c:v>
                </c:pt>
                <c:pt idx="9339">
                  <c:v>3.032875E-8</c:v>
                </c:pt>
                <c:pt idx="9340">
                  <c:v>3.0331870000000001E-8</c:v>
                </c:pt>
                <c:pt idx="9341">
                  <c:v>3.0335E-8</c:v>
                </c:pt>
                <c:pt idx="9342">
                  <c:v>3.0338120000000002E-8</c:v>
                </c:pt>
                <c:pt idx="9343">
                  <c:v>3.034125E-8</c:v>
                </c:pt>
                <c:pt idx="9344">
                  <c:v>3.0344370000000002E-8</c:v>
                </c:pt>
                <c:pt idx="9345">
                  <c:v>3.0347500000000001E-8</c:v>
                </c:pt>
                <c:pt idx="9346">
                  <c:v>3.0350620000000003E-8</c:v>
                </c:pt>
                <c:pt idx="9347">
                  <c:v>3.0353750000000001E-8</c:v>
                </c:pt>
                <c:pt idx="9348">
                  <c:v>3.0356869999999997E-8</c:v>
                </c:pt>
                <c:pt idx="9349">
                  <c:v>3.0360000000000002E-8</c:v>
                </c:pt>
                <c:pt idx="9350">
                  <c:v>3.0363119999999997E-8</c:v>
                </c:pt>
                <c:pt idx="9351">
                  <c:v>3.0366250000000002E-8</c:v>
                </c:pt>
                <c:pt idx="9352">
                  <c:v>3.0369369999999998E-8</c:v>
                </c:pt>
                <c:pt idx="9353">
                  <c:v>3.0372500000000003E-8</c:v>
                </c:pt>
                <c:pt idx="9354">
                  <c:v>3.0375619999999998E-8</c:v>
                </c:pt>
                <c:pt idx="9355">
                  <c:v>3.0378750000000003E-8</c:v>
                </c:pt>
                <c:pt idx="9356">
                  <c:v>3.0381869999999999E-8</c:v>
                </c:pt>
                <c:pt idx="9357">
                  <c:v>3.0384999999999997E-8</c:v>
                </c:pt>
                <c:pt idx="9358">
                  <c:v>3.0388119999999999E-8</c:v>
                </c:pt>
                <c:pt idx="9359">
                  <c:v>3.0391249999999998E-8</c:v>
                </c:pt>
                <c:pt idx="9360">
                  <c:v>3.039437E-8</c:v>
                </c:pt>
                <c:pt idx="9361">
                  <c:v>3.0397499999999998E-8</c:v>
                </c:pt>
                <c:pt idx="9362">
                  <c:v>3.040062E-8</c:v>
                </c:pt>
                <c:pt idx="9363">
                  <c:v>3.0403749999999999E-8</c:v>
                </c:pt>
                <c:pt idx="9364">
                  <c:v>3.040687E-8</c:v>
                </c:pt>
                <c:pt idx="9365">
                  <c:v>3.0409999999999999E-8</c:v>
                </c:pt>
                <c:pt idx="9366">
                  <c:v>3.0413120000000001E-8</c:v>
                </c:pt>
                <c:pt idx="9367">
                  <c:v>3.0416249999999999E-8</c:v>
                </c:pt>
                <c:pt idx="9368">
                  <c:v>3.0419370000000001E-8</c:v>
                </c:pt>
                <c:pt idx="9369">
                  <c:v>3.04225E-8</c:v>
                </c:pt>
                <c:pt idx="9370">
                  <c:v>3.0425620000000002E-8</c:v>
                </c:pt>
                <c:pt idx="9371">
                  <c:v>3.042875E-8</c:v>
                </c:pt>
                <c:pt idx="9372">
                  <c:v>3.0431870000000002E-8</c:v>
                </c:pt>
                <c:pt idx="9373">
                  <c:v>3.0435000000000001E-8</c:v>
                </c:pt>
                <c:pt idx="9374">
                  <c:v>3.0438120000000003E-8</c:v>
                </c:pt>
                <c:pt idx="9375">
                  <c:v>3.0441250000000001E-8</c:v>
                </c:pt>
                <c:pt idx="9376">
                  <c:v>3.0444370000000003E-8</c:v>
                </c:pt>
                <c:pt idx="9377">
                  <c:v>3.0447500000000002E-8</c:v>
                </c:pt>
                <c:pt idx="9378">
                  <c:v>3.0450619999999997E-8</c:v>
                </c:pt>
                <c:pt idx="9379">
                  <c:v>3.0453750000000002E-8</c:v>
                </c:pt>
                <c:pt idx="9380">
                  <c:v>3.0456869999999998E-8</c:v>
                </c:pt>
                <c:pt idx="9381">
                  <c:v>3.0460000000000003E-8</c:v>
                </c:pt>
                <c:pt idx="9382">
                  <c:v>3.0463119999999998E-8</c:v>
                </c:pt>
                <c:pt idx="9383">
                  <c:v>3.0466250000000003E-8</c:v>
                </c:pt>
                <c:pt idx="9384">
                  <c:v>3.0469369999999999E-8</c:v>
                </c:pt>
                <c:pt idx="9385">
                  <c:v>3.0472499999999997E-8</c:v>
                </c:pt>
                <c:pt idx="9386">
                  <c:v>3.0475619999999999E-8</c:v>
                </c:pt>
                <c:pt idx="9387">
                  <c:v>3.0478749999999998E-8</c:v>
                </c:pt>
                <c:pt idx="9388">
                  <c:v>3.048187E-8</c:v>
                </c:pt>
                <c:pt idx="9389">
                  <c:v>3.0484999999999998E-8</c:v>
                </c:pt>
                <c:pt idx="9390">
                  <c:v>3.048812E-8</c:v>
                </c:pt>
                <c:pt idx="9391">
                  <c:v>3.0491249999999998E-8</c:v>
                </c:pt>
                <c:pt idx="9392">
                  <c:v>3.049437E-8</c:v>
                </c:pt>
                <c:pt idx="9393">
                  <c:v>3.0497499999999999E-8</c:v>
                </c:pt>
                <c:pt idx="9394">
                  <c:v>3.0500620000000001E-8</c:v>
                </c:pt>
                <c:pt idx="9395">
                  <c:v>3.0503749999999999E-8</c:v>
                </c:pt>
                <c:pt idx="9396">
                  <c:v>3.0506870000000001E-8</c:v>
                </c:pt>
                <c:pt idx="9397">
                  <c:v>3.051E-8</c:v>
                </c:pt>
                <c:pt idx="9398">
                  <c:v>3.0513120000000002E-8</c:v>
                </c:pt>
                <c:pt idx="9399">
                  <c:v>3.051625E-8</c:v>
                </c:pt>
                <c:pt idx="9400">
                  <c:v>3.0519370000000002E-8</c:v>
                </c:pt>
                <c:pt idx="9401">
                  <c:v>3.0522500000000001E-8</c:v>
                </c:pt>
                <c:pt idx="9402">
                  <c:v>3.0525620000000003E-8</c:v>
                </c:pt>
                <c:pt idx="9403">
                  <c:v>3.0528750000000001E-8</c:v>
                </c:pt>
                <c:pt idx="9404">
                  <c:v>3.0531870000000003E-8</c:v>
                </c:pt>
                <c:pt idx="9405">
                  <c:v>3.0535000000000002E-8</c:v>
                </c:pt>
                <c:pt idx="9406">
                  <c:v>3.0538119999999997E-8</c:v>
                </c:pt>
                <c:pt idx="9407">
                  <c:v>3.0541250000000002E-8</c:v>
                </c:pt>
                <c:pt idx="9408">
                  <c:v>3.0544369999999998E-8</c:v>
                </c:pt>
                <c:pt idx="9409">
                  <c:v>3.0547500000000003E-8</c:v>
                </c:pt>
                <c:pt idx="9410">
                  <c:v>3.0550619999999998E-8</c:v>
                </c:pt>
                <c:pt idx="9411">
                  <c:v>3.0553750000000003E-8</c:v>
                </c:pt>
                <c:pt idx="9412">
                  <c:v>3.0556869999999999E-8</c:v>
                </c:pt>
                <c:pt idx="9413">
                  <c:v>3.0559999999999997E-8</c:v>
                </c:pt>
                <c:pt idx="9414">
                  <c:v>3.0563119999999999E-8</c:v>
                </c:pt>
                <c:pt idx="9415">
                  <c:v>3.0566249999999998E-8</c:v>
                </c:pt>
                <c:pt idx="9416">
                  <c:v>3.0569369999999999E-8</c:v>
                </c:pt>
                <c:pt idx="9417">
                  <c:v>3.0572499999999998E-8</c:v>
                </c:pt>
                <c:pt idx="9418">
                  <c:v>3.057562E-8</c:v>
                </c:pt>
                <c:pt idx="9419">
                  <c:v>3.0578749999999998E-8</c:v>
                </c:pt>
                <c:pt idx="9420">
                  <c:v>3.058187E-8</c:v>
                </c:pt>
                <c:pt idx="9421">
                  <c:v>3.0584999999999999E-8</c:v>
                </c:pt>
                <c:pt idx="9422">
                  <c:v>3.0588120000000001E-8</c:v>
                </c:pt>
                <c:pt idx="9423">
                  <c:v>3.0591249999999999E-8</c:v>
                </c:pt>
                <c:pt idx="9424">
                  <c:v>3.0594370000000001E-8</c:v>
                </c:pt>
                <c:pt idx="9425">
                  <c:v>3.05975E-8</c:v>
                </c:pt>
                <c:pt idx="9426">
                  <c:v>3.0600620000000002E-8</c:v>
                </c:pt>
                <c:pt idx="9427">
                  <c:v>3.060375E-8</c:v>
                </c:pt>
                <c:pt idx="9428">
                  <c:v>3.0606870000000002E-8</c:v>
                </c:pt>
                <c:pt idx="9429">
                  <c:v>3.0610000000000001E-8</c:v>
                </c:pt>
                <c:pt idx="9430">
                  <c:v>3.0613120000000003E-8</c:v>
                </c:pt>
                <c:pt idx="9431">
                  <c:v>3.0616250000000001E-8</c:v>
                </c:pt>
                <c:pt idx="9432">
                  <c:v>3.0619370000000003E-8</c:v>
                </c:pt>
                <c:pt idx="9433">
                  <c:v>3.0622500000000002E-8</c:v>
                </c:pt>
                <c:pt idx="9434">
                  <c:v>3.0625619999999997E-8</c:v>
                </c:pt>
                <c:pt idx="9435">
                  <c:v>3.0628750000000002E-8</c:v>
                </c:pt>
                <c:pt idx="9436">
                  <c:v>3.0631869999999998E-8</c:v>
                </c:pt>
                <c:pt idx="9437">
                  <c:v>3.0635000000000003E-8</c:v>
                </c:pt>
                <c:pt idx="9438">
                  <c:v>3.0638119999999998E-8</c:v>
                </c:pt>
                <c:pt idx="9439">
                  <c:v>3.0641250000000003E-8</c:v>
                </c:pt>
                <c:pt idx="9440">
                  <c:v>3.0644369999999998E-8</c:v>
                </c:pt>
                <c:pt idx="9441">
                  <c:v>3.0647499999999997E-8</c:v>
                </c:pt>
                <c:pt idx="9442">
                  <c:v>3.0650619999999999E-8</c:v>
                </c:pt>
                <c:pt idx="9443">
                  <c:v>3.0653749999999997E-8</c:v>
                </c:pt>
                <c:pt idx="9444">
                  <c:v>3.0656869999999999E-8</c:v>
                </c:pt>
                <c:pt idx="9445">
                  <c:v>3.0659999999999998E-8</c:v>
                </c:pt>
                <c:pt idx="9446">
                  <c:v>3.066312E-8</c:v>
                </c:pt>
                <c:pt idx="9447">
                  <c:v>3.0666249999999998E-8</c:v>
                </c:pt>
                <c:pt idx="9448">
                  <c:v>3.066937E-8</c:v>
                </c:pt>
                <c:pt idx="9449">
                  <c:v>3.0672499999999999E-8</c:v>
                </c:pt>
                <c:pt idx="9450">
                  <c:v>3.0675620000000001E-8</c:v>
                </c:pt>
                <c:pt idx="9451">
                  <c:v>3.0678749999999999E-8</c:v>
                </c:pt>
                <c:pt idx="9452">
                  <c:v>3.0681870000000001E-8</c:v>
                </c:pt>
                <c:pt idx="9453">
                  <c:v>3.0685E-8</c:v>
                </c:pt>
                <c:pt idx="9454">
                  <c:v>3.0688120000000002E-8</c:v>
                </c:pt>
                <c:pt idx="9455">
                  <c:v>3.069125E-8</c:v>
                </c:pt>
                <c:pt idx="9456">
                  <c:v>3.0694370000000002E-8</c:v>
                </c:pt>
                <c:pt idx="9457">
                  <c:v>3.0697500000000001E-8</c:v>
                </c:pt>
                <c:pt idx="9458">
                  <c:v>3.0700620000000003E-8</c:v>
                </c:pt>
                <c:pt idx="9459">
                  <c:v>3.0703750000000001E-8</c:v>
                </c:pt>
                <c:pt idx="9460">
                  <c:v>3.0706870000000003E-8</c:v>
                </c:pt>
                <c:pt idx="9461">
                  <c:v>3.0710000000000002E-8</c:v>
                </c:pt>
                <c:pt idx="9462">
                  <c:v>3.0713119999999997E-8</c:v>
                </c:pt>
                <c:pt idx="9463">
                  <c:v>3.0716250000000002E-8</c:v>
                </c:pt>
                <c:pt idx="9464">
                  <c:v>3.0719369999999997E-8</c:v>
                </c:pt>
                <c:pt idx="9465">
                  <c:v>3.0722500000000003E-8</c:v>
                </c:pt>
                <c:pt idx="9466">
                  <c:v>3.0725619999999998E-8</c:v>
                </c:pt>
                <c:pt idx="9467">
                  <c:v>3.0728750000000003E-8</c:v>
                </c:pt>
                <c:pt idx="9468">
                  <c:v>3.0731869999999998E-8</c:v>
                </c:pt>
                <c:pt idx="9469">
                  <c:v>3.0734999999999997E-8</c:v>
                </c:pt>
                <c:pt idx="9470">
                  <c:v>3.0738119999999999E-8</c:v>
                </c:pt>
                <c:pt idx="9471">
                  <c:v>3.0741249999999997E-8</c:v>
                </c:pt>
                <c:pt idx="9472">
                  <c:v>3.0744369999999999E-8</c:v>
                </c:pt>
                <c:pt idx="9473">
                  <c:v>3.0747499999999998E-8</c:v>
                </c:pt>
                <c:pt idx="9474">
                  <c:v>3.075062E-8</c:v>
                </c:pt>
                <c:pt idx="9475">
                  <c:v>3.0753749999999998E-8</c:v>
                </c:pt>
                <c:pt idx="9476">
                  <c:v>3.075687E-8</c:v>
                </c:pt>
                <c:pt idx="9477">
                  <c:v>3.0759999999999999E-8</c:v>
                </c:pt>
                <c:pt idx="9478">
                  <c:v>3.0763120000000001E-8</c:v>
                </c:pt>
                <c:pt idx="9479">
                  <c:v>3.0766249999999999E-8</c:v>
                </c:pt>
                <c:pt idx="9480">
                  <c:v>3.0769370000000001E-8</c:v>
                </c:pt>
                <c:pt idx="9481">
                  <c:v>3.07725E-8</c:v>
                </c:pt>
                <c:pt idx="9482">
                  <c:v>3.0775620000000002E-8</c:v>
                </c:pt>
                <c:pt idx="9483">
                  <c:v>3.077875E-8</c:v>
                </c:pt>
                <c:pt idx="9484">
                  <c:v>3.0781870000000002E-8</c:v>
                </c:pt>
                <c:pt idx="9485">
                  <c:v>3.0785000000000001E-8</c:v>
                </c:pt>
                <c:pt idx="9486">
                  <c:v>3.0788120000000003E-8</c:v>
                </c:pt>
                <c:pt idx="9487">
                  <c:v>3.0791250000000001E-8</c:v>
                </c:pt>
                <c:pt idx="9488">
                  <c:v>3.0794370000000003E-8</c:v>
                </c:pt>
                <c:pt idx="9489">
                  <c:v>3.0797500000000002E-8</c:v>
                </c:pt>
                <c:pt idx="9490">
                  <c:v>3.0800619999999997E-8</c:v>
                </c:pt>
                <c:pt idx="9491">
                  <c:v>3.0803750000000002E-8</c:v>
                </c:pt>
                <c:pt idx="9492">
                  <c:v>3.0806869999999997E-8</c:v>
                </c:pt>
                <c:pt idx="9493">
                  <c:v>3.0810000000000003E-8</c:v>
                </c:pt>
                <c:pt idx="9494">
                  <c:v>3.0813119999999998E-8</c:v>
                </c:pt>
                <c:pt idx="9495">
                  <c:v>3.0816250000000003E-8</c:v>
                </c:pt>
                <c:pt idx="9496">
                  <c:v>3.0819369999999998E-8</c:v>
                </c:pt>
                <c:pt idx="9497">
                  <c:v>3.0822499999999997E-8</c:v>
                </c:pt>
                <c:pt idx="9498">
                  <c:v>3.0825619999999999E-8</c:v>
                </c:pt>
                <c:pt idx="9499">
                  <c:v>3.0828749999999997E-8</c:v>
                </c:pt>
                <c:pt idx="9500">
                  <c:v>3.0831869999999999E-8</c:v>
                </c:pt>
                <c:pt idx="9501">
                  <c:v>3.0834999999999998E-8</c:v>
                </c:pt>
                <c:pt idx="9502">
                  <c:v>3.083812E-8</c:v>
                </c:pt>
                <c:pt idx="9503">
                  <c:v>3.0841249999999998E-8</c:v>
                </c:pt>
                <c:pt idx="9504">
                  <c:v>3.084437E-8</c:v>
                </c:pt>
                <c:pt idx="9505">
                  <c:v>3.0847499999999999E-8</c:v>
                </c:pt>
                <c:pt idx="9506">
                  <c:v>3.0850620000000001E-8</c:v>
                </c:pt>
                <c:pt idx="9507">
                  <c:v>3.0853749999999999E-8</c:v>
                </c:pt>
                <c:pt idx="9508">
                  <c:v>3.0856870000000001E-8</c:v>
                </c:pt>
                <c:pt idx="9509">
                  <c:v>3.086E-8</c:v>
                </c:pt>
                <c:pt idx="9510">
                  <c:v>3.0863120000000002E-8</c:v>
                </c:pt>
                <c:pt idx="9511">
                  <c:v>3.086625E-8</c:v>
                </c:pt>
                <c:pt idx="9512">
                  <c:v>3.0869370000000002E-8</c:v>
                </c:pt>
                <c:pt idx="9513">
                  <c:v>3.0872500000000001E-8</c:v>
                </c:pt>
                <c:pt idx="9514">
                  <c:v>3.0875620000000003E-8</c:v>
                </c:pt>
                <c:pt idx="9515">
                  <c:v>3.0878750000000001E-8</c:v>
                </c:pt>
                <c:pt idx="9516">
                  <c:v>3.0881870000000003E-8</c:v>
                </c:pt>
                <c:pt idx="9517">
                  <c:v>3.0885000000000002E-8</c:v>
                </c:pt>
                <c:pt idx="9518">
                  <c:v>3.0888119999999997E-8</c:v>
                </c:pt>
                <c:pt idx="9519">
                  <c:v>3.0891250000000002E-8</c:v>
                </c:pt>
                <c:pt idx="9520">
                  <c:v>3.0894369999999997E-8</c:v>
                </c:pt>
                <c:pt idx="9521">
                  <c:v>3.0897500000000003E-8</c:v>
                </c:pt>
                <c:pt idx="9522">
                  <c:v>3.0900619999999998E-8</c:v>
                </c:pt>
                <c:pt idx="9523">
                  <c:v>3.0903750000000003E-8</c:v>
                </c:pt>
                <c:pt idx="9524">
                  <c:v>3.0906869999999998E-8</c:v>
                </c:pt>
                <c:pt idx="9525">
                  <c:v>3.0909999999999997E-8</c:v>
                </c:pt>
                <c:pt idx="9526">
                  <c:v>3.0913119999999999E-8</c:v>
                </c:pt>
                <c:pt idx="9527">
                  <c:v>3.0916249999999997E-8</c:v>
                </c:pt>
                <c:pt idx="9528">
                  <c:v>3.0919369999999999E-8</c:v>
                </c:pt>
                <c:pt idx="9529">
                  <c:v>3.0922499999999998E-8</c:v>
                </c:pt>
                <c:pt idx="9530">
                  <c:v>3.092562E-8</c:v>
                </c:pt>
                <c:pt idx="9531">
                  <c:v>3.0928749999999998E-8</c:v>
                </c:pt>
                <c:pt idx="9532">
                  <c:v>3.093187E-8</c:v>
                </c:pt>
                <c:pt idx="9533">
                  <c:v>3.0934999999999999E-8</c:v>
                </c:pt>
                <c:pt idx="9534">
                  <c:v>3.0938120000000001E-8</c:v>
                </c:pt>
                <c:pt idx="9535">
                  <c:v>3.0941249999999999E-8</c:v>
                </c:pt>
                <c:pt idx="9536">
                  <c:v>3.0944370000000001E-8</c:v>
                </c:pt>
                <c:pt idx="9537">
                  <c:v>3.09475E-8</c:v>
                </c:pt>
                <c:pt idx="9538">
                  <c:v>3.0950620000000002E-8</c:v>
                </c:pt>
                <c:pt idx="9539">
                  <c:v>3.095375E-8</c:v>
                </c:pt>
                <c:pt idx="9540">
                  <c:v>3.0956870000000002E-8</c:v>
                </c:pt>
                <c:pt idx="9541">
                  <c:v>3.0960000000000001E-8</c:v>
                </c:pt>
                <c:pt idx="9542">
                  <c:v>3.0963120000000003E-8</c:v>
                </c:pt>
                <c:pt idx="9543">
                  <c:v>3.0966250000000001E-8</c:v>
                </c:pt>
                <c:pt idx="9544">
                  <c:v>3.0969370000000003E-8</c:v>
                </c:pt>
                <c:pt idx="9545">
                  <c:v>3.0972500000000002E-8</c:v>
                </c:pt>
                <c:pt idx="9546">
                  <c:v>3.0975619999999997E-8</c:v>
                </c:pt>
                <c:pt idx="9547">
                  <c:v>3.0978750000000002E-8</c:v>
                </c:pt>
                <c:pt idx="9548">
                  <c:v>3.0981869999999997E-8</c:v>
                </c:pt>
                <c:pt idx="9549">
                  <c:v>3.0985000000000002E-8</c:v>
                </c:pt>
                <c:pt idx="9550">
                  <c:v>3.0988119999999998E-8</c:v>
                </c:pt>
                <c:pt idx="9551">
                  <c:v>3.0991250000000003E-8</c:v>
                </c:pt>
                <c:pt idx="9552">
                  <c:v>3.0994369999999998E-8</c:v>
                </c:pt>
                <c:pt idx="9553">
                  <c:v>3.0997499999999997E-8</c:v>
                </c:pt>
                <c:pt idx="9554">
                  <c:v>3.1000619999999999E-8</c:v>
                </c:pt>
                <c:pt idx="9555">
                  <c:v>3.1003749999999997E-8</c:v>
                </c:pt>
                <c:pt idx="9556">
                  <c:v>3.1006869999999999E-8</c:v>
                </c:pt>
                <c:pt idx="9557">
                  <c:v>3.1009999999999998E-8</c:v>
                </c:pt>
                <c:pt idx="9558">
                  <c:v>3.101312E-8</c:v>
                </c:pt>
                <c:pt idx="9559">
                  <c:v>3.1016249999999998E-8</c:v>
                </c:pt>
                <c:pt idx="9560">
                  <c:v>3.101937E-8</c:v>
                </c:pt>
                <c:pt idx="9561">
                  <c:v>3.1022499999999999E-8</c:v>
                </c:pt>
                <c:pt idx="9562">
                  <c:v>3.1025620000000001E-8</c:v>
                </c:pt>
                <c:pt idx="9563">
                  <c:v>3.1028749999999999E-8</c:v>
                </c:pt>
                <c:pt idx="9564">
                  <c:v>3.1031870000000001E-8</c:v>
                </c:pt>
                <c:pt idx="9565">
                  <c:v>3.1035E-8</c:v>
                </c:pt>
                <c:pt idx="9566">
                  <c:v>3.1038120000000002E-8</c:v>
                </c:pt>
                <c:pt idx="9567">
                  <c:v>3.104125E-8</c:v>
                </c:pt>
                <c:pt idx="9568">
                  <c:v>3.1044370000000002E-8</c:v>
                </c:pt>
                <c:pt idx="9569">
                  <c:v>3.1047500000000001E-8</c:v>
                </c:pt>
                <c:pt idx="9570">
                  <c:v>3.1050620000000003E-8</c:v>
                </c:pt>
                <c:pt idx="9571">
                  <c:v>3.1053750000000001E-8</c:v>
                </c:pt>
                <c:pt idx="9572">
                  <c:v>3.1056870000000003E-8</c:v>
                </c:pt>
                <c:pt idx="9573">
                  <c:v>3.1060000000000002E-8</c:v>
                </c:pt>
                <c:pt idx="9574">
                  <c:v>3.1063119999999997E-8</c:v>
                </c:pt>
                <c:pt idx="9575">
                  <c:v>3.1066250000000002E-8</c:v>
                </c:pt>
                <c:pt idx="9576">
                  <c:v>3.1069369999999997E-8</c:v>
                </c:pt>
                <c:pt idx="9577">
                  <c:v>3.1072500000000002E-8</c:v>
                </c:pt>
                <c:pt idx="9578">
                  <c:v>3.1075619999999998E-8</c:v>
                </c:pt>
                <c:pt idx="9579">
                  <c:v>3.1078750000000003E-8</c:v>
                </c:pt>
                <c:pt idx="9580">
                  <c:v>3.1081869999999998E-8</c:v>
                </c:pt>
                <c:pt idx="9581">
                  <c:v>3.1084999999999997E-8</c:v>
                </c:pt>
                <c:pt idx="9582">
                  <c:v>3.1088119999999999E-8</c:v>
                </c:pt>
                <c:pt idx="9583">
                  <c:v>3.1091249999999997E-8</c:v>
                </c:pt>
                <c:pt idx="9584">
                  <c:v>3.1094369999999999E-8</c:v>
                </c:pt>
                <c:pt idx="9585">
                  <c:v>3.1097499999999998E-8</c:v>
                </c:pt>
                <c:pt idx="9586">
                  <c:v>3.110062E-8</c:v>
                </c:pt>
                <c:pt idx="9587">
                  <c:v>3.1103749999999998E-8</c:v>
                </c:pt>
                <c:pt idx="9588">
                  <c:v>3.110687E-8</c:v>
                </c:pt>
                <c:pt idx="9589">
                  <c:v>3.1109999999999999E-8</c:v>
                </c:pt>
                <c:pt idx="9590">
                  <c:v>3.1113120000000001E-8</c:v>
                </c:pt>
                <c:pt idx="9591">
                  <c:v>3.1116249999999999E-8</c:v>
                </c:pt>
                <c:pt idx="9592">
                  <c:v>3.1119370000000001E-8</c:v>
                </c:pt>
                <c:pt idx="9593">
                  <c:v>3.11225E-8</c:v>
                </c:pt>
                <c:pt idx="9594">
                  <c:v>3.1125620000000002E-8</c:v>
                </c:pt>
                <c:pt idx="9595">
                  <c:v>3.112875E-8</c:v>
                </c:pt>
                <c:pt idx="9596">
                  <c:v>3.1131870000000002E-8</c:v>
                </c:pt>
                <c:pt idx="9597">
                  <c:v>3.1135000000000001E-8</c:v>
                </c:pt>
                <c:pt idx="9598">
                  <c:v>3.1138120000000002E-8</c:v>
                </c:pt>
                <c:pt idx="9599">
                  <c:v>3.1141250000000001E-8</c:v>
                </c:pt>
                <c:pt idx="9600">
                  <c:v>3.1144370000000003E-8</c:v>
                </c:pt>
                <c:pt idx="9601">
                  <c:v>3.1147500000000001E-8</c:v>
                </c:pt>
                <c:pt idx="9602">
                  <c:v>3.1150619999999997E-8</c:v>
                </c:pt>
                <c:pt idx="9603">
                  <c:v>3.1153750000000002E-8</c:v>
                </c:pt>
                <c:pt idx="9604">
                  <c:v>3.1156869999999997E-8</c:v>
                </c:pt>
                <c:pt idx="9605">
                  <c:v>3.1160000000000002E-8</c:v>
                </c:pt>
                <c:pt idx="9606">
                  <c:v>3.1163119999999998E-8</c:v>
                </c:pt>
                <c:pt idx="9607">
                  <c:v>3.1166250000000003E-8</c:v>
                </c:pt>
                <c:pt idx="9608">
                  <c:v>3.1169369999999998E-8</c:v>
                </c:pt>
                <c:pt idx="9609">
                  <c:v>3.1172499999999997E-8</c:v>
                </c:pt>
                <c:pt idx="9610">
                  <c:v>3.1175619999999999E-8</c:v>
                </c:pt>
                <c:pt idx="9611">
                  <c:v>3.1178749999999997E-8</c:v>
                </c:pt>
                <c:pt idx="9612">
                  <c:v>3.1181869999999999E-8</c:v>
                </c:pt>
                <c:pt idx="9613">
                  <c:v>3.1184999999999998E-8</c:v>
                </c:pt>
                <c:pt idx="9614">
                  <c:v>3.118812E-8</c:v>
                </c:pt>
                <c:pt idx="9615">
                  <c:v>3.1191249999999998E-8</c:v>
                </c:pt>
                <c:pt idx="9616">
                  <c:v>3.119437E-8</c:v>
                </c:pt>
                <c:pt idx="9617">
                  <c:v>3.1197499999999999E-8</c:v>
                </c:pt>
                <c:pt idx="9618">
                  <c:v>3.1200620000000001E-8</c:v>
                </c:pt>
                <c:pt idx="9619">
                  <c:v>3.1203749999999999E-8</c:v>
                </c:pt>
                <c:pt idx="9620">
                  <c:v>3.1206870000000001E-8</c:v>
                </c:pt>
                <c:pt idx="9621">
                  <c:v>3.121E-8</c:v>
                </c:pt>
                <c:pt idx="9622">
                  <c:v>3.1213120000000002E-8</c:v>
                </c:pt>
                <c:pt idx="9623">
                  <c:v>3.121625E-8</c:v>
                </c:pt>
                <c:pt idx="9624">
                  <c:v>3.1219370000000002E-8</c:v>
                </c:pt>
                <c:pt idx="9625">
                  <c:v>3.12225E-8</c:v>
                </c:pt>
                <c:pt idx="9626">
                  <c:v>3.1225620000000002E-8</c:v>
                </c:pt>
                <c:pt idx="9627">
                  <c:v>3.1228750000000001E-8</c:v>
                </c:pt>
                <c:pt idx="9628">
                  <c:v>3.1231870000000003E-8</c:v>
                </c:pt>
                <c:pt idx="9629">
                  <c:v>3.1235000000000001E-8</c:v>
                </c:pt>
                <c:pt idx="9630">
                  <c:v>3.1238119999999997E-8</c:v>
                </c:pt>
                <c:pt idx="9631">
                  <c:v>3.1241250000000002E-8</c:v>
                </c:pt>
                <c:pt idx="9632">
                  <c:v>3.1244369999999997E-8</c:v>
                </c:pt>
                <c:pt idx="9633">
                  <c:v>3.1247500000000002E-8</c:v>
                </c:pt>
                <c:pt idx="9634">
                  <c:v>3.1250619999999998E-8</c:v>
                </c:pt>
                <c:pt idx="9635">
                  <c:v>3.1253750000000003E-8</c:v>
                </c:pt>
                <c:pt idx="9636">
                  <c:v>3.1256869999999998E-8</c:v>
                </c:pt>
                <c:pt idx="9637">
                  <c:v>3.1260000000000003E-8</c:v>
                </c:pt>
                <c:pt idx="9638">
                  <c:v>3.1263119999999999E-8</c:v>
                </c:pt>
                <c:pt idx="9639">
                  <c:v>3.1266249999999997E-8</c:v>
                </c:pt>
                <c:pt idx="9640">
                  <c:v>3.1269369999999999E-8</c:v>
                </c:pt>
                <c:pt idx="9641">
                  <c:v>3.1272499999999998E-8</c:v>
                </c:pt>
                <c:pt idx="9642">
                  <c:v>3.127562E-8</c:v>
                </c:pt>
                <c:pt idx="9643">
                  <c:v>3.1278749999999998E-8</c:v>
                </c:pt>
                <c:pt idx="9644">
                  <c:v>3.128187E-8</c:v>
                </c:pt>
                <c:pt idx="9645">
                  <c:v>3.1284999999999999E-8</c:v>
                </c:pt>
                <c:pt idx="9646">
                  <c:v>3.1288120000000001E-8</c:v>
                </c:pt>
                <c:pt idx="9647">
                  <c:v>3.1291249999999999E-8</c:v>
                </c:pt>
                <c:pt idx="9648">
                  <c:v>3.1294370000000001E-8</c:v>
                </c:pt>
                <c:pt idx="9649">
                  <c:v>3.12975E-8</c:v>
                </c:pt>
                <c:pt idx="9650">
                  <c:v>3.1300620000000001E-8</c:v>
                </c:pt>
                <c:pt idx="9651">
                  <c:v>3.130375E-8</c:v>
                </c:pt>
                <c:pt idx="9652">
                  <c:v>3.1306870000000002E-8</c:v>
                </c:pt>
                <c:pt idx="9653">
                  <c:v>3.131E-8</c:v>
                </c:pt>
                <c:pt idx="9654">
                  <c:v>3.1313120000000002E-8</c:v>
                </c:pt>
                <c:pt idx="9655">
                  <c:v>3.1316250000000001E-8</c:v>
                </c:pt>
                <c:pt idx="9656">
                  <c:v>3.1319370000000003E-8</c:v>
                </c:pt>
                <c:pt idx="9657">
                  <c:v>3.1322500000000001E-8</c:v>
                </c:pt>
                <c:pt idx="9658">
                  <c:v>3.1325619999999997E-8</c:v>
                </c:pt>
                <c:pt idx="9659">
                  <c:v>3.1328750000000002E-8</c:v>
                </c:pt>
                <c:pt idx="9660">
                  <c:v>3.1331869999999997E-8</c:v>
                </c:pt>
                <c:pt idx="9661">
                  <c:v>3.1335000000000002E-8</c:v>
                </c:pt>
                <c:pt idx="9662">
                  <c:v>3.1338119999999998E-8</c:v>
                </c:pt>
                <c:pt idx="9663">
                  <c:v>3.1341250000000003E-8</c:v>
                </c:pt>
                <c:pt idx="9664">
                  <c:v>3.1344369999999998E-8</c:v>
                </c:pt>
                <c:pt idx="9665">
                  <c:v>3.1347500000000003E-8</c:v>
                </c:pt>
                <c:pt idx="9666">
                  <c:v>3.1350619999999999E-8</c:v>
                </c:pt>
                <c:pt idx="9667">
                  <c:v>3.1353749999999997E-8</c:v>
                </c:pt>
                <c:pt idx="9668">
                  <c:v>3.1356869999999999E-8</c:v>
                </c:pt>
                <c:pt idx="9669">
                  <c:v>3.1359999999999998E-8</c:v>
                </c:pt>
                <c:pt idx="9670">
                  <c:v>3.136312E-8</c:v>
                </c:pt>
                <c:pt idx="9671">
                  <c:v>3.1366249999999998E-8</c:v>
                </c:pt>
                <c:pt idx="9672">
                  <c:v>3.136937E-8</c:v>
                </c:pt>
                <c:pt idx="9673">
                  <c:v>3.1372499999999999E-8</c:v>
                </c:pt>
                <c:pt idx="9674">
                  <c:v>3.137562E-8</c:v>
                </c:pt>
                <c:pt idx="9675">
                  <c:v>3.1378749999999999E-8</c:v>
                </c:pt>
                <c:pt idx="9676">
                  <c:v>3.1381870000000001E-8</c:v>
                </c:pt>
                <c:pt idx="9677">
                  <c:v>3.1384999999999999E-8</c:v>
                </c:pt>
                <c:pt idx="9678">
                  <c:v>3.1388120000000001E-8</c:v>
                </c:pt>
                <c:pt idx="9679">
                  <c:v>3.139125E-8</c:v>
                </c:pt>
                <c:pt idx="9680">
                  <c:v>3.1394370000000002E-8</c:v>
                </c:pt>
                <c:pt idx="9681">
                  <c:v>3.13975E-8</c:v>
                </c:pt>
                <c:pt idx="9682">
                  <c:v>3.1400620000000002E-8</c:v>
                </c:pt>
                <c:pt idx="9683">
                  <c:v>3.1403750000000001E-8</c:v>
                </c:pt>
                <c:pt idx="9684">
                  <c:v>3.1406870000000003E-8</c:v>
                </c:pt>
                <c:pt idx="9685">
                  <c:v>3.1410000000000001E-8</c:v>
                </c:pt>
                <c:pt idx="9686">
                  <c:v>3.1413120000000003E-8</c:v>
                </c:pt>
                <c:pt idx="9687">
                  <c:v>3.1416250000000002E-8</c:v>
                </c:pt>
                <c:pt idx="9688">
                  <c:v>3.1419369999999997E-8</c:v>
                </c:pt>
                <c:pt idx="9689">
                  <c:v>3.1422500000000002E-8</c:v>
                </c:pt>
                <c:pt idx="9690">
                  <c:v>3.1425619999999998E-8</c:v>
                </c:pt>
                <c:pt idx="9691">
                  <c:v>3.1428750000000003E-8</c:v>
                </c:pt>
                <c:pt idx="9692">
                  <c:v>3.1431869999999998E-8</c:v>
                </c:pt>
                <c:pt idx="9693">
                  <c:v>3.1435000000000003E-8</c:v>
                </c:pt>
                <c:pt idx="9694">
                  <c:v>3.1438119999999999E-8</c:v>
                </c:pt>
                <c:pt idx="9695">
                  <c:v>3.1441249999999997E-8</c:v>
                </c:pt>
                <c:pt idx="9696">
                  <c:v>3.1444369999999999E-8</c:v>
                </c:pt>
                <c:pt idx="9697">
                  <c:v>3.1447499999999998E-8</c:v>
                </c:pt>
                <c:pt idx="9698">
                  <c:v>3.1450619999999999E-8</c:v>
                </c:pt>
                <c:pt idx="9699">
                  <c:v>3.1453749999999998E-8</c:v>
                </c:pt>
                <c:pt idx="9700">
                  <c:v>3.145687E-8</c:v>
                </c:pt>
                <c:pt idx="9701">
                  <c:v>3.1459999999999998E-8</c:v>
                </c:pt>
                <c:pt idx="9702">
                  <c:v>3.146312E-8</c:v>
                </c:pt>
                <c:pt idx="9703">
                  <c:v>3.1466249999999999E-8</c:v>
                </c:pt>
                <c:pt idx="9704">
                  <c:v>3.1469370000000001E-8</c:v>
                </c:pt>
                <c:pt idx="9705">
                  <c:v>3.1472499999999999E-8</c:v>
                </c:pt>
                <c:pt idx="9706">
                  <c:v>3.1475620000000001E-8</c:v>
                </c:pt>
                <c:pt idx="9707">
                  <c:v>3.147875E-8</c:v>
                </c:pt>
                <c:pt idx="9708">
                  <c:v>3.1481870000000002E-8</c:v>
                </c:pt>
                <c:pt idx="9709">
                  <c:v>3.1485E-8</c:v>
                </c:pt>
                <c:pt idx="9710">
                  <c:v>3.1488120000000002E-8</c:v>
                </c:pt>
                <c:pt idx="9711">
                  <c:v>3.1491250000000001E-8</c:v>
                </c:pt>
                <c:pt idx="9712">
                  <c:v>3.1494370000000003E-8</c:v>
                </c:pt>
                <c:pt idx="9713">
                  <c:v>3.1497500000000001E-8</c:v>
                </c:pt>
                <c:pt idx="9714">
                  <c:v>3.1500620000000003E-8</c:v>
                </c:pt>
                <c:pt idx="9715">
                  <c:v>3.1503750000000002E-8</c:v>
                </c:pt>
                <c:pt idx="9716">
                  <c:v>3.1506869999999997E-8</c:v>
                </c:pt>
                <c:pt idx="9717">
                  <c:v>3.1510000000000002E-8</c:v>
                </c:pt>
                <c:pt idx="9718">
                  <c:v>3.1513119999999998E-8</c:v>
                </c:pt>
                <c:pt idx="9719">
                  <c:v>3.1516250000000003E-8</c:v>
                </c:pt>
                <c:pt idx="9720">
                  <c:v>3.1519369999999998E-8</c:v>
                </c:pt>
                <c:pt idx="9721">
                  <c:v>3.1522500000000003E-8</c:v>
                </c:pt>
                <c:pt idx="9722">
                  <c:v>3.1525619999999999E-8</c:v>
                </c:pt>
                <c:pt idx="9723">
                  <c:v>3.1528749999999997E-8</c:v>
                </c:pt>
                <c:pt idx="9724">
                  <c:v>3.1531869999999999E-8</c:v>
                </c:pt>
                <c:pt idx="9725">
                  <c:v>3.1534999999999997E-8</c:v>
                </c:pt>
                <c:pt idx="9726">
                  <c:v>3.1538119999999999E-8</c:v>
                </c:pt>
                <c:pt idx="9727">
                  <c:v>3.1541249999999998E-8</c:v>
                </c:pt>
                <c:pt idx="9728">
                  <c:v>3.154437E-8</c:v>
                </c:pt>
                <c:pt idx="9729">
                  <c:v>3.1547499999999998E-8</c:v>
                </c:pt>
                <c:pt idx="9730">
                  <c:v>3.155062E-8</c:v>
                </c:pt>
                <c:pt idx="9731">
                  <c:v>3.1553749999999999E-8</c:v>
                </c:pt>
                <c:pt idx="9732">
                  <c:v>3.1556870000000001E-8</c:v>
                </c:pt>
                <c:pt idx="9733">
                  <c:v>3.1559999999999999E-8</c:v>
                </c:pt>
                <c:pt idx="9734">
                  <c:v>3.1563120000000001E-8</c:v>
                </c:pt>
                <c:pt idx="9735">
                  <c:v>3.156625E-8</c:v>
                </c:pt>
                <c:pt idx="9736">
                  <c:v>3.1569370000000002E-8</c:v>
                </c:pt>
                <c:pt idx="9737">
                  <c:v>3.15725E-8</c:v>
                </c:pt>
                <c:pt idx="9738">
                  <c:v>3.1575620000000002E-8</c:v>
                </c:pt>
                <c:pt idx="9739">
                  <c:v>3.1578750000000001E-8</c:v>
                </c:pt>
                <c:pt idx="9740">
                  <c:v>3.1581870000000003E-8</c:v>
                </c:pt>
                <c:pt idx="9741">
                  <c:v>3.1585000000000001E-8</c:v>
                </c:pt>
                <c:pt idx="9742">
                  <c:v>3.1588120000000003E-8</c:v>
                </c:pt>
                <c:pt idx="9743">
                  <c:v>3.1591250000000002E-8</c:v>
                </c:pt>
                <c:pt idx="9744">
                  <c:v>3.1594369999999997E-8</c:v>
                </c:pt>
                <c:pt idx="9745">
                  <c:v>3.1597500000000002E-8</c:v>
                </c:pt>
                <c:pt idx="9746">
                  <c:v>3.1600619999999998E-8</c:v>
                </c:pt>
                <c:pt idx="9747">
                  <c:v>3.1603750000000003E-8</c:v>
                </c:pt>
                <c:pt idx="9748">
                  <c:v>3.1606869999999998E-8</c:v>
                </c:pt>
                <c:pt idx="9749">
                  <c:v>3.1610000000000003E-8</c:v>
                </c:pt>
                <c:pt idx="9750">
                  <c:v>3.1613119999999998E-8</c:v>
                </c:pt>
                <c:pt idx="9751">
                  <c:v>3.1616249999999997E-8</c:v>
                </c:pt>
                <c:pt idx="9752">
                  <c:v>3.1619369999999999E-8</c:v>
                </c:pt>
                <c:pt idx="9753">
                  <c:v>3.1622499999999997E-8</c:v>
                </c:pt>
                <c:pt idx="9754">
                  <c:v>3.1625619999999999E-8</c:v>
                </c:pt>
                <c:pt idx="9755">
                  <c:v>3.1628749999999998E-8</c:v>
                </c:pt>
                <c:pt idx="9756">
                  <c:v>3.163187E-8</c:v>
                </c:pt>
                <c:pt idx="9757">
                  <c:v>3.1634999999999998E-8</c:v>
                </c:pt>
                <c:pt idx="9758">
                  <c:v>3.163812E-8</c:v>
                </c:pt>
                <c:pt idx="9759">
                  <c:v>3.1641249999999999E-8</c:v>
                </c:pt>
                <c:pt idx="9760">
                  <c:v>3.1644370000000001E-8</c:v>
                </c:pt>
                <c:pt idx="9761">
                  <c:v>3.1647499999999999E-8</c:v>
                </c:pt>
                <c:pt idx="9762">
                  <c:v>3.1650620000000001E-8</c:v>
                </c:pt>
                <c:pt idx="9763">
                  <c:v>3.165375E-8</c:v>
                </c:pt>
                <c:pt idx="9764">
                  <c:v>3.1656870000000002E-8</c:v>
                </c:pt>
                <c:pt idx="9765">
                  <c:v>3.166E-8</c:v>
                </c:pt>
                <c:pt idx="9766">
                  <c:v>3.1663120000000002E-8</c:v>
                </c:pt>
                <c:pt idx="9767">
                  <c:v>3.1666250000000001E-8</c:v>
                </c:pt>
                <c:pt idx="9768">
                  <c:v>3.1669370000000003E-8</c:v>
                </c:pt>
                <c:pt idx="9769">
                  <c:v>3.1672500000000001E-8</c:v>
                </c:pt>
                <c:pt idx="9770">
                  <c:v>3.1675620000000003E-8</c:v>
                </c:pt>
                <c:pt idx="9771">
                  <c:v>3.1678750000000002E-8</c:v>
                </c:pt>
                <c:pt idx="9772">
                  <c:v>3.1681869999999997E-8</c:v>
                </c:pt>
                <c:pt idx="9773">
                  <c:v>3.1685000000000002E-8</c:v>
                </c:pt>
                <c:pt idx="9774">
                  <c:v>3.1688119999999997E-8</c:v>
                </c:pt>
                <c:pt idx="9775">
                  <c:v>3.1691250000000003E-8</c:v>
                </c:pt>
                <c:pt idx="9776">
                  <c:v>3.1694369999999998E-8</c:v>
                </c:pt>
                <c:pt idx="9777">
                  <c:v>3.1697500000000003E-8</c:v>
                </c:pt>
                <c:pt idx="9778">
                  <c:v>3.1700619999999998E-8</c:v>
                </c:pt>
                <c:pt idx="9779">
                  <c:v>3.1703749999999997E-8</c:v>
                </c:pt>
                <c:pt idx="9780">
                  <c:v>3.1706869999999999E-8</c:v>
                </c:pt>
                <c:pt idx="9781">
                  <c:v>3.1709999999999997E-8</c:v>
                </c:pt>
                <c:pt idx="9782">
                  <c:v>3.1713119999999999E-8</c:v>
                </c:pt>
                <c:pt idx="9783">
                  <c:v>3.1716249999999998E-8</c:v>
                </c:pt>
                <c:pt idx="9784">
                  <c:v>3.171937E-8</c:v>
                </c:pt>
                <c:pt idx="9785">
                  <c:v>3.1722499999999998E-8</c:v>
                </c:pt>
                <c:pt idx="9786">
                  <c:v>3.172562E-8</c:v>
                </c:pt>
                <c:pt idx="9787">
                  <c:v>3.1728749999999999E-8</c:v>
                </c:pt>
                <c:pt idx="9788">
                  <c:v>3.1731870000000001E-8</c:v>
                </c:pt>
                <c:pt idx="9789">
                  <c:v>3.1734999999999999E-8</c:v>
                </c:pt>
                <c:pt idx="9790">
                  <c:v>3.1738120000000001E-8</c:v>
                </c:pt>
                <c:pt idx="9791">
                  <c:v>3.174125E-8</c:v>
                </c:pt>
                <c:pt idx="9792">
                  <c:v>3.1744370000000002E-8</c:v>
                </c:pt>
                <c:pt idx="9793">
                  <c:v>3.17475E-8</c:v>
                </c:pt>
                <c:pt idx="9794">
                  <c:v>3.1750620000000002E-8</c:v>
                </c:pt>
                <c:pt idx="9795">
                  <c:v>3.1753750000000001E-8</c:v>
                </c:pt>
                <c:pt idx="9796">
                  <c:v>3.1756870000000003E-8</c:v>
                </c:pt>
                <c:pt idx="9797">
                  <c:v>3.1760000000000001E-8</c:v>
                </c:pt>
                <c:pt idx="9798">
                  <c:v>3.1763120000000003E-8</c:v>
                </c:pt>
                <c:pt idx="9799">
                  <c:v>3.1766250000000002E-8</c:v>
                </c:pt>
                <c:pt idx="9800">
                  <c:v>3.1769369999999997E-8</c:v>
                </c:pt>
                <c:pt idx="9801">
                  <c:v>3.1772500000000002E-8</c:v>
                </c:pt>
                <c:pt idx="9802">
                  <c:v>3.1775619999999997E-8</c:v>
                </c:pt>
                <c:pt idx="9803">
                  <c:v>3.1778750000000003E-8</c:v>
                </c:pt>
                <c:pt idx="9804">
                  <c:v>3.1781869999999998E-8</c:v>
                </c:pt>
                <c:pt idx="9805">
                  <c:v>3.1785000000000003E-8</c:v>
                </c:pt>
                <c:pt idx="9806">
                  <c:v>3.1788119999999998E-8</c:v>
                </c:pt>
                <c:pt idx="9807">
                  <c:v>3.1791249999999997E-8</c:v>
                </c:pt>
                <c:pt idx="9808">
                  <c:v>3.1794369999999999E-8</c:v>
                </c:pt>
                <c:pt idx="9809">
                  <c:v>3.1797499999999997E-8</c:v>
                </c:pt>
                <c:pt idx="9810">
                  <c:v>3.1800619999999999E-8</c:v>
                </c:pt>
                <c:pt idx="9811">
                  <c:v>3.1803749999999998E-8</c:v>
                </c:pt>
                <c:pt idx="9812">
                  <c:v>3.180687E-8</c:v>
                </c:pt>
                <c:pt idx="9813">
                  <c:v>3.1809999999999998E-8</c:v>
                </c:pt>
                <c:pt idx="9814">
                  <c:v>3.181312E-8</c:v>
                </c:pt>
                <c:pt idx="9815">
                  <c:v>3.1816249999999999E-8</c:v>
                </c:pt>
                <c:pt idx="9816">
                  <c:v>3.1819370000000001E-8</c:v>
                </c:pt>
                <c:pt idx="9817">
                  <c:v>3.1822499999999999E-8</c:v>
                </c:pt>
                <c:pt idx="9818">
                  <c:v>3.1825620000000001E-8</c:v>
                </c:pt>
                <c:pt idx="9819">
                  <c:v>3.182875E-8</c:v>
                </c:pt>
                <c:pt idx="9820">
                  <c:v>3.1831870000000002E-8</c:v>
                </c:pt>
                <c:pt idx="9821">
                  <c:v>3.1835E-8</c:v>
                </c:pt>
                <c:pt idx="9822">
                  <c:v>3.1838120000000002E-8</c:v>
                </c:pt>
                <c:pt idx="9823">
                  <c:v>3.1841250000000001E-8</c:v>
                </c:pt>
                <c:pt idx="9824">
                  <c:v>3.1844370000000003E-8</c:v>
                </c:pt>
                <c:pt idx="9825">
                  <c:v>3.1847500000000001E-8</c:v>
                </c:pt>
                <c:pt idx="9826">
                  <c:v>3.1850620000000003E-8</c:v>
                </c:pt>
                <c:pt idx="9827">
                  <c:v>3.1853750000000002E-8</c:v>
                </c:pt>
                <c:pt idx="9828">
                  <c:v>3.1856869999999997E-8</c:v>
                </c:pt>
                <c:pt idx="9829">
                  <c:v>3.1860000000000002E-8</c:v>
                </c:pt>
                <c:pt idx="9830">
                  <c:v>3.1863119999999997E-8</c:v>
                </c:pt>
                <c:pt idx="9831">
                  <c:v>3.1866250000000003E-8</c:v>
                </c:pt>
                <c:pt idx="9832">
                  <c:v>3.1869369999999998E-8</c:v>
                </c:pt>
                <c:pt idx="9833">
                  <c:v>3.1872500000000003E-8</c:v>
                </c:pt>
                <c:pt idx="9834">
                  <c:v>3.1875619999999998E-8</c:v>
                </c:pt>
                <c:pt idx="9835">
                  <c:v>3.1878749999999997E-8</c:v>
                </c:pt>
                <c:pt idx="9836">
                  <c:v>3.1881869999999999E-8</c:v>
                </c:pt>
                <c:pt idx="9837">
                  <c:v>3.1884999999999997E-8</c:v>
                </c:pt>
                <c:pt idx="9838">
                  <c:v>3.1888119999999999E-8</c:v>
                </c:pt>
                <c:pt idx="9839">
                  <c:v>3.1891249999999998E-8</c:v>
                </c:pt>
                <c:pt idx="9840">
                  <c:v>3.189437E-8</c:v>
                </c:pt>
                <c:pt idx="9841">
                  <c:v>3.1897499999999998E-8</c:v>
                </c:pt>
                <c:pt idx="9842">
                  <c:v>3.190062E-8</c:v>
                </c:pt>
                <c:pt idx="9843">
                  <c:v>3.1903749999999999E-8</c:v>
                </c:pt>
                <c:pt idx="9844">
                  <c:v>3.1906870000000001E-8</c:v>
                </c:pt>
                <c:pt idx="9845">
                  <c:v>3.1909999999999999E-8</c:v>
                </c:pt>
                <c:pt idx="9846">
                  <c:v>3.1913120000000001E-8</c:v>
                </c:pt>
                <c:pt idx="9847">
                  <c:v>3.191625E-8</c:v>
                </c:pt>
                <c:pt idx="9848">
                  <c:v>3.1919370000000002E-8</c:v>
                </c:pt>
                <c:pt idx="9849">
                  <c:v>3.19225E-8</c:v>
                </c:pt>
                <c:pt idx="9850">
                  <c:v>3.1925620000000002E-8</c:v>
                </c:pt>
                <c:pt idx="9851">
                  <c:v>3.1928750000000001E-8</c:v>
                </c:pt>
                <c:pt idx="9852">
                  <c:v>3.1931870000000003E-8</c:v>
                </c:pt>
                <c:pt idx="9853">
                  <c:v>3.1935000000000001E-8</c:v>
                </c:pt>
                <c:pt idx="9854">
                  <c:v>3.1938120000000003E-8</c:v>
                </c:pt>
                <c:pt idx="9855">
                  <c:v>3.1941250000000002E-8</c:v>
                </c:pt>
                <c:pt idx="9856">
                  <c:v>3.1944369999999997E-8</c:v>
                </c:pt>
                <c:pt idx="9857">
                  <c:v>3.1947500000000002E-8</c:v>
                </c:pt>
                <c:pt idx="9858">
                  <c:v>3.1950619999999997E-8</c:v>
                </c:pt>
                <c:pt idx="9859">
                  <c:v>3.1953750000000002E-8</c:v>
                </c:pt>
                <c:pt idx="9860">
                  <c:v>3.1956869999999998E-8</c:v>
                </c:pt>
                <c:pt idx="9861">
                  <c:v>3.1960000000000003E-8</c:v>
                </c:pt>
                <c:pt idx="9862">
                  <c:v>3.1963119999999998E-8</c:v>
                </c:pt>
                <c:pt idx="9863">
                  <c:v>3.1966249999999997E-8</c:v>
                </c:pt>
                <c:pt idx="9864">
                  <c:v>3.1969369999999999E-8</c:v>
                </c:pt>
                <c:pt idx="9865">
                  <c:v>3.1972499999999997E-8</c:v>
                </c:pt>
                <c:pt idx="9866">
                  <c:v>3.1975619999999999E-8</c:v>
                </c:pt>
                <c:pt idx="9867">
                  <c:v>3.1978749999999998E-8</c:v>
                </c:pt>
                <c:pt idx="9868">
                  <c:v>3.198187E-8</c:v>
                </c:pt>
                <c:pt idx="9869">
                  <c:v>3.1984999999999998E-8</c:v>
                </c:pt>
                <c:pt idx="9870">
                  <c:v>3.198812E-8</c:v>
                </c:pt>
                <c:pt idx="9871">
                  <c:v>3.1991249999999999E-8</c:v>
                </c:pt>
                <c:pt idx="9872">
                  <c:v>3.1994370000000001E-8</c:v>
                </c:pt>
                <c:pt idx="9873">
                  <c:v>3.1997499999999999E-8</c:v>
                </c:pt>
                <c:pt idx="9874">
                  <c:v>3.2000620000000001E-8</c:v>
                </c:pt>
                <c:pt idx="9875">
                  <c:v>3.200375E-8</c:v>
                </c:pt>
                <c:pt idx="9876">
                  <c:v>3.2006870000000002E-8</c:v>
                </c:pt>
                <c:pt idx="9877">
                  <c:v>3.201E-8</c:v>
                </c:pt>
                <c:pt idx="9878">
                  <c:v>3.2013120000000002E-8</c:v>
                </c:pt>
                <c:pt idx="9879">
                  <c:v>3.2016250000000001E-8</c:v>
                </c:pt>
                <c:pt idx="9880">
                  <c:v>3.2019370000000003E-8</c:v>
                </c:pt>
                <c:pt idx="9881">
                  <c:v>3.2022500000000001E-8</c:v>
                </c:pt>
                <c:pt idx="9882">
                  <c:v>3.2025620000000003E-8</c:v>
                </c:pt>
                <c:pt idx="9883">
                  <c:v>3.2028750000000002E-8</c:v>
                </c:pt>
                <c:pt idx="9884">
                  <c:v>3.2031869999999997E-8</c:v>
                </c:pt>
                <c:pt idx="9885">
                  <c:v>3.2035000000000002E-8</c:v>
                </c:pt>
                <c:pt idx="9886">
                  <c:v>3.2038119999999997E-8</c:v>
                </c:pt>
                <c:pt idx="9887">
                  <c:v>3.2041250000000002E-8</c:v>
                </c:pt>
                <c:pt idx="9888">
                  <c:v>3.2044369999999998E-8</c:v>
                </c:pt>
                <c:pt idx="9889">
                  <c:v>3.2047500000000003E-8</c:v>
                </c:pt>
                <c:pt idx="9890">
                  <c:v>3.2050619999999998E-8</c:v>
                </c:pt>
                <c:pt idx="9891">
                  <c:v>3.2053749999999997E-8</c:v>
                </c:pt>
                <c:pt idx="9892">
                  <c:v>3.2056869999999999E-8</c:v>
                </c:pt>
                <c:pt idx="9893">
                  <c:v>3.2059999999999997E-8</c:v>
                </c:pt>
                <c:pt idx="9894">
                  <c:v>3.2063119999999999E-8</c:v>
                </c:pt>
                <c:pt idx="9895">
                  <c:v>3.2066249999999998E-8</c:v>
                </c:pt>
                <c:pt idx="9896">
                  <c:v>3.206937E-8</c:v>
                </c:pt>
                <c:pt idx="9897">
                  <c:v>3.2072499999999998E-8</c:v>
                </c:pt>
                <c:pt idx="9898">
                  <c:v>3.207562E-8</c:v>
                </c:pt>
                <c:pt idx="9899">
                  <c:v>3.2078749999999999E-8</c:v>
                </c:pt>
                <c:pt idx="9900">
                  <c:v>3.2081870000000001E-8</c:v>
                </c:pt>
                <c:pt idx="9901">
                  <c:v>3.2084999999999999E-8</c:v>
                </c:pt>
                <c:pt idx="9902">
                  <c:v>3.2088120000000001E-8</c:v>
                </c:pt>
                <c:pt idx="9903">
                  <c:v>3.209125E-8</c:v>
                </c:pt>
                <c:pt idx="9904">
                  <c:v>3.2094370000000002E-8</c:v>
                </c:pt>
                <c:pt idx="9905">
                  <c:v>3.20975E-8</c:v>
                </c:pt>
                <c:pt idx="9906">
                  <c:v>3.2100620000000002E-8</c:v>
                </c:pt>
                <c:pt idx="9907">
                  <c:v>3.2103750000000001E-8</c:v>
                </c:pt>
                <c:pt idx="9908">
                  <c:v>3.2106870000000002E-8</c:v>
                </c:pt>
                <c:pt idx="9909">
                  <c:v>3.2110000000000001E-8</c:v>
                </c:pt>
                <c:pt idx="9910">
                  <c:v>3.2113120000000003E-8</c:v>
                </c:pt>
                <c:pt idx="9911">
                  <c:v>3.2116250000000001E-8</c:v>
                </c:pt>
                <c:pt idx="9912">
                  <c:v>3.2119369999999997E-8</c:v>
                </c:pt>
                <c:pt idx="9913">
                  <c:v>3.2122500000000002E-8</c:v>
                </c:pt>
                <c:pt idx="9914">
                  <c:v>3.2125619999999997E-8</c:v>
                </c:pt>
                <c:pt idx="9915">
                  <c:v>3.2128750000000002E-8</c:v>
                </c:pt>
                <c:pt idx="9916">
                  <c:v>3.2131869999999998E-8</c:v>
                </c:pt>
                <c:pt idx="9917">
                  <c:v>3.2135000000000003E-8</c:v>
                </c:pt>
                <c:pt idx="9918">
                  <c:v>3.2138119999999998E-8</c:v>
                </c:pt>
                <c:pt idx="9919">
                  <c:v>3.2141249999999997E-8</c:v>
                </c:pt>
                <c:pt idx="9920">
                  <c:v>3.2144369999999999E-8</c:v>
                </c:pt>
                <c:pt idx="9921">
                  <c:v>3.2147499999999997E-8</c:v>
                </c:pt>
                <c:pt idx="9922">
                  <c:v>3.2150619999999999E-8</c:v>
                </c:pt>
                <c:pt idx="9923">
                  <c:v>3.2153749999999998E-8</c:v>
                </c:pt>
                <c:pt idx="9924">
                  <c:v>3.215687E-8</c:v>
                </c:pt>
                <c:pt idx="9925">
                  <c:v>3.2159999999999998E-8</c:v>
                </c:pt>
                <c:pt idx="9926">
                  <c:v>3.216312E-8</c:v>
                </c:pt>
                <c:pt idx="9927">
                  <c:v>3.2166249999999999E-8</c:v>
                </c:pt>
                <c:pt idx="9928">
                  <c:v>3.2169370000000001E-8</c:v>
                </c:pt>
                <c:pt idx="9929">
                  <c:v>3.2172499999999999E-8</c:v>
                </c:pt>
                <c:pt idx="9930">
                  <c:v>3.2175620000000001E-8</c:v>
                </c:pt>
                <c:pt idx="9931">
                  <c:v>3.217875E-8</c:v>
                </c:pt>
                <c:pt idx="9932">
                  <c:v>3.2181870000000001E-8</c:v>
                </c:pt>
                <c:pt idx="9933">
                  <c:v>3.2185E-8</c:v>
                </c:pt>
                <c:pt idx="9934">
                  <c:v>3.2188120000000002E-8</c:v>
                </c:pt>
                <c:pt idx="9935">
                  <c:v>3.219125E-8</c:v>
                </c:pt>
                <c:pt idx="9936">
                  <c:v>3.2194370000000002E-8</c:v>
                </c:pt>
                <c:pt idx="9937">
                  <c:v>3.2197500000000001E-8</c:v>
                </c:pt>
                <c:pt idx="9938">
                  <c:v>3.2200620000000003E-8</c:v>
                </c:pt>
                <c:pt idx="9939">
                  <c:v>3.2203750000000001E-8</c:v>
                </c:pt>
                <c:pt idx="9940">
                  <c:v>3.2206869999999997E-8</c:v>
                </c:pt>
                <c:pt idx="9941">
                  <c:v>3.2210000000000002E-8</c:v>
                </c:pt>
                <c:pt idx="9942">
                  <c:v>3.2213119999999997E-8</c:v>
                </c:pt>
                <c:pt idx="9943">
                  <c:v>3.2216250000000002E-8</c:v>
                </c:pt>
                <c:pt idx="9944">
                  <c:v>3.2219369999999998E-8</c:v>
                </c:pt>
                <c:pt idx="9945">
                  <c:v>3.2222500000000003E-8</c:v>
                </c:pt>
                <c:pt idx="9946">
                  <c:v>3.2225619999999998E-8</c:v>
                </c:pt>
                <c:pt idx="9947">
                  <c:v>3.2228750000000003E-8</c:v>
                </c:pt>
                <c:pt idx="9948">
                  <c:v>3.2231869999999999E-8</c:v>
                </c:pt>
                <c:pt idx="9949">
                  <c:v>3.2234999999999997E-8</c:v>
                </c:pt>
                <c:pt idx="9950">
                  <c:v>3.2238119999999999E-8</c:v>
                </c:pt>
                <c:pt idx="9951">
                  <c:v>3.2241249999999998E-8</c:v>
                </c:pt>
                <c:pt idx="9952">
                  <c:v>3.224437E-8</c:v>
                </c:pt>
                <c:pt idx="9953">
                  <c:v>3.2247499999999998E-8</c:v>
                </c:pt>
                <c:pt idx="9954">
                  <c:v>3.225062E-8</c:v>
                </c:pt>
                <c:pt idx="9955">
                  <c:v>3.2253749999999999E-8</c:v>
                </c:pt>
                <c:pt idx="9956">
                  <c:v>3.2256870000000001E-8</c:v>
                </c:pt>
                <c:pt idx="9957">
                  <c:v>3.2259999999999999E-8</c:v>
                </c:pt>
                <c:pt idx="9958">
                  <c:v>3.2263120000000001E-8</c:v>
                </c:pt>
                <c:pt idx="9959">
                  <c:v>3.2266249999999999E-8</c:v>
                </c:pt>
                <c:pt idx="9960">
                  <c:v>3.2269370000000001E-8</c:v>
                </c:pt>
                <c:pt idx="9961">
                  <c:v>3.22725E-8</c:v>
                </c:pt>
                <c:pt idx="9962">
                  <c:v>3.2275620000000002E-8</c:v>
                </c:pt>
                <c:pt idx="9963">
                  <c:v>3.227875E-8</c:v>
                </c:pt>
                <c:pt idx="9964">
                  <c:v>3.2281870000000002E-8</c:v>
                </c:pt>
                <c:pt idx="9965">
                  <c:v>3.2285000000000001E-8</c:v>
                </c:pt>
                <c:pt idx="9966">
                  <c:v>3.2288120000000003E-8</c:v>
                </c:pt>
                <c:pt idx="9967">
                  <c:v>3.2291250000000001E-8</c:v>
                </c:pt>
                <c:pt idx="9968">
                  <c:v>3.2294369999999997E-8</c:v>
                </c:pt>
                <c:pt idx="9969">
                  <c:v>3.2297500000000002E-8</c:v>
                </c:pt>
                <c:pt idx="9970">
                  <c:v>3.2300619999999997E-8</c:v>
                </c:pt>
                <c:pt idx="9971">
                  <c:v>3.2303750000000002E-8</c:v>
                </c:pt>
                <c:pt idx="9972">
                  <c:v>3.2306869999999998E-8</c:v>
                </c:pt>
                <c:pt idx="9973">
                  <c:v>3.2310000000000003E-8</c:v>
                </c:pt>
                <c:pt idx="9974">
                  <c:v>3.2313119999999998E-8</c:v>
                </c:pt>
                <c:pt idx="9975">
                  <c:v>3.2316250000000003E-8</c:v>
                </c:pt>
                <c:pt idx="9976">
                  <c:v>3.2319369999999999E-8</c:v>
                </c:pt>
                <c:pt idx="9977">
                  <c:v>3.2322499999999997E-8</c:v>
                </c:pt>
                <c:pt idx="9978">
                  <c:v>3.2325619999999999E-8</c:v>
                </c:pt>
                <c:pt idx="9979">
                  <c:v>3.2328749999999998E-8</c:v>
                </c:pt>
                <c:pt idx="9980">
                  <c:v>3.233187E-8</c:v>
                </c:pt>
                <c:pt idx="9981">
                  <c:v>3.2334999999999998E-8</c:v>
                </c:pt>
                <c:pt idx="9982">
                  <c:v>3.233812E-8</c:v>
                </c:pt>
                <c:pt idx="9983">
                  <c:v>3.2341249999999999E-8</c:v>
                </c:pt>
                <c:pt idx="9984">
                  <c:v>3.234437E-8</c:v>
                </c:pt>
                <c:pt idx="9985">
                  <c:v>3.2347499999999999E-8</c:v>
                </c:pt>
                <c:pt idx="9986">
                  <c:v>3.2350620000000001E-8</c:v>
                </c:pt>
                <c:pt idx="9987">
                  <c:v>3.2353749999999999E-8</c:v>
                </c:pt>
                <c:pt idx="9988">
                  <c:v>3.2356870000000001E-8</c:v>
                </c:pt>
                <c:pt idx="9989">
                  <c:v>3.236E-8</c:v>
                </c:pt>
                <c:pt idx="9990">
                  <c:v>3.2363120000000002E-8</c:v>
                </c:pt>
                <c:pt idx="9991">
                  <c:v>3.236625E-8</c:v>
                </c:pt>
                <c:pt idx="9992">
                  <c:v>3.2369370000000002E-8</c:v>
                </c:pt>
                <c:pt idx="9993">
                  <c:v>3.2372500000000001E-8</c:v>
                </c:pt>
                <c:pt idx="9994">
                  <c:v>3.2375620000000003E-8</c:v>
                </c:pt>
                <c:pt idx="9995">
                  <c:v>3.2378750000000001E-8</c:v>
                </c:pt>
                <c:pt idx="9996">
                  <c:v>3.2381870000000003E-8</c:v>
                </c:pt>
                <c:pt idx="9997">
                  <c:v>3.2385000000000002E-8</c:v>
                </c:pt>
                <c:pt idx="9998">
                  <c:v>3.2388119999999997E-8</c:v>
                </c:pt>
                <c:pt idx="9999">
                  <c:v>3.2391250000000002E-8</c:v>
                </c:pt>
                <c:pt idx="10000">
                  <c:v>3.2394369999999998E-8</c:v>
                </c:pt>
                <c:pt idx="10001">
                  <c:v>3.2397500000000003E-8</c:v>
                </c:pt>
                <c:pt idx="10002">
                  <c:v>3.2400619999999998E-8</c:v>
                </c:pt>
                <c:pt idx="10003">
                  <c:v>3.2403750000000003E-8</c:v>
                </c:pt>
                <c:pt idx="10004">
                  <c:v>3.2406869999999999E-8</c:v>
                </c:pt>
                <c:pt idx="10005">
                  <c:v>3.2409999999999997E-8</c:v>
                </c:pt>
                <c:pt idx="10006">
                  <c:v>3.2413119999999999E-8</c:v>
                </c:pt>
                <c:pt idx="10007">
                  <c:v>3.2416249999999998E-8</c:v>
                </c:pt>
                <c:pt idx="10008">
                  <c:v>3.2419369999999999E-8</c:v>
                </c:pt>
                <c:pt idx="10009">
                  <c:v>3.2422499999999998E-8</c:v>
                </c:pt>
                <c:pt idx="10010">
                  <c:v>3.242562E-8</c:v>
                </c:pt>
                <c:pt idx="10011">
                  <c:v>3.2428749999999998E-8</c:v>
                </c:pt>
                <c:pt idx="10012">
                  <c:v>3.243187E-8</c:v>
                </c:pt>
                <c:pt idx="10013">
                  <c:v>3.2434999999999999E-8</c:v>
                </c:pt>
                <c:pt idx="10014">
                  <c:v>3.2438120000000001E-8</c:v>
                </c:pt>
                <c:pt idx="10015">
                  <c:v>3.2441249999999999E-8</c:v>
                </c:pt>
                <c:pt idx="10016">
                  <c:v>3.2444370000000001E-8</c:v>
                </c:pt>
                <c:pt idx="10017">
                  <c:v>3.24475E-8</c:v>
                </c:pt>
                <c:pt idx="10018">
                  <c:v>3.2450620000000002E-8</c:v>
                </c:pt>
                <c:pt idx="10019">
                  <c:v>3.245375E-8</c:v>
                </c:pt>
                <c:pt idx="10020">
                  <c:v>3.2456870000000002E-8</c:v>
                </c:pt>
                <c:pt idx="10021">
                  <c:v>3.2460000000000001E-8</c:v>
                </c:pt>
                <c:pt idx="10022">
                  <c:v>3.2463120000000003E-8</c:v>
                </c:pt>
                <c:pt idx="10023">
                  <c:v>3.2466250000000001E-8</c:v>
                </c:pt>
                <c:pt idx="10024">
                  <c:v>3.2469370000000003E-8</c:v>
                </c:pt>
                <c:pt idx="10025">
                  <c:v>3.2472500000000002E-8</c:v>
                </c:pt>
                <c:pt idx="10026">
                  <c:v>3.2475619999999997E-8</c:v>
                </c:pt>
                <c:pt idx="10027">
                  <c:v>3.2478750000000002E-8</c:v>
                </c:pt>
                <c:pt idx="10028">
                  <c:v>3.2481869999999998E-8</c:v>
                </c:pt>
                <c:pt idx="10029">
                  <c:v>3.2485000000000003E-8</c:v>
                </c:pt>
                <c:pt idx="10030">
                  <c:v>3.2488119999999998E-8</c:v>
                </c:pt>
                <c:pt idx="10031">
                  <c:v>3.2491250000000003E-8</c:v>
                </c:pt>
                <c:pt idx="10032">
                  <c:v>3.2494369999999998E-8</c:v>
                </c:pt>
                <c:pt idx="10033">
                  <c:v>3.2497499999999997E-8</c:v>
                </c:pt>
                <c:pt idx="10034">
                  <c:v>3.2500619999999999E-8</c:v>
                </c:pt>
                <c:pt idx="10035">
                  <c:v>3.2503749999999997E-8</c:v>
                </c:pt>
                <c:pt idx="10036">
                  <c:v>3.2506869999999999E-8</c:v>
                </c:pt>
                <c:pt idx="10037">
                  <c:v>3.2509999999999998E-8</c:v>
                </c:pt>
                <c:pt idx="10038">
                  <c:v>3.251312E-8</c:v>
                </c:pt>
                <c:pt idx="10039">
                  <c:v>3.2516249999999998E-8</c:v>
                </c:pt>
                <c:pt idx="10040">
                  <c:v>3.251937E-8</c:v>
                </c:pt>
                <c:pt idx="10041">
                  <c:v>3.2522499999999999E-8</c:v>
                </c:pt>
                <c:pt idx="10042">
                  <c:v>3.2525620000000001E-8</c:v>
                </c:pt>
                <c:pt idx="10043">
                  <c:v>3.2528749999999999E-8</c:v>
                </c:pt>
                <c:pt idx="10044">
                  <c:v>3.2531870000000001E-8</c:v>
                </c:pt>
                <c:pt idx="10045">
                  <c:v>3.2535E-8</c:v>
                </c:pt>
                <c:pt idx="10046">
                  <c:v>3.2538120000000002E-8</c:v>
                </c:pt>
                <c:pt idx="10047">
                  <c:v>3.254125E-8</c:v>
                </c:pt>
                <c:pt idx="10048">
                  <c:v>3.2544370000000002E-8</c:v>
                </c:pt>
                <c:pt idx="10049">
                  <c:v>3.2547500000000001E-8</c:v>
                </c:pt>
                <c:pt idx="10050">
                  <c:v>3.2550620000000003E-8</c:v>
                </c:pt>
                <c:pt idx="10051">
                  <c:v>3.2553750000000001E-8</c:v>
                </c:pt>
                <c:pt idx="10052">
                  <c:v>3.2556870000000003E-8</c:v>
                </c:pt>
                <c:pt idx="10053">
                  <c:v>3.2560000000000002E-8</c:v>
                </c:pt>
                <c:pt idx="10054">
                  <c:v>3.2563119999999997E-8</c:v>
                </c:pt>
                <c:pt idx="10055">
                  <c:v>3.2566250000000002E-8</c:v>
                </c:pt>
                <c:pt idx="10056">
                  <c:v>3.2569369999999998E-8</c:v>
                </c:pt>
                <c:pt idx="10057">
                  <c:v>3.2572500000000003E-8</c:v>
                </c:pt>
                <c:pt idx="10058">
                  <c:v>3.2575619999999998E-8</c:v>
                </c:pt>
                <c:pt idx="10059">
                  <c:v>3.2578750000000003E-8</c:v>
                </c:pt>
                <c:pt idx="10060">
                  <c:v>3.2581869999999998E-8</c:v>
                </c:pt>
                <c:pt idx="10061">
                  <c:v>3.2584999999999997E-8</c:v>
                </c:pt>
                <c:pt idx="10062">
                  <c:v>3.2588119999999999E-8</c:v>
                </c:pt>
                <c:pt idx="10063">
                  <c:v>3.2591249999999997E-8</c:v>
                </c:pt>
                <c:pt idx="10064">
                  <c:v>3.2594369999999999E-8</c:v>
                </c:pt>
                <c:pt idx="10065">
                  <c:v>3.2597499999999998E-8</c:v>
                </c:pt>
                <c:pt idx="10066">
                  <c:v>3.260062E-8</c:v>
                </c:pt>
                <c:pt idx="10067">
                  <c:v>3.2603749999999998E-8</c:v>
                </c:pt>
                <c:pt idx="10068">
                  <c:v>3.260687E-8</c:v>
                </c:pt>
                <c:pt idx="10069">
                  <c:v>3.2609999999999999E-8</c:v>
                </c:pt>
                <c:pt idx="10070">
                  <c:v>3.2613120000000001E-8</c:v>
                </c:pt>
                <c:pt idx="10071">
                  <c:v>3.2616249999999999E-8</c:v>
                </c:pt>
                <c:pt idx="10072">
                  <c:v>3.2619370000000001E-8</c:v>
                </c:pt>
                <c:pt idx="10073">
                  <c:v>3.26225E-8</c:v>
                </c:pt>
                <c:pt idx="10074">
                  <c:v>3.2625620000000002E-8</c:v>
                </c:pt>
                <c:pt idx="10075">
                  <c:v>3.262875E-8</c:v>
                </c:pt>
                <c:pt idx="10076">
                  <c:v>3.2631870000000002E-8</c:v>
                </c:pt>
                <c:pt idx="10077">
                  <c:v>3.2635000000000001E-8</c:v>
                </c:pt>
                <c:pt idx="10078">
                  <c:v>3.2638120000000003E-8</c:v>
                </c:pt>
                <c:pt idx="10079">
                  <c:v>3.2641250000000001E-8</c:v>
                </c:pt>
                <c:pt idx="10080">
                  <c:v>3.2644370000000003E-8</c:v>
                </c:pt>
                <c:pt idx="10081">
                  <c:v>3.2647500000000002E-8</c:v>
                </c:pt>
                <c:pt idx="10082">
                  <c:v>3.2650619999999997E-8</c:v>
                </c:pt>
                <c:pt idx="10083">
                  <c:v>3.2653750000000002E-8</c:v>
                </c:pt>
                <c:pt idx="10084">
                  <c:v>3.2656869999999997E-8</c:v>
                </c:pt>
                <c:pt idx="10085">
                  <c:v>3.2660000000000003E-8</c:v>
                </c:pt>
                <c:pt idx="10086">
                  <c:v>3.2663119999999998E-8</c:v>
                </c:pt>
                <c:pt idx="10087">
                  <c:v>3.2666250000000003E-8</c:v>
                </c:pt>
                <c:pt idx="10088">
                  <c:v>3.2669369999999998E-8</c:v>
                </c:pt>
                <c:pt idx="10089">
                  <c:v>3.2672499999999997E-8</c:v>
                </c:pt>
                <c:pt idx="10090">
                  <c:v>3.2675619999999999E-8</c:v>
                </c:pt>
                <c:pt idx="10091">
                  <c:v>3.2678749999999997E-8</c:v>
                </c:pt>
                <c:pt idx="10092">
                  <c:v>3.2681869999999999E-8</c:v>
                </c:pt>
                <c:pt idx="10093">
                  <c:v>3.2684999999999998E-8</c:v>
                </c:pt>
                <c:pt idx="10094">
                  <c:v>3.268812E-8</c:v>
                </c:pt>
                <c:pt idx="10095">
                  <c:v>3.2691249999999998E-8</c:v>
                </c:pt>
                <c:pt idx="10096">
                  <c:v>3.269437E-8</c:v>
                </c:pt>
                <c:pt idx="10097">
                  <c:v>3.2697499999999999E-8</c:v>
                </c:pt>
                <c:pt idx="10098">
                  <c:v>3.2700620000000001E-8</c:v>
                </c:pt>
                <c:pt idx="10099">
                  <c:v>3.2703749999999999E-8</c:v>
                </c:pt>
                <c:pt idx="10100">
                  <c:v>3.2706870000000001E-8</c:v>
                </c:pt>
                <c:pt idx="10101">
                  <c:v>3.271E-8</c:v>
                </c:pt>
                <c:pt idx="10102">
                  <c:v>3.2713120000000002E-8</c:v>
                </c:pt>
                <c:pt idx="10103">
                  <c:v>3.271625E-8</c:v>
                </c:pt>
                <c:pt idx="10104">
                  <c:v>3.2719370000000002E-8</c:v>
                </c:pt>
                <c:pt idx="10105">
                  <c:v>3.2722500000000001E-8</c:v>
                </c:pt>
                <c:pt idx="10106">
                  <c:v>3.2725620000000003E-8</c:v>
                </c:pt>
                <c:pt idx="10107">
                  <c:v>3.2728750000000001E-8</c:v>
                </c:pt>
                <c:pt idx="10108">
                  <c:v>3.2731870000000003E-8</c:v>
                </c:pt>
                <c:pt idx="10109">
                  <c:v>3.2735000000000002E-8</c:v>
                </c:pt>
                <c:pt idx="10110">
                  <c:v>3.2738119999999997E-8</c:v>
                </c:pt>
                <c:pt idx="10111">
                  <c:v>3.2741250000000002E-8</c:v>
                </c:pt>
                <c:pt idx="10112">
                  <c:v>3.2744369999999997E-8</c:v>
                </c:pt>
                <c:pt idx="10113">
                  <c:v>3.2747500000000003E-8</c:v>
                </c:pt>
                <c:pt idx="10114">
                  <c:v>3.2750619999999998E-8</c:v>
                </c:pt>
                <c:pt idx="10115">
                  <c:v>3.2753750000000003E-8</c:v>
                </c:pt>
                <c:pt idx="10116">
                  <c:v>3.2756869999999998E-8</c:v>
                </c:pt>
                <c:pt idx="10117">
                  <c:v>3.2759999999999997E-8</c:v>
                </c:pt>
                <c:pt idx="10118">
                  <c:v>3.2763119999999999E-8</c:v>
                </c:pt>
                <c:pt idx="10119">
                  <c:v>3.2766249999999997E-8</c:v>
                </c:pt>
                <c:pt idx="10120">
                  <c:v>3.2769369999999999E-8</c:v>
                </c:pt>
                <c:pt idx="10121">
                  <c:v>3.2772499999999998E-8</c:v>
                </c:pt>
                <c:pt idx="10122">
                  <c:v>3.277562E-8</c:v>
                </c:pt>
                <c:pt idx="10123">
                  <c:v>3.2778749999999998E-8</c:v>
                </c:pt>
                <c:pt idx="10124">
                  <c:v>3.278187E-8</c:v>
                </c:pt>
                <c:pt idx="10125">
                  <c:v>3.2784999999999999E-8</c:v>
                </c:pt>
                <c:pt idx="10126">
                  <c:v>3.2788120000000001E-8</c:v>
                </c:pt>
                <c:pt idx="10127">
                  <c:v>3.2791249999999999E-8</c:v>
                </c:pt>
                <c:pt idx="10128">
                  <c:v>3.2794370000000001E-8</c:v>
                </c:pt>
                <c:pt idx="10129">
                  <c:v>3.27975E-8</c:v>
                </c:pt>
                <c:pt idx="10130">
                  <c:v>3.2800620000000002E-8</c:v>
                </c:pt>
                <c:pt idx="10131">
                  <c:v>3.280375E-8</c:v>
                </c:pt>
                <c:pt idx="10132">
                  <c:v>3.2806870000000002E-8</c:v>
                </c:pt>
                <c:pt idx="10133">
                  <c:v>3.2810000000000001E-8</c:v>
                </c:pt>
                <c:pt idx="10134">
                  <c:v>3.2813120000000003E-8</c:v>
                </c:pt>
                <c:pt idx="10135">
                  <c:v>3.2816250000000001E-8</c:v>
                </c:pt>
                <c:pt idx="10136">
                  <c:v>3.2819370000000003E-8</c:v>
                </c:pt>
                <c:pt idx="10137">
                  <c:v>3.2822500000000002E-8</c:v>
                </c:pt>
                <c:pt idx="10138">
                  <c:v>3.2825619999999997E-8</c:v>
                </c:pt>
                <c:pt idx="10139">
                  <c:v>3.2828750000000002E-8</c:v>
                </c:pt>
                <c:pt idx="10140">
                  <c:v>3.2831869999999997E-8</c:v>
                </c:pt>
                <c:pt idx="10141">
                  <c:v>3.2835000000000003E-8</c:v>
                </c:pt>
                <c:pt idx="10142">
                  <c:v>3.2838119999999998E-8</c:v>
                </c:pt>
                <c:pt idx="10143">
                  <c:v>3.2841250000000003E-8</c:v>
                </c:pt>
                <c:pt idx="10144">
                  <c:v>3.2844369999999998E-8</c:v>
                </c:pt>
                <c:pt idx="10145">
                  <c:v>3.2847499999999997E-8</c:v>
                </c:pt>
                <c:pt idx="10146">
                  <c:v>3.2850619999999999E-8</c:v>
                </c:pt>
                <c:pt idx="10147">
                  <c:v>3.2853749999999997E-8</c:v>
                </c:pt>
                <c:pt idx="10148">
                  <c:v>3.2856869999999999E-8</c:v>
                </c:pt>
                <c:pt idx="10149">
                  <c:v>3.2859999999999998E-8</c:v>
                </c:pt>
                <c:pt idx="10150">
                  <c:v>3.286312E-8</c:v>
                </c:pt>
                <c:pt idx="10151">
                  <c:v>3.2866249999999998E-8</c:v>
                </c:pt>
                <c:pt idx="10152">
                  <c:v>3.286937E-8</c:v>
                </c:pt>
                <c:pt idx="10153">
                  <c:v>3.2872499999999999E-8</c:v>
                </c:pt>
                <c:pt idx="10154">
                  <c:v>3.2875620000000001E-8</c:v>
                </c:pt>
                <c:pt idx="10155">
                  <c:v>3.2878749999999999E-8</c:v>
                </c:pt>
                <c:pt idx="10156">
                  <c:v>3.2881870000000001E-8</c:v>
                </c:pt>
                <c:pt idx="10157">
                  <c:v>3.2885E-8</c:v>
                </c:pt>
                <c:pt idx="10158">
                  <c:v>3.2888120000000002E-8</c:v>
                </c:pt>
                <c:pt idx="10159">
                  <c:v>3.289125E-8</c:v>
                </c:pt>
                <c:pt idx="10160">
                  <c:v>3.2894370000000002E-8</c:v>
                </c:pt>
                <c:pt idx="10161">
                  <c:v>3.2897500000000001E-8</c:v>
                </c:pt>
                <c:pt idx="10162">
                  <c:v>3.2900620000000003E-8</c:v>
                </c:pt>
                <c:pt idx="10163">
                  <c:v>3.2903750000000001E-8</c:v>
                </c:pt>
                <c:pt idx="10164">
                  <c:v>3.2906870000000003E-8</c:v>
                </c:pt>
                <c:pt idx="10165">
                  <c:v>3.2910000000000002E-8</c:v>
                </c:pt>
                <c:pt idx="10166">
                  <c:v>3.2913119999999997E-8</c:v>
                </c:pt>
                <c:pt idx="10167">
                  <c:v>3.2916250000000002E-8</c:v>
                </c:pt>
                <c:pt idx="10168">
                  <c:v>3.2919369999999997E-8</c:v>
                </c:pt>
                <c:pt idx="10169">
                  <c:v>3.2922500000000002E-8</c:v>
                </c:pt>
                <c:pt idx="10170">
                  <c:v>3.2925619999999998E-8</c:v>
                </c:pt>
                <c:pt idx="10171">
                  <c:v>3.2928750000000003E-8</c:v>
                </c:pt>
                <c:pt idx="10172">
                  <c:v>3.2931869999999998E-8</c:v>
                </c:pt>
                <c:pt idx="10173">
                  <c:v>3.2934999999999997E-8</c:v>
                </c:pt>
                <c:pt idx="10174">
                  <c:v>3.2938119999999999E-8</c:v>
                </c:pt>
                <c:pt idx="10175">
                  <c:v>3.2941249999999997E-8</c:v>
                </c:pt>
                <c:pt idx="10176">
                  <c:v>3.2944369999999999E-8</c:v>
                </c:pt>
                <c:pt idx="10177">
                  <c:v>3.2947499999999998E-8</c:v>
                </c:pt>
                <c:pt idx="10178">
                  <c:v>3.295062E-8</c:v>
                </c:pt>
                <c:pt idx="10179">
                  <c:v>3.2953749999999998E-8</c:v>
                </c:pt>
                <c:pt idx="10180">
                  <c:v>3.295687E-8</c:v>
                </c:pt>
                <c:pt idx="10181">
                  <c:v>3.2959999999999999E-8</c:v>
                </c:pt>
                <c:pt idx="10182">
                  <c:v>3.2963120000000001E-8</c:v>
                </c:pt>
                <c:pt idx="10183">
                  <c:v>3.2966249999999999E-8</c:v>
                </c:pt>
                <c:pt idx="10184">
                  <c:v>3.2969370000000001E-8</c:v>
                </c:pt>
                <c:pt idx="10185">
                  <c:v>3.29725E-8</c:v>
                </c:pt>
                <c:pt idx="10186">
                  <c:v>3.2975620000000002E-8</c:v>
                </c:pt>
                <c:pt idx="10187">
                  <c:v>3.297875E-8</c:v>
                </c:pt>
                <c:pt idx="10188">
                  <c:v>3.2981870000000002E-8</c:v>
                </c:pt>
                <c:pt idx="10189">
                  <c:v>3.2985000000000001E-8</c:v>
                </c:pt>
                <c:pt idx="10190">
                  <c:v>3.2988120000000003E-8</c:v>
                </c:pt>
                <c:pt idx="10191">
                  <c:v>3.2991250000000001E-8</c:v>
                </c:pt>
                <c:pt idx="10192">
                  <c:v>3.2994370000000003E-8</c:v>
                </c:pt>
                <c:pt idx="10193">
                  <c:v>3.2997500000000001E-8</c:v>
                </c:pt>
                <c:pt idx="10194">
                  <c:v>3.3000619999999997E-8</c:v>
                </c:pt>
                <c:pt idx="10195">
                  <c:v>3.3003750000000002E-8</c:v>
                </c:pt>
                <c:pt idx="10196">
                  <c:v>3.3006869999999997E-8</c:v>
                </c:pt>
                <c:pt idx="10197">
                  <c:v>3.3010000000000002E-8</c:v>
                </c:pt>
                <c:pt idx="10198">
                  <c:v>3.3013119999999998E-8</c:v>
                </c:pt>
                <c:pt idx="10199">
                  <c:v>3.3016250000000003E-8</c:v>
                </c:pt>
                <c:pt idx="10200">
                  <c:v>3.3019369999999998E-8</c:v>
                </c:pt>
                <c:pt idx="10201">
                  <c:v>3.3022499999999997E-8</c:v>
                </c:pt>
                <c:pt idx="10202">
                  <c:v>3.3025619999999999E-8</c:v>
                </c:pt>
                <c:pt idx="10203">
                  <c:v>3.3028749999999997E-8</c:v>
                </c:pt>
                <c:pt idx="10204">
                  <c:v>3.3031869999999999E-8</c:v>
                </c:pt>
                <c:pt idx="10205">
                  <c:v>3.3034999999999998E-8</c:v>
                </c:pt>
                <c:pt idx="10206">
                  <c:v>3.303812E-8</c:v>
                </c:pt>
                <c:pt idx="10207">
                  <c:v>3.3041249999999998E-8</c:v>
                </c:pt>
                <c:pt idx="10208">
                  <c:v>3.304437E-8</c:v>
                </c:pt>
                <c:pt idx="10209">
                  <c:v>3.3047499999999999E-8</c:v>
                </c:pt>
                <c:pt idx="10210">
                  <c:v>3.3050620000000001E-8</c:v>
                </c:pt>
                <c:pt idx="10211">
                  <c:v>3.3053749999999999E-8</c:v>
                </c:pt>
                <c:pt idx="10212">
                  <c:v>3.3056870000000001E-8</c:v>
                </c:pt>
                <c:pt idx="10213">
                  <c:v>3.306E-8</c:v>
                </c:pt>
                <c:pt idx="10214">
                  <c:v>3.3063120000000002E-8</c:v>
                </c:pt>
                <c:pt idx="10215">
                  <c:v>3.306625E-8</c:v>
                </c:pt>
                <c:pt idx="10216">
                  <c:v>3.3069370000000002E-8</c:v>
                </c:pt>
                <c:pt idx="10217">
                  <c:v>3.3072500000000001E-8</c:v>
                </c:pt>
                <c:pt idx="10218">
                  <c:v>3.3075620000000002E-8</c:v>
                </c:pt>
                <c:pt idx="10219">
                  <c:v>3.3078750000000001E-8</c:v>
                </c:pt>
                <c:pt idx="10220">
                  <c:v>3.3081870000000003E-8</c:v>
                </c:pt>
                <c:pt idx="10221">
                  <c:v>3.3085000000000001E-8</c:v>
                </c:pt>
                <c:pt idx="10222">
                  <c:v>3.3088119999999997E-8</c:v>
                </c:pt>
                <c:pt idx="10223">
                  <c:v>3.3091250000000002E-8</c:v>
                </c:pt>
                <c:pt idx="10224">
                  <c:v>3.3094369999999997E-8</c:v>
                </c:pt>
                <c:pt idx="10225">
                  <c:v>3.3097500000000002E-8</c:v>
                </c:pt>
                <c:pt idx="10226">
                  <c:v>3.3100619999999998E-8</c:v>
                </c:pt>
                <c:pt idx="10227">
                  <c:v>3.3103750000000003E-8</c:v>
                </c:pt>
                <c:pt idx="10228">
                  <c:v>3.3106869999999998E-8</c:v>
                </c:pt>
                <c:pt idx="10229">
                  <c:v>3.3109999999999997E-8</c:v>
                </c:pt>
                <c:pt idx="10230">
                  <c:v>3.3113119999999999E-8</c:v>
                </c:pt>
                <c:pt idx="10231">
                  <c:v>3.3116249999999997E-8</c:v>
                </c:pt>
                <c:pt idx="10232">
                  <c:v>3.3119369999999999E-8</c:v>
                </c:pt>
                <c:pt idx="10233">
                  <c:v>3.3122499999999998E-8</c:v>
                </c:pt>
                <c:pt idx="10234">
                  <c:v>3.312562E-8</c:v>
                </c:pt>
                <c:pt idx="10235">
                  <c:v>3.3128749999999998E-8</c:v>
                </c:pt>
                <c:pt idx="10236">
                  <c:v>3.313187E-8</c:v>
                </c:pt>
                <c:pt idx="10237">
                  <c:v>3.3134999999999999E-8</c:v>
                </c:pt>
                <c:pt idx="10238">
                  <c:v>3.3138120000000001E-8</c:v>
                </c:pt>
                <c:pt idx="10239">
                  <c:v>3.3141249999999999E-8</c:v>
                </c:pt>
                <c:pt idx="10240">
                  <c:v>3.3144370000000001E-8</c:v>
                </c:pt>
                <c:pt idx="10241">
                  <c:v>3.31475E-8</c:v>
                </c:pt>
                <c:pt idx="10242">
                  <c:v>3.3150620000000001E-8</c:v>
                </c:pt>
                <c:pt idx="10243">
                  <c:v>3.315375E-8</c:v>
                </c:pt>
                <c:pt idx="10244">
                  <c:v>3.3156870000000002E-8</c:v>
                </c:pt>
                <c:pt idx="10245">
                  <c:v>3.316E-8</c:v>
                </c:pt>
                <c:pt idx="10246">
                  <c:v>3.3163120000000002E-8</c:v>
                </c:pt>
                <c:pt idx="10247">
                  <c:v>3.3166250000000001E-8</c:v>
                </c:pt>
                <c:pt idx="10248">
                  <c:v>3.3169370000000003E-8</c:v>
                </c:pt>
                <c:pt idx="10249">
                  <c:v>3.3172500000000001E-8</c:v>
                </c:pt>
                <c:pt idx="10250">
                  <c:v>3.3175619999999997E-8</c:v>
                </c:pt>
                <c:pt idx="10251">
                  <c:v>3.3178750000000002E-8</c:v>
                </c:pt>
                <c:pt idx="10252">
                  <c:v>3.3181869999999997E-8</c:v>
                </c:pt>
                <c:pt idx="10253">
                  <c:v>3.3185000000000002E-8</c:v>
                </c:pt>
                <c:pt idx="10254">
                  <c:v>3.3188119999999998E-8</c:v>
                </c:pt>
                <c:pt idx="10255">
                  <c:v>3.3191250000000003E-8</c:v>
                </c:pt>
                <c:pt idx="10256">
                  <c:v>3.3194369999999998E-8</c:v>
                </c:pt>
                <c:pt idx="10257">
                  <c:v>3.3197500000000003E-8</c:v>
                </c:pt>
                <c:pt idx="10258">
                  <c:v>3.3200619999999999E-8</c:v>
                </c:pt>
                <c:pt idx="10259">
                  <c:v>3.3203749999999997E-8</c:v>
                </c:pt>
                <c:pt idx="10260">
                  <c:v>3.3206869999999999E-8</c:v>
                </c:pt>
                <c:pt idx="10261">
                  <c:v>3.3209999999999998E-8</c:v>
                </c:pt>
                <c:pt idx="10262">
                  <c:v>3.321312E-8</c:v>
                </c:pt>
                <c:pt idx="10263">
                  <c:v>3.3216249999999998E-8</c:v>
                </c:pt>
                <c:pt idx="10264">
                  <c:v>3.321937E-8</c:v>
                </c:pt>
                <c:pt idx="10265">
                  <c:v>3.3222499999999999E-8</c:v>
                </c:pt>
                <c:pt idx="10266">
                  <c:v>3.322562E-8</c:v>
                </c:pt>
                <c:pt idx="10267">
                  <c:v>3.3228749999999999E-8</c:v>
                </c:pt>
                <c:pt idx="10268">
                  <c:v>3.3231870000000001E-8</c:v>
                </c:pt>
                <c:pt idx="10269">
                  <c:v>3.3234999999999999E-8</c:v>
                </c:pt>
                <c:pt idx="10270">
                  <c:v>3.3238120000000001E-8</c:v>
                </c:pt>
                <c:pt idx="10271">
                  <c:v>3.324125E-8</c:v>
                </c:pt>
                <c:pt idx="10272">
                  <c:v>3.3244370000000002E-8</c:v>
                </c:pt>
                <c:pt idx="10273">
                  <c:v>3.32475E-8</c:v>
                </c:pt>
                <c:pt idx="10274">
                  <c:v>3.3250620000000002E-8</c:v>
                </c:pt>
                <c:pt idx="10275">
                  <c:v>3.3253750000000001E-8</c:v>
                </c:pt>
                <c:pt idx="10276">
                  <c:v>3.3256870000000003E-8</c:v>
                </c:pt>
                <c:pt idx="10277">
                  <c:v>3.3260000000000001E-8</c:v>
                </c:pt>
                <c:pt idx="10278">
                  <c:v>3.3263119999999997E-8</c:v>
                </c:pt>
                <c:pt idx="10279">
                  <c:v>3.3266250000000002E-8</c:v>
                </c:pt>
                <c:pt idx="10280">
                  <c:v>3.3269369999999997E-8</c:v>
                </c:pt>
                <c:pt idx="10281">
                  <c:v>3.3272500000000002E-8</c:v>
                </c:pt>
                <c:pt idx="10282">
                  <c:v>3.3275619999999998E-8</c:v>
                </c:pt>
                <c:pt idx="10283">
                  <c:v>3.3278750000000003E-8</c:v>
                </c:pt>
                <c:pt idx="10284">
                  <c:v>3.3281869999999998E-8</c:v>
                </c:pt>
                <c:pt idx="10285">
                  <c:v>3.3285000000000003E-8</c:v>
                </c:pt>
                <c:pt idx="10286">
                  <c:v>3.3288119999999999E-8</c:v>
                </c:pt>
                <c:pt idx="10287">
                  <c:v>3.3291249999999997E-8</c:v>
                </c:pt>
                <c:pt idx="10288">
                  <c:v>3.3294369999999999E-8</c:v>
                </c:pt>
                <c:pt idx="10289">
                  <c:v>3.3297499999999998E-8</c:v>
                </c:pt>
                <c:pt idx="10290">
                  <c:v>3.330062E-8</c:v>
                </c:pt>
                <c:pt idx="10291">
                  <c:v>3.3303749999999998E-8</c:v>
                </c:pt>
                <c:pt idx="10292">
                  <c:v>3.330687E-8</c:v>
                </c:pt>
                <c:pt idx="10293">
                  <c:v>3.3309999999999999E-8</c:v>
                </c:pt>
                <c:pt idx="10294">
                  <c:v>3.331312E-8</c:v>
                </c:pt>
                <c:pt idx="10295">
                  <c:v>3.3316249999999999E-8</c:v>
                </c:pt>
                <c:pt idx="10296">
                  <c:v>3.3319370000000001E-8</c:v>
                </c:pt>
                <c:pt idx="10297">
                  <c:v>3.3322499999999999E-8</c:v>
                </c:pt>
                <c:pt idx="10298">
                  <c:v>3.3325620000000001E-8</c:v>
                </c:pt>
                <c:pt idx="10299">
                  <c:v>3.332875E-8</c:v>
                </c:pt>
                <c:pt idx="10300">
                  <c:v>3.3331870000000002E-8</c:v>
                </c:pt>
                <c:pt idx="10301">
                  <c:v>3.3335E-8</c:v>
                </c:pt>
                <c:pt idx="10302">
                  <c:v>3.3338120000000002E-8</c:v>
                </c:pt>
                <c:pt idx="10303">
                  <c:v>3.3341250000000001E-8</c:v>
                </c:pt>
                <c:pt idx="10304">
                  <c:v>3.3344370000000003E-8</c:v>
                </c:pt>
                <c:pt idx="10305">
                  <c:v>3.3347500000000001E-8</c:v>
                </c:pt>
                <c:pt idx="10306">
                  <c:v>3.3350620000000003E-8</c:v>
                </c:pt>
                <c:pt idx="10307">
                  <c:v>3.3353750000000002E-8</c:v>
                </c:pt>
                <c:pt idx="10308">
                  <c:v>3.3356869999999997E-8</c:v>
                </c:pt>
                <c:pt idx="10309">
                  <c:v>3.3360000000000002E-8</c:v>
                </c:pt>
                <c:pt idx="10310">
                  <c:v>3.3363119999999998E-8</c:v>
                </c:pt>
                <c:pt idx="10311">
                  <c:v>3.3366250000000003E-8</c:v>
                </c:pt>
                <c:pt idx="10312">
                  <c:v>3.3369369999999998E-8</c:v>
                </c:pt>
                <c:pt idx="10313">
                  <c:v>3.3372500000000003E-8</c:v>
                </c:pt>
                <c:pt idx="10314">
                  <c:v>3.3375619999999999E-8</c:v>
                </c:pt>
                <c:pt idx="10315">
                  <c:v>3.3378749999999997E-8</c:v>
                </c:pt>
                <c:pt idx="10316">
                  <c:v>3.3381869999999999E-8</c:v>
                </c:pt>
                <c:pt idx="10317">
                  <c:v>3.3384999999999998E-8</c:v>
                </c:pt>
                <c:pt idx="10318">
                  <c:v>3.3388119999999999E-8</c:v>
                </c:pt>
                <c:pt idx="10319">
                  <c:v>3.3391249999999998E-8</c:v>
                </c:pt>
                <c:pt idx="10320">
                  <c:v>3.339437E-8</c:v>
                </c:pt>
                <c:pt idx="10321">
                  <c:v>3.3397499999999998E-8</c:v>
                </c:pt>
                <c:pt idx="10322">
                  <c:v>3.340062E-8</c:v>
                </c:pt>
                <c:pt idx="10323">
                  <c:v>3.3403749999999999E-8</c:v>
                </c:pt>
                <c:pt idx="10324">
                  <c:v>3.3406870000000001E-8</c:v>
                </c:pt>
                <c:pt idx="10325">
                  <c:v>3.3409999999999999E-8</c:v>
                </c:pt>
                <c:pt idx="10326">
                  <c:v>3.3413120000000001E-8</c:v>
                </c:pt>
                <c:pt idx="10327">
                  <c:v>3.341625E-8</c:v>
                </c:pt>
                <c:pt idx="10328">
                  <c:v>3.3419370000000002E-8</c:v>
                </c:pt>
                <c:pt idx="10329">
                  <c:v>3.34225E-8</c:v>
                </c:pt>
                <c:pt idx="10330">
                  <c:v>3.3425620000000002E-8</c:v>
                </c:pt>
                <c:pt idx="10331">
                  <c:v>3.3428750000000001E-8</c:v>
                </c:pt>
                <c:pt idx="10332">
                  <c:v>3.3431870000000003E-8</c:v>
                </c:pt>
                <c:pt idx="10333">
                  <c:v>3.3435000000000001E-8</c:v>
                </c:pt>
                <c:pt idx="10334">
                  <c:v>3.3438120000000003E-8</c:v>
                </c:pt>
                <c:pt idx="10335">
                  <c:v>3.3441250000000002E-8</c:v>
                </c:pt>
                <c:pt idx="10336">
                  <c:v>3.3444369999999997E-8</c:v>
                </c:pt>
                <c:pt idx="10337">
                  <c:v>3.3447500000000002E-8</c:v>
                </c:pt>
                <c:pt idx="10338">
                  <c:v>3.3450619999999998E-8</c:v>
                </c:pt>
                <c:pt idx="10339">
                  <c:v>3.3453750000000003E-8</c:v>
                </c:pt>
                <c:pt idx="10340">
                  <c:v>3.3456869999999998E-8</c:v>
                </c:pt>
                <c:pt idx="10341">
                  <c:v>3.3460000000000003E-8</c:v>
                </c:pt>
                <c:pt idx="10342">
                  <c:v>3.3463119999999998E-8</c:v>
                </c:pt>
                <c:pt idx="10343">
                  <c:v>3.3466249999999997E-8</c:v>
                </c:pt>
                <c:pt idx="10344">
                  <c:v>3.3469369999999999E-8</c:v>
                </c:pt>
                <c:pt idx="10345">
                  <c:v>3.3472499999999997E-8</c:v>
                </c:pt>
                <c:pt idx="10346">
                  <c:v>3.3475619999999999E-8</c:v>
                </c:pt>
                <c:pt idx="10347">
                  <c:v>3.3478749999999998E-8</c:v>
                </c:pt>
                <c:pt idx="10348">
                  <c:v>3.348187E-8</c:v>
                </c:pt>
                <c:pt idx="10349">
                  <c:v>3.3484999999999998E-8</c:v>
                </c:pt>
                <c:pt idx="10350">
                  <c:v>3.348812E-8</c:v>
                </c:pt>
                <c:pt idx="10351">
                  <c:v>3.3491249999999999E-8</c:v>
                </c:pt>
                <c:pt idx="10352">
                  <c:v>3.3494370000000001E-8</c:v>
                </c:pt>
                <c:pt idx="10353">
                  <c:v>3.3497499999999999E-8</c:v>
                </c:pt>
                <c:pt idx="10354">
                  <c:v>3.3500620000000001E-8</c:v>
                </c:pt>
                <c:pt idx="10355">
                  <c:v>3.350375E-8</c:v>
                </c:pt>
                <c:pt idx="10356">
                  <c:v>3.3506870000000002E-8</c:v>
                </c:pt>
                <c:pt idx="10357">
                  <c:v>3.351E-8</c:v>
                </c:pt>
                <c:pt idx="10358">
                  <c:v>3.3513120000000002E-8</c:v>
                </c:pt>
                <c:pt idx="10359">
                  <c:v>3.3516250000000001E-8</c:v>
                </c:pt>
                <c:pt idx="10360">
                  <c:v>3.3519370000000003E-8</c:v>
                </c:pt>
                <c:pt idx="10361">
                  <c:v>3.3522500000000001E-8</c:v>
                </c:pt>
                <c:pt idx="10362">
                  <c:v>3.3525620000000003E-8</c:v>
                </c:pt>
                <c:pt idx="10363">
                  <c:v>3.3528750000000002E-8</c:v>
                </c:pt>
                <c:pt idx="10364">
                  <c:v>3.3531869999999997E-8</c:v>
                </c:pt>
                <c:pt idx="10365">
                  <c:v>3.3535000000000002E-8</c:v>
                </c:pt>
                <c:pt idx="10366">
                  <c:v>3.3538119999999998E-8</c:v>
                </c:pt>
                <c:pt idx="10367">
                  <c:v>3.3541250000000003E-8</c:v>
                </c:pt>
                <c:pt idx="10368">
                  <c:v>3.3544369999999998E-8</c:v>
                </c:pt>
                <c:pt idx="10369">
                  <c:v>3.3547500000000003E-8</c:v>
                </c:pt>
                <c:pt idx="10370">
                  <c:v>3.3550619999999998E-8</c:v>
                </c:pt>
                <c:pt idx="10371">
                  <c:v>3.3553749999999997E-8</c:v>
                </c:pt>
                <c:pt idx="10372">
                  <c:v>3.3556869999999999E-8</c:v>
                </c:pt>
                <c:pt idx="10373">
                  <c:v>3.3559999999999997E-8</c:v>
                </c:pt>
                <c:pt idx="10374">
                  <c:v>3.3563119999999999E-8</c:v>
                </c:pt>
                <c:pt idx="10375">
                  <c:v>3.3566249999999998E-8</c:v>
                </c:pt>
                <c:pt idx="10376">
                  <c:v>3.356937E-8</c:v>
                </c:pt>
                <c:pt idx="10377">
                  <c:v>3.3572499999999998E-8</c:v>
                </c:pt>
                <c:pt idx="10378">
                  <c:v>3.357562E-8</c:v>
                </c:pt>
                <c:pt idx="10379">
                  <c:v>3.3578749999999999E-8</c:v>
                </c:pt>
                <c:pt idx="10380">
                  <c:v>3.3581870000000001E-8</c:v>
                </c:pt>
                <c:pt idx="10381">
                  <c:v>3.3584999999999999E-8</c:v>
                </c:pt>
                <c:pt idx="10382">
                  <c:v>3.3588120000000001E-8</c:v>
                </c:pt>
                <c:pt idx="10383">
                  <c:v>3.359125E-8</c:v>
                </c:pt>
                <c:pt idx="10384">
                  <c:v>3.3594370000000002E-8</c:v>
                </c:pt>
                <c:pt idx="10385">
                  <c:v>3.35975E-8</c:v>
                </c:pt>
                <c:pt idx="10386">
                  <c:v>3.3600620000000002E-8</c:v>
                </c:pt>
                <c:pt idx="10387">
                  <c:v>3.3603750000000001E-8</c:v>
                </c:pt>
                <c:pt idx="10388">
                  <c:v>3.3606870000000003E-8</c:v>
                </c:pt>
                <c:pt idx="10389">
                  <c:v>3.3610000000000001E-8</c:v>
                </c:pt>
                <c:pt idx="10390">
                  <c:v>3.3613120000000003E-8</c:v>
                </c:pt>
                <c:pt idx="10391">
                  <c:v>3.3616250000000002E-8</c:v>
                </c:pt>
                <c:pt idx="10392">
                  <c:v>3.3619369999999997E-8</c:v>
                </c:pt>
                <c:pt idx="10393">
                  <c:v>3.3622500000000002E-8</c:v>
                </c:pt>
                <c:pt idx="10394">
                  <c:v>3.3625619999999997E-8</c:v>
                </c:pt>
                <c:pt idx="10395">
                  <c:v>3.3628750000000003E-8</c:v>
                </c:pt>
                <c:pt idx="10396">
                  <c:v>3.3631869999999998E-8</c:v>
                </c:pt>
                <c:pt idx="10397">
                  <c:v>3.3635000000000003E-8</c:v>
                </c:pt>
                <c:pt idx="10398">
                  <c:v>3.3638119999999998E-8</c:v>
                </c:pt>
                <c:pt idx="10399">
                  <c:v>3.3641249999999997E-8</c:v>
                </c:pt>
                <c:pt idx="10400">
                  <c:v>3.3644369999999999E-8</c:v>
                </c:pt>
                <c:pt idx="10401">
                  <c:v>3.3647499999999997E-8</c:v>
                </c:pt>
                <c:pt idx="10402">
                  <c:v>3.3650619999999999E-8</c:v>
                </c:pt>
                <c:pt idx="10403">
                  <c:v>3.3653749999999998E-8</c:v>
                </c:pt>
                <c:pt idx="10404">
                  <c:v>3.365687E-8</c:v>
                </c:pt>
                <c:pt idx="10405">
                  <c:v>3.3659999999999998E-8</c:v>
                </c:pt>
                <c:pt idx="10406">
                  <c:v>3.366312E-8</c:v>
                </c:pt>
                <c:pt idx="10407">
                  <c:v>3.3666249999999999E-8</c:v>
                </c:pt>
                <c:pt idx="10408">
                  <c:v>3.3669370000000001E-8</c:v>
                </c:pt>
                <c:pt idx="10409">
                  <c:v>3.3672499999999999E-8</c:v>
                </c:pt>
                <c:pt idx="10410">
                  <c:v>3.3675620000000001E-8</c:v>
                </c:pt>
                <c:pt idx="10411">
                  <c:v>3.367875E-8</c:v>
                </c:pt>
                <c:pt idx="10412">
                  <c:v>3.3681870000000002E-8</c:v>
                </c:pt>
                <c:pt idx="10413">
                  <c:v>3.3685E-8</c:v>
                </c:pt>
                <c:pt idx="10414">
                  <c:v>3.3688120000000002E-8</c:v>
                </c:pt>
                <c:pt idx="10415">
                  <c:v>3.3691250000000001E-8</c:v>
                </c:pt>
                <c:pt idx="10416">
                  <c:v>3.3694370000000003E-8</c:v>
                </c:pt>
                <c:pt idx="10417">
                  <c:v>3.3697500000000001E-8</c:v>
                </c:pt>
                <c:pt idx="10418">
                  <c:v>3.3700620000000003E-8</c:v>
                </c:pt>
                <c:pt idx="10419">
                  <c:v>3.3703750000000002E-8</c:v>
                </c:pt>
                <c:pt idx="10420">
                  <c:v>3.3706869999999997E-8</c:v>
                </c:pt>
                <c:pt idx="10421">
                  <c:v>3.3710000000000002E-8</c:v>
                </c:pt>
                <c:pt idx="10422">
                  <c:v>3.3713119999999997E-8</c:v>
                </c:pt>
                <c:pt idx="10423">
                  <c:v>3.3716250000000003E-8</c:v>
                </c:pt>
                <c:pt idx="10424">
                  <c:v>3.3719369999999998E-8</c:v>
                </c:pt>
                <c:pt idx="10425">
                  <c:v>3.3722500000000003E-8</c:v>
                </c:pt>
                <c:pt idx="10426">
                  <c:v>3.3725619999999998E-8</c:v>
                </c:pt>
                <c:pt idx="10427">
                  <c:v>3.3728749999999997E-8</c:v>
                </c:pt>
                <c:pt idx="10428">
                  <c:v>3.3731869999999999E-8</c:v>
                </c:pt>
                <c:pt idx="10429">
                  <c:v>3.3734999999999997E-8</c:v>
                </c:pt>
                <c:pt idx="10430">
                  <c:v>3.3738119999999999E-8</c:v>
                </c:pt>
                <c:pt idx="10431">
                  <c:v>3.3741249999999998E-8</c:v>
                </c:pt>
                <c:pt idx="10432">
                  <c:v>3.374437E-8</c:v>
                </c:pt>
                <c:pt idx="10433">
                  <c:v>3.3747499999999998E-8</c:v>
                </c:pt>
                <c:pt idx="10434">
                  <c:v>3.375062E-8</c:v>
                </c:pt>
                <c:pt idx="10435">
                  <c:v>3.3753749999999999E-8</c:v>
                </c:pt>
                <c:pt idx="10436">
                  <c:v>3.3756870000000001E-8</c:v>
                </c:pt>
                <c:pt idx="10437">
                  <c:v>3.3759999999999999E-8</c:v>
                </c:pt>
                <c:pt idx="10438">
                  <c:v>3.3763120000000001E-8</c:v>
                </c:pt>
                <c:pt idx="10439">
                  <c:v>3.376625E-8</c:v>
                </c:pt>
                <c:pt idx="10440">
                  <c:v>3.3769370000000002E-8</c:v>
                </c:pt>
                <c:pt idx="10441">
                  <c:v>3.37725E-8</c:v>
                </c:pt>
                <c:pt idx="10442">
                  <c:v>3.3775620000000002E-8</c:v>
                </c:pt>
                <c:pt idx="10443">
                  <c:v>3.3778750000000001E-8</c:v>
                </c:pt>
                <c:pt idx="10444">
                  <c:v>3.3781870000000003E-8</c:v>
                </c:pt>
                <c:pt idx="10445">
                  <c:v>3.3785000000000001E-8</c:v>
                </c:pt>
                <c:pt idx="10446">
                  <c:v>3.3788120000000003E-8</c:v>
                </c:pt>
                <c:pt idx="10447">
                  <c:v>3.3791250000000002E-8</c:v>
                </c:pt>
                <c:pt idx="10448">
                  <c:v>3.3794369999999997E-8</c:v>
                </c:pt>
                <c:pt idx="10449">
                  <c:v>3.3797500000000002E-8</c:v>
                </c:pt>
                <c:pt idx="10450">
                  <c:v>3.3800619999999997E-8</c:v>
                </c:pt>
                <c:pt idx="10451">
                  <c:v>3.3803750000000003E-8</c:v>
                </c:pt>
                <c:pt idx="10452">
                  <c:v>3.3806869999999998E-8</c:v>
                </c:pt>
                <c:pt idx="10453">
                  <c:v>3.3810000000000003E-8</c:v>
                </c:pt>
                <c:pt idx="10454">
                  <c:v>3.3813119999999998E-8</c:v>
                </c:pt>
                <c:pt idx="10455">
                  <c:v>3.3816249999999997E-8</c:v>
                </c:pt>
                <c:pt idx="10456">
                  <c:v>3.3819369999999999E-8</c:v>
                </c:pt>
                <c:pt idx="10457">
                  <c:v>3.3822499999999997E-8</c:v>
                </c:pt>
                <c:pt idx="10458">
                  <c:v>3.3825619999999999E-8</c:v>
                </c:pt>
                <c:pt idx="10459">
                  <c:v>3.3828749999999998E-8</c:v>
                </c:pt>
                <c:pt idx="10460">
                  <c:v>3.383187E-8</c:v>
                </c:pt>
                <c:pt idx="10461">
                  <c:v>3.3834999999999998E-8</c:v>
                </c:pt>
                <c:pt idx="10462">
                  <c:v>3.383812E-8</c:v>
                </c:pt>
                <c:pt idx="10463">
                  <c:v>3.3841249999999999E-8</c:v>
                </c:pt>
                <c:pt idx="10464">
                  <c:v>3.3844370000000001E-8</c:v>
                </c:pt>
                <c:pt idx="10465">
                  <c:v>3.3847499999999999E-8</c:v>
                </c:pt>
                <c:pt idx="10466">
                  <c:v>3.3850620000000001E-8</c:v>
                </c:pt>
                <c:pt idx="10467">
                  <c:v>3.385375E-8</c:v>
                </c:pt>
                <c:pt idx="10468">
                  <c:v>3.3856870000000002E-8</c:v>
                </c:pt>
                <c:pt idx="10469">
                  <c:v>3.386E-8</c:v>
                </c:pt>
                <c:pt idx="10470">
                  <c:v>3.3863120000000002E-8</c:v>
                </c:pt>
                <c:pt idx="10471">
                  <c:v>3.3866250000000001E-8</c:v>
                </c:pt>
                <c:pt idx="10472">
                  <c:v>3.3869370000000003E-8</c:v>
                </c:pt>
                <c:pt idx="10473">
                  <c:v>3.3872500000000001E-8</c:v>
                </c:pt>
                <c:pt idx="10474">
                  <c:v>3.3875620000000003E-8</c:v>
                </c:pt>
                <c:pt idx="10475">
                  <c:v>3.3878750000000002E-8</c:v>
                </c:pt>
                <c:pt idx="10476">
                  <c:v>3.3881869999999997E-8</c:v>
                </c:pt>
                <c:pt idx="10477">
                  <c:v>3.3885000000000002E-8</c:v>
                </c:pt>
                <c:pt idx="10478">
                  <c:v>3.3888119999999997E-8</c:v>
                </c:pt>
                <c:pt idx="10479">
                  <c:v>3.3891250000000002E-8</c:v>
                </c:pt>
                <c:pt idx="10480">
                  <c:v>3.3894369999999998E-8</c:v>
                </c:pt>
                <c:pt idx="10481">
                  <c:v>3.3897500000000003E-8</c:v>
                </c:pt>
                <c:pt idx="10482">
                  <c:v>3.3900619999999998E-8</c:v>
                </c:pt>
                <c:pt idx="10483">
                  <c:v>3.3903749999999997E-8</c:v>
                </c:pt>
                <c:pt idx="10484">
                  <c:v>3.3906869999999999E-8</c:v>
                </c:pt>
                <c:pt idx="10485">
                  <c:v>3.3909999999999997E-8</c:v>
                </c:pt>
                <c:pt idx="10486">
                  <c:v>3.3913119999999999E-8</c:v>
                </c:pt>
                <c:pt idx="10487">
                  <c:v>3.3916249999999998E-8</c:v>
                </c:pt>
                <c:pt idx="10488">
                  <c:v>3.391937E-8</c:v>
                </c:pt>
                <c:pt idx="10489">
                  <c:v>3.3922499999999998E-8</c:v>
                </c:pt>
                <c:pt idx="10490">
                  <c:v>3.392562E-8</c:v>
                </c:pt>
                <c:pt idx="10491">
                  <c:v>3.3928749999999999E-8</c:v>
                </c:pt>
                <c:pt idx="10492">
                  <c:v>3.3931870000000001E-8</c:v>
                </c:pt>
                <c:pt idx="10493">
                  <c:v>3.3934999999999999E-8</c:v>
                </c:pt>
                <c:pt idx="10494">
                  <c:v>3.3938120000000001E-8</c:v>
                </c:pt>
                <c:pt idx="10495">
                  <c:v>3.394125E-8</c:v>
                </c:pt>
                <c:pt idx="10496">
                  <c:v>3.3944370000000002E-8</c:v>
                </c:pt>
                <c:pt idx="10497">
                  <c:v>3.39475E-8</c:v>
                </c:pt>
                <c:pt idx="10498">
                  <c:v>3.3950620000000002E-8</c:v>
                </c:pt>
                <c:pt idx="10499">
                  <c:v>3.3953750000000001E-8</c:v>
                </c:pt>
                <c:pt idx="10500">
                  <c:v>3.3956870000000002E-8</c:v>
                </c:pt>
                <c:pt idx="10501">
                  <c:v>3.3960000000000001E-8</c:v>
                </c:pt>
                <c:pt idx="10502">
                  <c:v>3.3963120000000003E-8</c:v>
                </c:pt>
                <c:pt idx="10503">
                  <c:v>3.3966250000000001E-8</c:v>
                </c:pt>
                <c:pt idx="10504">
                  <c:v>3.3969369999999997E-8</c:v>
                </c:pt>
                <c:pt idx="10505">
                  <c:v>3.3972500000000002E-8</c:v>
                </c:pt>
                <c:pt idx="10506">
                  <c:v>3.3975619999999997E-8</c:v>
                </c:pt>
                <c:pt idx="10507">
                  <c:v>3.3978750000000002E-8</c:v>
                </c:pt>
                <c:pt idx="10508">
                  <c:v>3.3981869999999998E-8</c:v>
                </c:pt>
                <c:pt idx="10509">
                  <c:v>3.3985000000000003E-8</c:v>
                </c:pt>
                <c:pt idx="10510">
                  <c:v>3.3988119999999998E-8</c:v>
                </c:pt>
                <c:pt idx="10511">
                  <c:v>3.3991249999999997E-8</c:v>
                </c:pt>
                <c:pt idx="10512">
                  <c:v>3.3994369999999999E-8</c:v>
                </c:pt>
                <c:pt idx="10513">
                  <c:v>3.3997499999999997E-8</c:v>
                </c:pt>
                <c:pt idx="10514">
                  <c:v>3.4000619999999999E-8</c:v>
                </c:pt>
                <c:pt idx="10515">
                  <c:v>3.4003749999999998E-8</c:v>
                </c:pt>
                <c:pt idx="10516">
                  <c:v>3.400687E-8</c:v>
                </c:pt>
                <c:pt idx="10517">
                  <c:v>3.4009999999999998E-8</c:v>
                </c:pt>
                <c:pt idx="10518">
                  <c:v>3.401312E-8</c:v>
                </c:pt>
                <c:pt idx="10519">
                  <c:v>3.4016249999999999E-8</c:v>
                </c:pt>
                <c:pt idx="10520">
                  <c:v>3.4019370000000001E-8</c:v>
                </c:pt>
                <c:pt idx="10521">
                  <c:v>3.4022499999999999E-8</c:v>
                </c:pt>
                <c:pt idx="10522">
                  <c:v>3.4025620000000001E-8</c:v>
                </c:pt>
                <c:pt idx="10523">
                  <c:v>3.402875E-8</c:v>
                </c:pt>
                <c:pt idx="10524">
                  <c:v>3.4031870000000002E-8</c:v>
                </c:pt>
                <c:pt idx="10525">
                  <c:v>3.4035E-8</c:v>
                </c:pt>
                <c:pt idx="10526">
                  <c:v>3.4038120000000002E-8</c:v>
                </c:pt>
                <c:pt idx="10527">
                  <c:v>3.4041250000000001E-8</c:v>
                </c:pt>
                <c:pt idx="10528">
                  <c:v>3.4044370000000002E-8</c:v>
                </c:pt>
                <c:pt idx="10529">
                  <c:v>3.4047500000000001E-8</c:v>
                </c:pt>
                <c:pt idx="10530">
                  <c:v>3.4050620000000003E-8</c:v>
                </c:pt>
                <c:pt idx="10531">
                  <c:v>3.4053750000000001E-8</c:v>
                </c:pt>
                <c:pt idx="10532">
                  <c:v>3.4056869999999997E-8</c:v>
                </c:pt>
                <c:pt idx="10533">
                  <c:v>3.4060000000000002E-8</c:v>
                </c:pt>
                <c:pt idx="10534">
                  <c:v>3.4063119999999997E-8</c:v>
                </c:pt>
                <c:pt idx="10535">
                  <c:v>3.4066250000000002E-8</c:v>
                </c:pt>
                <c:pt idx="10536">
                  <c:v>3.4069369999999998E-8</c:v>
                </c:pt>
                <c:pt idx="10537">
                  <c:v>3.4072500000000003E-8</c:v>
                </c:pt>
                <c:pt idx="10538">
                  <c:v>3.4075619999999998E-8</c:v>
                </c:pt>
                <c:pt idx="10539">
                  <c:v>3.4078749999999997E-8</c:v>
                </c:pt>
                <c:pt idx="10540">
                  <c:v>3.4081869999999999E-8</c:v>
                </c:pt>
                <c:pt idx="10541">
                  <c:v>3.4084999999999997E-8</c:v>
                </c:pt>
                <c:pt idx="10542">
                  <c:v>3.4088119999999999E-8</c:v>
                </c:pt>
                <c:pt idx="10543">
                  <c:v>3.4091249999999998E-8</c:v>
                </c:pt>
                <c:pt idx="10544">
                  <c:v>3.409437E-8</c:v>
                </c:pt>
                <c:pt idx="10545">
                  <c:v>3.4097499999999998E-8</c:v>
                </c:pt>
                <c:pt idx="10546">
                  <c:v>3.410062E-8</c:v>
                </c:pt>
                <c:pt idx="10547">
                  <c:v>3.4103749999999999E-8</c:v>
                </c:pt>
                <c:pt idx="10548">
                  <c:v>3.4106870000000001E-8</c:v>
                </c:pt>
                <c:pt idx="10549">
                  <c:v>3.4109999999999999E-8</c:v>
                </c:pt>
                <c:pt idx="10550">
                  <c:v>3.4113120000000001E-8</c:v>
                </c:pt>
                <c:pt idx="10551">
                  <c:v>3.411625E-8</c:v>
                </c:pt>
                <c:pt idx="10552">
                  <c:v>3.4119370000000001E-8</c:v>
                </c:pt>
                <c:pt idx="10553">
                  <c:v>3.41225E-8</c:v>
                </c:pt>
                <c:pt idx="10554">
                  <c:v>3.4125620000000002E-8</c:v>
                </c:pt>
                <c:pt idx="10555">
                  <c:v>3.412875E-8</c:v>
                </c:pt>
                <c:pt idx="10556">
                  <c:v>3.4131870000000002E-8</c:v>
                </c:pt>
                <c:pt idx="10557">
                  <c:v>3.4135000000000001E-8</c:v>
                </c:pt>
                <c:pt idx="10558">
                  <c:v>3.4138120000000003E-8</c:v>
                </c:pt>
                <c:pt idx="10559">
                  <c:v>3.4141250000000001E-8</c:v>
                </c:pt>
                <c:pt idx="10560">
                  <c:v>3.4144369999999997E-8</c:v>
                </c:pt>
                <c:pt idx="10561">
                  <c:v>3.4147500000000002E-8</c:v>
                </c:pt>
                <c:pt idx="10562">
                  <c:v>3.4150619999999997E-8</c:v>
                </c:pt>
                <c:pt idx="10563">
                  <c:v>3.4153750000000002E-8</c:v>
                </c:pt>
                <c:pt idx="10564">
                  <c:v>3.4156869999999998E-8</c:v>
                </c:pt>
                <c:pt idx="10565">
                  <c:v>3.4160000000000003E-8</c:v>
                </c:pt>
                <c:pt idx="10566">
                  <c:v>3.4163119999999998E-8</c:v>
                </c:pt>
                <c:pt idx="10567">
                  <c:v>3.4166250000000003E-8</c:v>
                </c:pt>
                <c:pt idx="10568">
                  <c:v>3.4169369999999999E-8</c:v>
                </c:pt>
                <c:pt idx="10569">
                  <c:v>3.4172499999999997E-8</c:v>
                </c:pt>
                <c:pt idx="10570">
                  <c:v>3.4175619999999999E-8</c:v>
                </c:pt>
                <c:pt idx="10571">
                  <c:v>3.4178749999999998E-8</c:v>
                </c:pt>
                <c:pt idx="10572">
                  <c:v>3.418187E-8</c:v>
                </c:pt>
                <c:pt idx="10573">
                  <c:v>3.4184999999999998E-8</c:v>
                </c:pt>
                <c:pt idx="10574">
                  <c:v>3.418812E-8</c:v>
                </c:pt>
                <c:pt idx="10575">
                  <c:v>3.4191249999999999E-8</c:v>
                </c:pt>
                <c:pt idx="10576">
                  <c:v>3.419437E-8</c:v>
                </c:pt>
                <c:pt idx="10577">
                  <c:v>3.4197499999999999E-8</c:v>
                </c:pt>
                <c:pt idx="10578">
                  <c:v>3.4200620000000001E-8</c:v>
                </c:pt>
                <c:pt idx="10579">
                  <c:v>3.4203749999999999E-8</c:v>
                </c:pt>
                <c:pt idx="10580">
                  <c:v>3.4206870000000001E-8</c:v>
                </c:pt>
                <c:pt idx="10581">
                  <c:v>3.421E-8</c:v>
                </c:pt>
                <c:pt idx="10582">
                  <c:v>3.4213120000000002E-8</c:v>
                </c:pt>
                <c:pt idx="10583">
                  <c:v>3.421625E-8</c:v>
                </c:pt>
                <c:pt idx="10584">
                  <c:v>3.4219370000000002E-8</c:v>
                </c:pt>
                <c:pt idx="10585">
                  <c:v>3.4222500000000001E-8</c:v>
                </c:pt>
                <c:pt idx="10586">
                  <c:v>3.4225620000000003E-8</c:v>
                </c:pt>
                <c:pt idx="10587">
                  <c:v>3.4228750000000001E-8</c:v>
                </c:pt>
                <c:pt idx="10588">
                  <c:v>3.4231870000000003E-8</c:v>
                </c:pt>
                <c:pt idx="10589">
                  <c:v>3.4235000000000002E-8</c:v>
                </c:pt>
                <c:pt idx="10590">
                  <c:v>3.4238119999999997E-8</c:v>
                </c:pt>
                <c:pt idx="10591">
                  <c:v>3.4241250000000002E-8</c:v>
                </c:pt>
                <c:pt idx="10592">
                  <c:v>3.4244369999999998E-8</c:v>
                </c:pt>
                <c:pt idx="10593">
                  <c:v>3.4247500000000003E-8</c:v>
                </c:pt>
                <c:pt idx="10594">
                  <c:v>3.4250619999999998E-8</c:v>
                </c:pt>
                <c:pt idx="10595">
                  <c:v>3.4253750000000003E-8</c:v>
                </c:pt>
                <c:pt idx="10596">
                  <c:v>3.4256869999999999E-8</c:v>
                </c:pt>
                <c:pt idx="10597">
                  <c:v>3.4259999999999997E-8</c:v>
                </c:pt>
                <c:pt idx="10598">
                  <c:v>3.4263119999999999E-8</c:v>
                </c:pt>
                <c:pt idx="10599">
                  <c:v>3.4266249999999998E-8</c:v>
                </c:pt>
                <c:pt idx="10600">
                  <c:v>3.426937E-8</c:v>
                </c:pt>
                <c:pt idx="10601">
                  <c:v>3.4272499999999998E-8</c:v>
                </c:pt>
                <c:pt idx="10602">
                  <c:v>3.427562E-8</c:v>
                </c:pt>
                <c:pt idx="10603">
                  <c:v>3.4278749999999998E-8</c:v>
                </c:pt>
                <c:pt idx="10604">
                  <c:v>3.428187E-8</c:v>
                </c:pt>
                <c:pt idx="10605">
                  <c:v>3.4284999999999999E-8</c:v>
                </c:pt>
                <c:pt idx="10606">
                  <c:v>3.4288120000000001E-8</c:v>
                </c:pt>
                <c:pt idx="10607">
                  <c:v>3.4291249999999999E-8</c:v>
                </c:pt>
                <c:pt idx="10608">
                  <c:v>3.4294370000000001E-8</c:v>
                </c:pt>
                <c:pt idx="10609">
                  <c:v>3.42975E-8</c:v>
                </c:pt>
                <c:pt idx="10610">
                  <c:v>3.4300620000000002E-8</c:v>
                </c:pt>
                <c:pt idx="10611">
                  <c:v>3.430375E-8</c:v>
                </c:pt>
                <c:pt idx="10612">
                  <c:v>3.4306870000000002E-8</c:v>
                </c:pt>
                <c:pt idx="10613">
                  <c:v>3.4310000000000001E-8</c:v>
                </c:pt>
                <c:pt idx="10614">
                  <c:v>3.4313120000000003E-8</c:v>
                </c:pt>
                <c:pt idx="10615">
                  <c:v>3.4316250000000001E-8</c:v>
                </c:pt>
                <c:pt idx="10616">
                  <c:v>3.4319370000000003E-8</c:v>
                </c:pt>
                <c:pt idx="10617">
                  <c:v>3.4322500000000002E-8</c:v>
                </c:pt>
                <c:pt idx="10618">
                  <c:v>3.4325619999999997E-8</c:v>
                </c:pt>
                <c:pt idx="10619">
                  <c:v>3.4328750000000002E-8</c:v>
                </c:pt>
                <c:pt idx="10620">
                  <c:v>3.4331869999999998E-8</c:v>
                </c:pt>
                <c:pt idx="10621">
                  <c:v>3.4335000000000003E-8</c:v>
                </c:pt>
                <c:pt idx="10622">
                  <c:v>3.4338119999999998E-8</c:v>
                </c:pt>
                <c:pt idx="10623">
                  <c:v>3.4341250000000003E-8</c:v>
                </c:pt>
                <c:pt idx="10624">
                  <c:v>3.4344369999999999E-8</c:v>
                </c:pt>
                <c:pt idx="10625">
                  <c:v>3.4347499999999997E-8</c:v>
                </c:pt>
                <c:pt idx="10626">
                  <c:v>3.4350619999999999E-8</c:v>
                </c:pt>
                <c:pt idx="10627">
                  <c:v>3.4353749999999998E-8</c:v>
                </c:pt>
                <c:pt idx="10628">
                  <c:v>3.4356869999999999E-8</c:v>
                </c:pt>
                <c:pt idx="10629">
                  <c:v>3.4359999999999998E-8</c:v>
                </c:pt>
                <c:pt idx="10630">
                  <c:v>3.436312E-8</c:v>
                </c:pt>
                <c:pt idx="10631">
                  <c:v>3.4366249999999998E-8</c:v>
                </c:pt>
                <c:pt idx="10632">
                  <c:v>3.436937E-8</c:v>
                </c:pt>
                <c:pt idx="10633">
                  <c:v>3.4372499999999999E-8</c:v>
                </c:pt>
                <c:pt idx="10634">
                  <c:v>3.4375620000000001E-8</c:v>
                </c:pt>
                <c:pt idx="10635">
                  <c:v>3.4378749999999999E-8</c:v>
                </c:pt>
                <c:pt idx="10636">
                  <c:v>3.4381870000000001E-8</c:v>
                </c:pt>
                <c:pt idx="10637">
                  <c:v>3.4385E-8</c:v>
                </c:pt>
                <c:pt idx="10638">
                  <c:v>3.4388120000000002E-8</c:v>
                </c:pt>
                <c:pt idx="10639">
                  <c:v>3.439125E-8</c:v>
                </c:pt>
                <c:pt idx="10640">
                  <c:v>3.4394370000000002E-8</c:v>
                </c:pt>
                <c:pt idx="10641">
                  <c:v>3.4397500000000001E-8</c:v>
                </c:pt>
                <c:pt idx="10642">
                  <c:v>3.4400620000000003E-8</c:v>
                </c:pt>
                <c:pt idx="10643">
                  <c:v>3.4403750000000001E-8</c:v>
                </c:pt>
                <c:pt idx="10644">
                  <c:v>3.4406870000000003E-8</c:v>
                </c:pt>
                <c:pt idx="10645">
                  <c:v>3.4410000000000002E-8</c:v>
                </c:pt>
                <c:pt idx="10646">
                  <c:v>3.4413119999999997E-8</c:v>
                </c:pt>
                <c:pt idx="10647">
                  <c:v>3.4416250000000002E-8</c:v>
                </c:pt>
                <c:pt idx="10648">
                  <c:v>3.4419369999999998E-8</c:v>
                </c:pt>
                <c:pt idx="10649">
                  <c:v>3.4422500000000003E-8</c:v>
                </c:pt>
                <c:pt idx="10650">
                  <c:v>3.4425619999999998E-8</c:v>
                </c:pt>
                <c:pt idx="10651">
                  <c:v>3.4428750000000003E-8</c:v>
                </c:pt>
                <c:pt idx="10652">
                  <c:v>3.4431869999999998E-8</c:v>
                </c:pt>
                <c:pt idx="10653">
                  <c:v>3.4434999999999997E-8</c:v>
                </c:pt>
                <c:pt idx="10654">
                  <c:v>3.4438119999999999E-8</c:v>
                </c:pt>
                <c:pt idx="10655">
                  <c:v>3.4441249999999997E-8</c:v>
                </c:pt>
                <c:pt idx="10656">
                  <c:v>3.4444369999999999E-8</c:v>
                </c:pt>
                <c:pt idx="10657">
                  <c:v>3.4447499999999998E-8</c:v>
                </c:pt>
                <c:pt idx="10658">
                  <c:v>3.445062E-8</c:v>
                </c:pt>
                <c:pt idx="10659">
                  <c:v>3.4453749999999998E-8</c:v>
                </c:pt>
                <c:pt idx="10660">
                  <c:v>3.445687E-8</c:v>
                </c:pt>
                <c:pt idx="10661">
                  <c:v>3.4459999999999999E-8</c:v>
                </c:pt>
                <c:pt idx="10662">
                  <c:v>3.4463120000000001E-8</c:v>
                </c:pt>
                <c:pt idx="10663">
                  <c:v>3.4466249999999999E-8</c:v>
                </c:pt>
                <c:pt idx="10664">
                  <c:v>3.4469370000000001E-8</c:v>
                </c:pt>
                <c:pt idx="10665">
                  <c:v>3.44725E-8</c:v>
                </c:pt>
                <c:pt idx="10666">
                  <c:v>3.4475620000000002E-8</c:v>
                </c:pt>
                <c:pt idx="10667">
                  <c:v>3.447875E-8</c:v>
                </c:pt>
                <c:pt idx="10668">
                  <c:v>3.4481870000000002E-8</c:v>
                </c:pt>
                <c:pt idx="10669">
                  <c:v>3.4485000000000001E-8</c:v>
                </c:pt>
                <c:pt idx="10670">
                  <c:v>3.4488120000000003E-8</c:v>
                </c:pt>
                <c:pt idx="10671">
                  <c:v>3.4491250000000001E-8</c:v>
                </c:pt>
                <c:pt idx="10672">
                  <c:v>3.4494370000000003E-8</c:v>
                </c:pt>
                <c:pt idx="10673">
                  <c:v>3.4497500000000002E-8</c:v>
                </c:pt>
                <c:pt idx="10674">
                  <c:v>3.4500619999999997E-8</c:v>
                </c:pt>
                <c:pt idx="10675">
                  <c:v>3.4503750000000002E-8</c:v>
                </c:pt>
                <c:pt idx="10676">
                  <c:v>3.4506869999999997E-8</c:v>
                </c:pt>
                <c:pt idx="10677">
                  <c:v>3.4510000000000003E-8</c:v>
                </c:pt>
                <c:pt idx="10678">
                  <c:v>3.4513119999999998E-8</c:v>
                </c:pt>
                <c:pt idx="10679">
                  <c:v>3.4516250000000003E-8</c:v>
                </c:pt>
                <c:pt idx="10680">
                  <c:v>3.4519369999999998E-8</c:v>
                </c:pt>
                <c:pt idx="10681">
                  <c:v>3.4522499999999997E-8</c:v>
                </c:pt>
                <c:pt idx="10682">
                  <c:v>3.4525619999999999E-8</c:v>
                </c:pt>
                <c:pt idx="10683">
                  <c:v>3.4528749999999997E-8</c:v>
                </c:pt>
                <c:pt idx="10684">
                  <c:v>3.4531869999999999E-8</c:v>
                </c:pt>
                <c:pt idx="10685">
                  <c:v>3.4534999999999998E-8</c:v>
                </c:pt>
                <c:pt idx="10686">
                  <c:v>3.453812E-8</c:v>
                </c:pt>
                <c:pt idx="10687">
                  <c:v>3.4541249999999998E-8</c:v>
                </c:pt>
                <c:pt idx="10688">
                  <c:v>3.454437E-8</c:v>
                </c:pt>
                <c:pt idx="10689">
                  <c:v>3.4547499999999999E-8</c:v>
                </c:pt>
                <c:pt idx="10690">
                  <c:v>3.4550620000000001E-8</c:v>
                </c:pt>
                <c:pt idx="10691">
                  <c:v>3.4553749999999999E-8</c:v>
                </c:pt>
                <c:pt idx="10692">
                  <c:v>3.4556870000000001E-8</c:v>
                </c:pt>
                <c:pt idx="10693">
                  <c:v>3.456E-8</c:v>
                </c:pt>
                <c:pt idx="10694">
                  <c:v>3.4563120000000002E-8</c:v>
                </c:pt>
                <c:pt idx="10695">
                  <c:v>3.456625E-8</c:v>
                </c:pt>
                <c:pt idx="10696">
                  <c:v>3.4569370000000002E-8</c:v>
                </c:pt>
                <c:pt idx="10697">
                  <c:v>3.4572500000000001E-8</c:v>
                </c:pt>
                <c:pt idx="10698">
                  <c:v>3.4575620000000003E-8</c:v>
                </c:pt>
                <c:pt idx="10699">
                  <c:v>3.4578750000000001E-8</c:v>
                </c:pt>
                <c:pt idx="10700">
                  <c:v>3.4581870000000003E-8</c:v>
                </c:pt>
                <c:pt idx="10701">
                  <c:v>3.4585000000000002E-8</c:v>
                </c:pt>
                <c:pt idx="10702">
                  <c:v>3.4588119999999997E-8</c:v>
                </c:pt>
                <c:pt idx="10703">
                  <c:v>3.4591250000000002E-8</c:v>
                </c:pt>
                <c:pt idx="10704">
                  <c:v>3.4594369999999997E-8</c:v>
                </c:pt>
                <c:pt idx="10705">
                  <c:v>3.4597500000000003E-8</c:v>
                </c:pt>
                <c:pt idx="10706">
                  <c:v>3.4600619999999998E-8</c:v>
                </c:pt>
                <c:pt idx="10707">
                  <c:v>3.4603750000000003E-8</c:v>
                </c:pt>
                <c:pt idx="10708">
                  <c:v>3.4606869999999998E-8</c:v>
                </c:pt>
                <c:pt idx="10709">
                  <c:v>3.4609999999999997E-8</c:v>
                </c:pt>
                <c:pt idx="10710">
                  <c:v>3.4613119999999999E-8</c:v>
                </c:pt>
                <c:pt idx="10711">
                  <c:v>3.4616249999999997E-8</c:v>
                </c:pt>
                <c:pt idx="10712">
                  <c:v>3.4619369999999999E-8</c:v>
                </c:pt>
                <c:pt idx="10713">
                  <c:v>3.4622499999999998E-8</c:v>
                </c:pt>
                <c:pt idx="10714">
                  <c:v>3.462562E-8</c:v>
                </c:pt>
                <c:pt idx="10715">
                  <c:v>3.4628749999999998E-8</c:v>
                </c:pt>
                <c:pt idx="10716">
                  <c:v>3.463187E-8</c:v>
                </c:pt>
                <c:pt idx="10717">
                  <c:v>3.4634999999999999E-8</c:v>
                </c:pt>
                <c:pt idx="10718">
                  <c:v>3.4638120000000001E-8</c:v>
                </c:pt>
                <c:pt idx="10719">
                  <c:v>3.4641249999999999E-8</c:v>
                </c:pt>
                <c:pt idx="10720">
                  <c:v>3.4644370000000001E-8</c:v>
                </c:pt>
                <c:pt idx="10721">
                  <c:v>3.46475E-8</c:v>
                </c:pt>
                <c:pt idx="10722">
                  <c:v>3.4650620000000002E-8</c:v>
                </c:pt>
                <c:pt idx="10723">
                  <c:v>3.465375E-8</c:v>
                </c:pt>
                <c:pt idx="10724">
                  <c:v>3.4656870000000002E-8</c:v>
                </c:pt>
                <c:pt idx="10725">
                  <c:v>3.4660000000000001E-8</c:v>
                </c:pt>
                <c:pt idx="10726">
                  <c:v>3.4663120000000003E-8</c:v>
                </c:pt>
                <c:pt idx="10727">
                  <c:v>3.4666250000000001E-8</c:v>
                </c:pt>
                <c:pt idx="10728">
                  <c:v>3.4669370000000003E-8</c:v>
                </c:pt>
                <c:pt idx="10729">
                  <c:v>3.4672500000000002E-8</c:v>
                </c:pt>
                <c:pt idx="10730">
                  <c:v>3.4675619999999997E-8</c:v>
                </c:pt>
                <c:pt idx="10731">
                  <c:v>3.4678750000000002E-8</c:v>
                </c:pt>
                <c:pt idx="10732">
                  <c:v>3.4681869999999997E-8</c:v>
                </c:pt>
                <c:pt idx="10733">
                  <c:v>3.4685000000000003E-8</c:v>
                </c:pt>
                <c:pt idx="10734">
                  <c:v>3.4688119999999998E-8</c:v>
                </c:pt>
                <c:pt idx="10735">
                  <c:v>3.4691250000000003E-8</c:v>
                </c:pt>
                <c:pt idx="10736">
                  <c:v>3.4694369999999998E-8</c:v>
                </c:pt>
                <c:pt idx="10737">
                  <c:v>3.4697499999999997E-8</c:v>
                </c:pt>
                <c:pt idx="10738">
                  <c:v>3.4700619999999999E-8</c:v>
                </c:pt>
                <c:pt idx="10739">
                  <c:v>3.4703749999999997E-8</c:v>
                </c:pt>
                <c:pt idx="10740">
                  <c:v>3.4706869999999999E-8</c:v>
                </c:pt>
                <c:pt idx="10741">
                  <c:v>3.4709999999999998E-8</c:v>
                </c:pt>
                <c:pt idx="10742">
                  <c:v>3.471312E-8</c:v>
                </c:pt>
                <c:pt idx="10743">
                  <c:v>3.4716249999999998E-8</c:v>
                </c:pt>
                <c:pt idx="10744">
                  <c:v>3.471937E-8</c:v>
                </c:pt>
                <c:pt idx="10745">
                  <c:v>3.4722499999999999E-8</c:v>
                </c:pt>
                <c:pt idx="10746">
                  <c:v>3.4725620000000001E-8</c:v>
                </c:pt>
                <c:pt idx="10747">
                  <c:v>3.4728749999999999E-8</c:v>
                </c:pt>
                <c:pt idx="10748">
                  <c:v>3.4731870000000001E-8</c:v>
                </c:pt>
                <c:pt idx="10749">
                  <c:v>3.4735E-8</c:v>
                </c:pt>
                <c:pt idx="10750">
                  <c:v>3.4738120000000002E-8</c:v>
                </c:pt>
                <c:pt idx="10751">
                  <c:v>3.474125E-8</c:v>
                </c:pt>
                <c:pt idx="10752">
                  <c:v>3.4744370000000002E-8</c:v>
                </c:pt>
                <c:pt idx="10753">
                  <c:v>3.4747500000000001E-8</c:v>
                </c:pt>
                <c:pt idx="10754">
                  <c:v>3.4750620000000003E-8</c:v>
                </c:pt>
                <c:pt idx="10755">
                  <c:v>3.4753750000000001E-8</c:v>
                </c:pt>
                <c:pt idx="10756">
                  <c:v>3.4756870000000003E-8</c:v>
                </c:pt>
                <c:pt idx="10757">
                  <c:v>3.4760000000000002E-8</c:v>
                </c:pt>
                <c:pt idx="10758">
                  <c:v>3.4763119999999997E-8</c:v>
                </c:pt>
                <c:pt idx="10759">
                  <c:v>3.4766250000000002E-8</c:v>
                </c:pt>
                <c:pt idx="10760">
                  <c:v>3.4769369999999997E-8</c:v>
                </c:pt>
                <c:pt idx="10761">
                  <c:v>3.4772500000000003E-8</c:v>
                </c:pt>
                <c:pt idx="10762">
                  <c:v>3.4775619999999998E-8</c:v>
                </c:pt>
                <c:pt idx="10763">
                  <c:v>3.4778750000000003E-8</c:v>
                </c:pt>
                <c:pt idx="10764">
                  <c:v>3.4781869999999998E-8</c:v>
                </c:pt>
                <c:pt idx="10765">
                  <c:v>3.4784999999999997E-8</c:v>
                </c:pt>
                <c:pt idx="10766">
                  <c:v>3.4788119999999999E-8</c:v>
                </c:pt>
                <c:pt idx="10767">
                  <c:v>3.4791249999999997E-8</c:v>
                </c:pt>
                <c:pt idx="10768">
                  <c:v>3.4794369999999999E-8</c:v>
                </c:pt>
                <c:pt idx="10769">
                  <c:v>3.4797499999999998E-8</c:v>
                </c:pt>
                <c:pt idx="10770">
                  <c:v>3.480062E-8</c:v>
                </c:pt>
                <c:pt idx="10771">
                  <c:v>3.4803749999999998E-8</c:v>
                </c:pt>
                <c:pt idx="10772">
                  <c:v>3.480687E-8</c:v>
                </c:pt>
                <c:pt idx="10773">
                  <c:v>3.4809999999999999E-8</c:v>
                </c:pt>
                <c:pt idx="10774">
                  <c:v>3.4813120000000001E-8</c:v>
                </c:pt>
                <c:pt idx="10775">
                  <c:v>3.4816249999999999E-8</c:v>
                </c:pt>
                <c:pt idx="10776">
                  <c:v>3.4819370000000001E-8</c:v>
                </c:pt>
                <c:pt idx="10777">
                  <c:v>3.48225E-8</c:v>
                </c:pt>
                <c:pt idx="10778">
                  <c:v>3.4825620000000002E-8</c:v>
                </c:pt>
                <c:pt idx="10779">
                  <c:v>3.482875E-8</c:v>
                </c:pt>
                <c:pt idx="10780">
                  <c:v>3.4831870000000002E-8</c:v>
                </c:pt>
                <c:pt idx="10781">
                  <c:v>3.4835000000000001E-8</c:v>
                </c:pt>
                <c:pt idx="10782">
                  <c:v>3.4838120000000003E-8</c:v>
                </c:pt>
                <c:pt idx="10783">
                  <c:v>3.4841250000000001E-8</c:v>
                </c:pt>
                <c:pt idx="10784">
                  <c:v>3.4844370000000003E-8</c:v>
                </c:pt>
                <c:pt idx="10785">
                  <c:v>3.4847500000000002E-8</c:v>
                </c:pt>
                <c:pt idx="10786">
                  <c:v>3.4850619999999997E-8</c:v>
                </c:pt>
                <c:pt idx="10787">
                  <c:v>3.4853750000000002E-8</c:v>
                </c:pt>
                <c:pt idx="10788">
                  <c:v>3.4856869999999997E-8</c:v>
                </c:pt>
                <c:pt idx="10789">
                  <c:v>3.4860000000000002E-8</c:v>
                </c:pt>
                <c:pt idx="10790">
                  <c:v>3.4863119999999998E-8</c:v>
                </c:pt>
                <c:pt idx="10791">
                  <c:v>3.4866250000000003E-8</c:v>
                </c:pt>
                <c:pt idx="10792">
                  <c:v>3.4869369999999998E-8</c:v>
                </c:pt>
                <c:pt idx="10793">
                  <c:v>3.4872499999999997E-8</c:v>
                </c:pt>
                <c:pt idx="10794">
                  <c:v>3.4875619999999999E-8</c:v>
                </c:pt>
                <c:pt idx="10795">
                  <c:v>3.4878749999999997E-8</c:v>
                </c:pt>
                <c:pt idx="10796">
                  <c:v>3.4881869999999999E-8</c:v>
                </c:pt>
                <c:pt idx="10797">
                  <c:v>3.4884999999999998E-8</c:v>
                </c:pt>
                <c:pt idx="10798">
                  <c:v>3.488812E-8</c:v>
                </c:pt>
                <c:pt idx="10799">
                  <c:v>3.4891249999999998E-8</c:v>
                </c:pt>
                <c:pt idx="10800">
                  <c:v>3.489437E-8</c:v>
                </c:pt>
                <c:pt idx="10801">
                  <c:v>3.4897499999999999E-8</c:v>
                </c:pt>
                <c:pt idx="10802">
                  <c:v>3.4900620000000001E-8</c:v>
                </c:pt>
                <c:pt idx="10803">
                  <c:v>3.4903749999999999E-8</c:v>
                </c:pt>
                <c:pt idx="10804">
                  <c:v>3.4906870000000001E-8</c:v>
                </c:pt>
                <c:pt idx="10805">
                  <c:v>3.491E-8</c:v>
                </c:pt>
                <c:pt idx="10806">
                  <c:v>3.4913120000000002E-8</c:v>
                </c:pt>
                <c:pt idx="10807">
                  <c:v>3.491625E-8</c:v>
                </c:pt>
                <c:pt idx="10808">
                  <c:v>3.4919370000000002E-8</c:v>
                </c:pt>
                <c:pt idx="10809">
                  <c:v>3.4922500000000001E-8</c:v>
                </c:pt>
                <c:pt idx="10810">
                  <c:v>3.4925620000000002E-8</c:v>
                </c:pt>
                <c:pt idx="10811">
                  <c:v>3.4928750000000001E-8</c:v>
                </c:pt>
                <c:pt idx="10812">
                  <c:v>3.4931870000000003E-8</c:v>
                </c:pt>
                <c:pt idx="10813">
                  <c:v>3.4935000000000001E-8</c:v>
                </c:pt>
                <c:pt idx="10814">
                  <c:v>3.4938119999999997E-8</c:v>
                </c:pt>
                <c:pt idx="10815">
                  <c:v>3.4941250000000002E-8</c:v>
                </c:pt>
                <c:pt idx="10816">
                  <c:v>3.4944369999999997E-8</c:v>
                </c:pt>
                <c:pt idx="10817">
                  <c:v>3.4947500000000002E-8</c:v>
                </c:pt>
                <c:pt idx="10818">
                  <c:v>3.4950619999999998E-8</c:v>
                </c:pt>
                <c:pt idx="10819">
                  <c:v>3.4953750000000003E-8</c:v>
                </c:pt>
                <c:pt idx="10820">
                  <c:v>3.4956869999999998E-8</c:v>
                </c:pt>
                <c:pt idx="10821">
                  <c:v>3.4959999999999997E-8</c:v>
                </c:pt>
                <c:pt idx="10822">
                  <c:v>3.4963119999999999E-8</c:v>
                </c:pt>
                <c:pt idx="10823">
                  <c:v>3.4966249999999997E-8</c:v>
                </c:pt>
                <c:pt idx="10824">
                  <c:v>3.4969369999999999E-8</c:v>
                </c:pt>
                <c:pt idx="10825">
                  <c:v>3.4972499999999998E-8</c:v>
                </c:pt>
                <c:pt idx="10826">
                  <c:v>3.497562E-8</c:v>
                </c:pt>
                <c:pt idx="10827">
                  <c:v>3.4978749999999998E-8</c:v>
                </c:pt>
                <c:pt idx="10828">
                  <c:v>3.498187E-8</c:v>
                </c:pt>
                <c:pt idx="10829">
                  <c:v>3.4984999999999999E-8</c:v>
                </c:pt>
                <c:pt idx="10830">
                  <c:v>3.4988120000000001E-8</c:v>
                </c:pt>
                <c:pt idx="10831">
                  <c:v>3.4991249999999999E-8</c:v>
                </c:pt>
                <c:pt idx="10832">
                  <c:v>3.4994370000000001E-8</c:v>
                </c:pt>
                <c:pt idx="10833">
                  <c:v>3.49975E-8</c:v>
                </c:pt>
                <c:pt idx="10834">
                  <c:v>3.5000620000000002E-8</c:v>
                </c:pt>
                <c:pt idx="10835">
                  <c:v>3.500375E-8</c:v>
                </c:pt>
                <c:pt idx="10836">
                  <c:v>3.5006870000000002E-8</c:v>
                </c:pt>
                <c:pt idx="10837">
                  <c:v>3.501E-8</c:v>
                </c:pt>
                <c:pt idx="10838">
                  <c:v>3.5013120000000002E-8</c:v>
                </c:pt>
                <c:pt idx="10839">
                  <c:v>3.5016250000000001E-8</c:v>
                </c:pt>
                <c:pt idx="10840">
                  <c:v>3.5019370000000003E-8</c:v>
                </c:pt>
                <c:pt idx="10841">
                  <c:v>3.5022500000000001E-8</c:v>
                </c:pt>
                <c:pt idx="10842">
                  <c:v>3.5025619999999997E-8</c:v>
                </c:pt>
                <c:pt idx="10843">
                  <c:v>3.5028750000000002E-8</c:v>
                </c:pt>
                <c:pt idx="10844">
                  <c:v>3.5031869999999997E-8</c:v>
                </c:pt>
                <c:pt idx="10845">
                  <c:v>3.5035000000000002E-8</c:v>
                </c:pt>
                <c:pt idx="10846">
                  <c:v>3.5038119999999998E-8</c:v>
                </c:pt>
                <c:pt idx="10847">
                  <c:v>3.5041250000000003E-8</c:v>
                </c:pt>
                <c:pt idx="10848">
                  <c:v>3.5044369999999998E-8</c:v>
                </c:pt>
                <c:pt idx="10849">
                  <c:v>3.5047499999999997E-8</c:v>
                </c:pt>
                <c:pt idx="10850">
                  <c:v>3.5050619999999999E-8</c:v>
                </c:pt>
                <c:pt idx="10851">
                  <c:v>3.5053749999999997E-8</c:v>
                </c:pt>
                <c:pt idx="10852">
                  <c:v>3.5056869999999999E-8</c:v>
                </c:pt>
                <c:pt idx="10853">
                  <c:v>3.5059999999999998E-8</c:v>
                </c:pt>
                <c:pt idx="10854">
                  <c:v>3.506312E-8</c:v>
                </c:pt>
                <c:pt idx="10855">
                  <c:v>3.5066249999999998E-8</c:v>
                </c:pt>
                <c:pt idx="10856">
                  <c:v>3.506937E-8</c:v>
                </c:pt>
                <c:pt idx="10857">
                  <c:v>3.5072499999999999E-8</c:v>
                </c:pt>
                <c:pt idx="10858">
                  <c:v>3.5075620000000001E-8</c:v>
                </c:pt>
                <c:pt idx="10859">
                  <c:v>3.5078749999999999E-8</c:v>
                </c:pt>
                <c:pt idx="10860">
                  <c:v>3.5081870000000001E-8</c:v>
                </c:pt>
                <c:pt idx="10861">
                  <c:v>3.5085E-8</c:v>
                </c:pt>
                <c:pt idx="10862">
                  <c:v>3.5088120000000001E-8</c:v>
                </c:pt>
                <c:pt idx="10863">
                  <c:v>3.509125E-8</c:v>
                </c:pt>
                <c:pt idx="10864">
                  <c:v>3.5094370000000002E-8</c:v>
                </c:pt>
                <c:pt idx="10865">
                  <c:v>3.50975E-8</c:v>
                </c:pt>
                <c:pt idx="10866">
                  <c:v>3.5100620000000002E-8</c:v>
                </c:pt>
                <c:pt idx="10867">
                  <c:v>3.5103750000000001E-8</c:v>
                </c:pt>
                <c:pt idx="10868">
                  <c:v>3.5106870000000003E-8</c:v>
                </c:pt>
                <c:pt idx="10869">
                  <c:v>3.5110000000000001E-8</c:v>
                </c:pt>
                <c:pt idx="10870">
                  <c:v>3.5113119999999997E-8</c:v>
                </c:pt>
                <c:pt idx="10871">
                  <c:v>3.5116250000000002E-8</c:v>
                </c:pt>
                <c:pt idx="10872">
                  <c:v>3.5119369999999997E-8</c:v>
                </c:pt>
                <c:pt idx="10873">
                  <c:v>3.5122500000000002E-8</c:v>
                </c:pt>
                <c:pt idx="10874">
                  <c:v>3.5125619999999998E-8</c:v>
                </c:pt>
                <c:pt idx="10875">
                  <c:v>3.5128750000000003E-8</c:v>
                </c:pt>
                <c:pt idx="10876">
                  <c:v>3.5131869999999998E-8</c:v>
                </c:pt>
                <c:pt idx="10877">
                  <c:v>3.5135000000000003E-8</c:v>
                </c:pt>
                <c:pt idx="10878">
                  <c:v>3.5138119999999999E-8</c:v>
                </c:pt>
                <c:pt idx="10879">
                  <c:v>3.5141249999999997E-8</c:v>
                </c:pt>
                <c:pt idx="10880">
                  <c:v>3.5144369999999999E-8</c:v>
                </c:pt>
                <c:pt idx="10881">
                  <c:v>3.5147499999999998E-8</c:v>
                </c:pt>
                <c:pt idx="10882">
                  <c:v>3.515062E-8</c:v>
                </c:pt>
                <c:pt idx="10883">
                  <c:v>3.5153749999999998E-8</c:v>
                </c:pt>
                <c:pt idx="10884">
                  <c:v>3.515687E-8</c:v>
                </c:pt>
                <c:pt idx="10885">
                  <c:v>3.5159999999999999E-8</c:v>
                </c:pt>
                <c:pt idx="10886">
                  <c:v>3.516312E-8</c:v>
                </c:pt>
                <c:pt idx="10887">
                  <c:v>3.5166249999999999E-8</c:v>
                </c:pt>
                <c:pt idx="10888">
                  <c:v>3.5169370000000001E-8</c:v>
                </c:pt>
                <c:pt idx="10889">
                  <c:v>3.5172499999999999E-8</c:v>
                </c:pt>
                <c:pt idx="10890">
                  <c:v>3.5175620000000001E-8</c:v>
                </c:pt>
                <c:pt idx="10891">
                  <c:v>3.517875E-8</c:v>
                </c:pt>
                <c:pt idx="10892">
                  <c:v>3.5181870000000002E-8</c:v>
                </c:pt>
                <c:pt idx="10893">
                  <c:v>3.5185E-8</c:v>
                </c:pt>
                <c:pt idx="10894">
                  <c:v>3.5188120000000002E-8</c:v>
                </c:pt>
                <c:pt idx="10895">
                  <c:v>3.5191250000000001E-8</c:v>
                </c:pt>
                <c:pt idx="10896">
                  <c:v>3.5194370000000003E-8</c:v>
                </c:pt>
                <c:pt idx="10897">
                  <c:v>3.5197500000000001E-8</c:v>
                </c:pt>
                <c:pt idx="10898">
                  <c:v>3.5200620000000003E-8</c:v>
                </c:pt>
                <c:pt idx="10899">
                  <c:v>3.5203750000000002E-8</c:v>
                </c:pt>
                <c:pt idx="10900">
                  <c:v>3.5206869999999997E-8</c:v>
                </c:pt>
                <c:pt idx="10901">
                  <c:v>3.5210000000000002E-8</c:v>
                </c:pt>
                <c:pt idx="10902">
                  <c:v>3.5213119999999998E-8</c:v>
                </c:pt>
                <c:pt idx="10903">
                  <c:v>3.5216250000000003E-8</c:v>
                </c:pt>
                <c:pt idx="10904">
                  <c:v>3.5219369999999998E-8</c:v>
                </c:pt>
                <c:pt idx="10905">
                  <c:v>3.5222500000000003E-8</c:v>
                </c:pt>
                <c:pt idx="10906">
                  <c:v>3.5225619999999999E-8</c:v>
                </c:pt>
                <c:pt idx="10907">
                  <c:v>3.5228749999999997E-8</c:v>
                </c:pt>
                <c:pt idx="10908">
                  <c:v>3.5231869999999999E-8</c:v>
                </c:pt>
                <c:pt idx="10909">
                  <c:v>3.5234999999999998E-8</c:v>
                </c:pt>
                <c:pt idx="10910">
                  <c:v>3.5238119999999999E-8</c:v>
                </c:pt>
                <c:pt idx="10911">
                  <c:v>3.5241249999999998E-8</c:v>
                </c:pt>
                <c:pt idx="10912">
                  <c:v>3.524437E-8</c:v>
                </c:pt>
                <c:pt idx="10913">
                  <c:v>3.5247499999999998E-8</c:v>
                </c:pt>
                <c:pt idx="10914">
                  <c:v>3.525062E-8</c:v>
                </c:pt>
                <c:pt idx="10915">
                  <c:v>3.5253749999999999E-8</c:v>
                </c:pt>
                <c:pt idx="10916">
                  <c:v>3.5256870000000001E-8</c:v>
                </c:pt>
                <c:pt idx="10917">
                  <c:v>3.5259999999999999E-8</c:v>
                </c:pt>
                <c:pt idx="10918">
                  <c:v>3.5263120000000001E-8</c:v>
                </c:pt>
                <c:pt idx="10919">
                  <c:v>3.526625E-8</c:v>
                </c:pt>
                <c:pt idx="10920">
                  <c:v>3.5269370000000002E-8</c:v>
                </c:pt>
                <c:pt idx="10921">
                  <c:v>3.52725E-8</c:v>
                </c:pt>
                <c:pt idx="10922">
                  <c:v>3.5275620000000002E-8</c:v>
                </c:pt>
                <c:pt idx="10923">
                  <c:v>3.5278750000000001E-8</c:v>
                </c:pt>
                <c:pt idx="10924">
                  <c:v>3.5281870000000003E-8</c:v>
                </c:pt>
                <c:pt idx="10925">
                  <c:v>3.5285000000000001E-8</c:v>
                </c:pt>
                <c:pt idx="10926">
                  <c:v>3.5288120000000003E-8</c:v>
                </c:pt>
                <c:pt idx="10927">
                  <c:v>3.5291250000000002E-8</c:v>
                </c:pt>
                <c:pt idx="10928">
                  <c:v>3.5294369999999997E-8</c:v>
                </c:pt>
                <c:pt idx="10929">
                  <c:v>3.5297500000000002E-8</c:v>
                </c:pt>
                <c:pt idx="10930">
                  <c:v>3.5300619999999998E-8</c:v>
                </c:pt>
                <c:pt idx="10931">
                  <c:v>3.5303750000000003E-8</c:v>
                </c:pt>
                <c:pt idx="10932">
                  <c:v>3.5306869999999998E-8</c:v>
                </c:pt>
                <c:pt idx="10933">
                  <c:v>3.5310000000000003E-8</c:v>
                </c:pt>
                <c:pt idx="10934">
                  <c:v>3.5313119999999999E-8</c:v>
                </c:pt>
                <c:pt idx="10935">
                  <c:v>3.5316249999999997E-8</c:v>
                </c:pt>
                <c:pt idx="10936">
                  <c:v>3.5319369999999999E-8</c:v>
                </c:pt>
                <c:pt idx="10937">
                  <c:v>3.5322499999999997E-8</c:v>
                </c:pt>
                <c:pt idx="10938">
                  <c:v>3.5325619999999999E-8</c:v>
                </c:pt>
                <c:pt idx="10939">
                  <c:v>3.5328749999999998E-8</c:v>
                </c:pt>
                <c:pt idx="10940">
                  <c:v>3.533187E-8</c:v>
                </c:pt>
                <c:pt idx="10941">
                  <c:v>3.5334999999999998E-8</c:v>
                </c:pt>
                <c:pt idx="10942">
                  <c:v>3.533812E-8</c:v>
                </c:pt>
                <c:pt idx="10943">
                  <c:v>3.5341249999999999E-8</c:v>
                </c:pt>
                <c:pt idx="10944">
                  <c:v>3.5344370000000001E-8</c:v>
                </c:pt>
                <c:pt idx="10945">
                  <c:v>3.5347499999999999E-8</c:v>
                </c:pt>
                <c:pt idx="10946">
                  <c:v>3.5350620000000001E-8</c:v>
                </c:pt>
                <c:pt idx="10947">
                  <c:v>3.535375E-8</c:v>
                </c:pt>
                <c:pt idx="10948">
                  <c:v>3.5356870000000002E-8</c:v>
                </c:pt>
                <c:pt idx="10949">
                  <c:v>3.536E-8</c:v>
                </c:pt>
                <c:pt idx="10950">
                  <c:v>3.5363120000000002E-8</c:v>
                </c:pt>
                <c:pt idx="10951">
                  <c:v>3.5366250000000001E-8</c:v>
                </c:pt>
                <c:pt idx="10952">
                  <c:v>3.5369370000000003E-8</c:v>
                </c:pt>
                <c:pt idx="10953">
                  <c:v>3.5372500000000001E-8</c:v>
                </c:pt>
                <c:pt idx="10954">
                  <c:v>3.5375620000000003E-8</c:v>
                </c:pt>
                <c:pt idx="10955">
                  <c:v>3.5378750000000002E-8</c:v>
                </c:pt>
                <c:pt idx="10956">
                  <c:v>3.5381869999999997E-8</c:v>
                </c:pt>
                <c:pt idx="10957">
                  <c:v>3.5385000000000002E-8</c:v>
                </c:pt>
                <c:pt idx="10958">
                  <c:v>3.5388119999999998E-8</c:v>
                </c:pt>
                <c:pt idx="10959">
                  <c:v>3.5391250000000003E-8</c:v>
                </c:pt>
                <c:pt idx="10960">
                  <c:v>3.5394369999999998E-8</c:v>
                </c:pt>
                <c:pt idx="10961">
                  <c:v>3.5397500000000003E-8</c:v>
                </c:pt>
                <c:pt idx="10962">
                  <c:v>3.5400619999999998E-8</c:v>
                </c:pt>
                <c:pt idx="10963">
                  <c:v>3.5403749999999997E-8</c:v>
                </c:pt>
                <c:pt idx="10964">
                  <c:v>3.5406869999999999E-8</c:v>
                </c:pt>
                <c:pt idx="10965">
                  <c:v>3.5409999999999997E-8</c:v>
                </c:pt>
                <c:pt idx="10966">
                  <c:v>3.5413119999999999E-8</c:v>
                </c:pt>
                <c:pt idx="10967">
                  <c:v>3.5416249999999998E-8</c:v>
                </c:pt>
                <c:pt idx="10968">
                  <c:v>3.541937E-8</c:v>
                </c:pt>
                <c:pt idx="10969">
                  <c:v>3.5422499999999998E-8</c:v>
                </c:pt>
                <c:pt idx="10970">
                  <c:v>3.542562E-8</c:v>
                </c:pt>
                <c:pt idx="10971">
                  <c:v>3.5428749999999999E-8</c:v>
                </c:pt>
                <c:pt idx="10972">
                  <c:v>3.5431870000000001E-8</c:v>
                </c:pt>
                <c:pt idx="10973">
                  <c:v>3.5434999999999999E-8</c:v>
                </c:pt>
                <c:pt idx="10974">
                  <c:v>3.5438120000000001E-8</c:v>
                </c:pt>
                <c:pt idx="10975">
                  <c:v>3.544125E-8</c:v>
                </c:pt>
                <c:pt idx="10976">
                  <c:v>3.5444370000000002E-8</c:v>
                </c:pt>
                <c:pt idx="10977">
                  <c:v>3.54475E-8</c:v>
                </c:pt>
                <c:pt idx="10978">
                  <c:v>3.5450620000000002E-8</c:v>
                </c:pt>
                <c:pt idx="10979">
                  <c:v>3.5453750000000001E-8</c:v>
                </c:pt>
                <c:pt idx="10980">
                  <c:v>3.5456870000000003E-8</c:v>
                </c:pt>
                <c:pt idx="10981">
                  <c:v>3.5460000000000001E-8</c:v>
                </c:pt>
                <c:pt idx="10982">
                  <c:v>3.5463120000000003E-8</c:v>
                </c:pt>
                <c:pt idx="10983">
                  <c:v>3.5466250000000002E-8</c:v>
                </c:pt>
                <c:pt idx="10984">
                  <c:v>3.5469369999999997E-8</c:v>
                </c:pt>
                <c:pt idx="10985">
                  <c:v>3.5472500000000002E-8</c:v>
                </c:pt>
                <c:pt idx="10986">
                  <c:v>3.5475619999999997E-8</c:v>
                </c:pt>
                <c:pt idx="10987">
                  <c:v>3.5478750000000003E-8</c:v>
                </c:pt>
                <c:pt idx="10988">
                  <c:v>3.5481869999999998E-8</c:v>
                </c:pt>
                <c:pt idx="10989">
                  <c:v>3.5485000000000003E-8</c:v>
                </c:pt>
                <c:pt idx="10990">
                  <c:v>3.5488119999999998E-8</c:v>
                </c:pt>
                <c:pt idx="10991">
                  <c:v>3.5491249999999997E-8</c:v>
                </c:pt>
                <c:pt idx="10992">
                  <c:v>3.5494369999999999E-8</c:v>
                </c:pt>
                <c:pt idx="10993">
                  <c:v>3.5497499999999997E-8</c:v>
                </c:pt>
                <c:pt idx="10994">
                  <c:v>3.5500619999999999E-8</c:v>
                </c:pt>
                <c:pt idx="10995">
                  <c:v>3.5503749999999998E-8</c:v>
                </c:pt>
                <c:pt idx="10996">
                  <c:v>3.550687E-8</c:v>
                </c:pt>
                <c:pt idx="10997">
                  <c:v>3.5509999999999998E-8</c:v>
                </c:pt>
                <c:pt idx="10998">
                  <c:v>3.551312E-8</c:v>
                </c:pt>
                <c:pt idx="10999">
                  <c:v>3.5516249999999999E-8</c:v>
                </c:pt>
                <c:pt idx="11000">
                  <c:v>3.5519370000000001E-8</c:v>
                </c:pt>
                <c:pt idx="11001">
                  <c:v>3.5522499999999999E-8</c:v>
                </c:pt>
                <c:pt idx="11002">
                  <c:v>3.5525620000000001E-8</c:v>
                </c:pt>
                <c:pt idx="11003">
                  <c:v>3.552875E-8</c:v>
                </c:pt>
                <c:pt idx="11004">
                  <c:v>3.5531870000000002E-8</c:v>
                </c:pt>
                <c:pt idx="11005">
                  <c:v>3.5535E-8</c:v>
                </c:pt>
                <c:pt idx="11006">
                  <c:v>3.5538120000000002E-8</c:v>
                </c:pt>
                <c:pt idx="11007">
                  <c:v>3.5541250000000001E-8</c:v>
                </c:pt>
                <c:pt idx="11008">
                  <c:v>3.5544370000000003E-8</c:v>
                </c:pt>
                <c:pt idx="11009">
                  <c:v>3.5547500000000001E-8</c:v>
                </c:pt>
                <c:pt idx="11010">
                  <c:v>3.5550620000000003E-8</c:v>
                </c:pt>
                <c:pt idx="11011">
                  <c:v>3.5553750000000002E-8</c:v>
                </c:pt>
                <c:pt idx="11012">
                  <c:v>3.5556869999999997E-8</c:v>
                </c:pt>
                <c:pt idx="11013">
                  <c:v>3.5560000000000002E-8</c:v>
                </c:pt>
                <c:pt idx="11014">
                  <c:v>3.5563119999999997E-8</c:v>
                </c:pt>
                <c:pt idx="11015">
                  <c:v>3.5566250000000003E-8</c:v>
                </c:pt>
                <c:pt idx="11016">
                  <c:v>3.5569369999999998E-8</c:v>
                </c:pt>
                <c:pt idx="11017">
                  <c:v>3.5572500000000003E-8</c:v>
                </c:pt>
                <c:pt idx="11018">
                  <c:v>3.5575619999999998E-8</c:v>
                </c:pt>
                <c:pt idx="11019">
                  <c:v>3.5578749999999997E-8</c:v>
                </c:pt>
                <c:pt idx="11020">
                  <c:v>3.5581869999999999E-8</c:v>
                </c:pt>
                <c:pt idx="11021">
                  <c:v>3.5584999999999997E-8</c:v>
                </c:pt>
                <c:pt idx="11022">
                  <c:v>3.5588119999999999E-8</c:v>
                </c:pt>
                <c:pt idx="11023">
                  <c:v>3.5591249999999998E-8</c:v>
                </c:pt>
                <c:pt idx="11024">
                  <c:v>3.559437E-8</c:v>
                </c:pt>
                <c:pt idx="11025">
                  <c:v>3.5597499999999998E-8</c:v>
                </c:pt>
                <c:pt idx="11026">
                  <c:v>3.560062E-8</c:v>
                </c:pt>
                <c:pt idx="11027">
                  <c:v>3.5603749999999999E-8</c:v>
                </c:pt>
                <c:pt idx="11028">
                  <c:v>3.5606870000000001E-8</c:v>
                </c:pt>
                <c:pt idx="11029">
                  <c:v>3.5609999999999999E-8</c:v>
                </c:pt>
                <c:pt idx="11030">
                  <c:v>3.5613120000000001E-8</c:v>
                </c:pt>
                <c:pt idx="11031">
                  <c:v>3.561625E-8</c:v>
                </c:pt>
                <c:pt idx="11032">
                  <c:v>3.5619370000000002E-8</c:v>
                </c:pt>
                <c:pt idx="11033">
                  <c:v>3.56225E-8</c:v>
                </c:pt>
                <c:pt idx="11034">
                  <c:v>3.5625620000000002E-8</c:v>
                </c:pt>
                <c:pt idx="11035">
                  <c:v>3.5628750000000001E-8</c:v>
                </c:pt>
                <c:pt idx="11036">
                  <c:v>3.5631870000000003E-8</c:v>
                </c:pt>
                <c:pt idx="11037">
                  <c:v>3.5635000000000001E-8</c:v>
                </c:pt>
                <c:pt idx="11038">
                  <c:v>3.5638120000000003E-8</c:v>
                </c:pt>
                <c:pt idx="11039">
                  <c:v>3.5641250000000002E-8</c:v>
                </c:pt>
                <c:pt idx="11040">
                  <c:v>3.5644369999999997E-8</c:v>
                </c:pt>
                <c:pt idx="11041">
                  <c:v>3.5647500000000002E-8</c:v>
                </c:pt>
                <c:pt idx="11042">
                  <c:v>3.5650619999999997E-8</c:v>
                </c:pt>
                <c:pt idx="11043">
                  <c:v>3.5653750000000003E-8</c:v>
                </c:pt>
                <c:pt idx="11044">
                  <c:v>3.5656869999999998E-8</c:v>
                </c:pt>
                <c:pt idx="11045">
                  <c:v>3.5660000000000003E-8</c:v>
                </c:pt>
                <c:pt idx="11046">
                  <c:v>3.5663119999999998E-8</c:v>
                </c:pt>
                <c:pt idx="11047">
                  <c:v>3.5666249999999997E-8</c:v>
                </c:pt>
                <c:pt idx="11048">
                  <c:v>3.5669369999999999E-8</c:v>
                </c:pt>
                <c:pt idx="11049">
                  <c:v>3.5672499999999997E-8</c:v>
                </c:pt>
                <c:pt idx="11050">
                  <c:v>3.5675619999999999E-8</c:v>
                </c:pt>
                <c:pt idx="11051">
                  <c:v>3.5678749999999998E-8</c:v>
                </c:pt>
                <c:pt idx="11052">
                  <c:v>3.568187E-8</c:v>
                </c:pt>
                <c:pt idx="11053">
                  <c:v>3.5684999999999998E-8</c:v>
                </c:pt>
                <c:pt idx="11054">
                  <c:v>3.568812E-8</c:v>
                </c:pt>
                <c:pt idx="11055">
                  <c:v>3.5691249999999999E-8</c:v>
                </c:pt>
                <c:pt idx="11056">
                  <c:v>3.5694370000000001E-8</c:v>
                </c:pt>
                <c:pt idx="11057">
                  <c:v>3.5697499999999999E-8</c:v>
                </c:pt>
                <c:pt idx="11058">
                  <c:v>3.5700620000000001E-8</c:v>
                </c:pt>
                <c:pt idx="11059">
                  <c:v>3.570375E-8</c:v>
                </c:pt>
                <c:pt idx="11060">
                  <c:v>3.5706870000000002E-8</c:v>
                </c:pt>
                <c:pt idx="11061">
                  <c:v>3.571E-8</c:v>
                </c:pt>
                <c:pt idx="11062">
                  <c:v>3.5713120000000002E-8</c:v>
                </c:pt>
                <c:pt idx="11063">
                  <c:v>3.5716250000000001E-8</c:v>
                </c:pt>
                <c:pt idx="11064">
                  <c:v>3.5719370000000003E-8</c:v>
                </c:pt>
                <c:pt idx="11065">
                  <c:v>3.5722500000000001E-8</c:v>
                </c:pt>
                <c:pt idx="11066">
                  <c:v>3.5725620000000003E-8</c:v>
                </c:pt>
                <c:pt idx="11067">
                  <c:v>3.5728750000000002E-8</c:v>
                </c:pt>
                <c:pt idx="11068">
                  <c:v>3.5731869999999997E-8</c:v>
                </c:pt>
                <c:pt idx="11069">
                  <c:v>3.5735000000000002E-8</c:v>
                </c:pt>
                <c:pt idx="11070">
                  <c:v>3.5738119999999997E-8</c:v>
                </c:pt>
                <c:pt idx="11071">
                  <c:v>3.5741250000000002E-8</c:v>
                </c:pt>
                <c:pt idx="11072">
                  <c:v>3.5744369999999998E-8</c:v>
                </c:pt>
                <c:pt idx="11073">
                  <c:v>3.5747500000000003E-8</c:v>
                </c:pt>
                <c:pt idx="11074">
                  <c:v>3.5750619999999998E-8</c:v>
                </c:pt>
                <c:pt idx="11075">
                  <c:v>3.5753749999999997E-8</c:v>
                </c:pt>
                <c:pt idx="11076">
                  <c:v>3.5756869999999999E-8</c:v>
                </c:pt>
                <c:pt idx="11077">
                  <c:v>3.5759999999999997E-8</c:v>
                </c:pt>
                <c:pt idx="11078">
                  <c:v>3.5763119999999999E-8</c:v>
                </c:pt>
                <c:pt idx="11079">
                  <c:v>3.5766249999999998E-8</c:v>
                </c:pt>
                <c:pt idx="11080">
                  <c:v>3.576937E-8</c:v>
                </c:pt>
                <c:pt idx="11081">
                  <c:v>3.5772499999999998E-8</c:v>
                </c:pt>
                <c:pt idx="11082">
                  <c:v>3.577562E-8</c:v>
                </c:pt>
                <c:pt idx="11083">
                  <c:v>3.5778749999999999E-8</c:v>
                </c:pt>
                <c:pt idx="11084">
                  <c:v>3.5781870000000001E-8</c:v>
                </c:pt>
                <c:pt idx="11085">
                  <c:v>3.5784999999999999E-8</c:v>
                </c:pt>
                <c:pt idx="11086">
                  <c:v>3.5788120000000001E-8</c:v>
                </c:pt>
                <c:pt idx="11087">
                  <c:v>3.579125E-8</c:v>
                </c:pt>
                <c:pt idx="11088">
                  <c:v>3.5794370000000002E-8</c:v>
                </c:pt>
                <c:pt idx="11089">
                  <c:v>3.57975E-8</c:v>
                </c:pt>
                <c:pt idx="11090">
                  <c:v>3.5800620000000002E-8</c:v>
                </c:pt>
                <c:pt idx="11091">
                  <c:v>3.5803750000000001E-8</c:v>
                </c:pt>
                <c:pt idx="11092">
                  <c:v>3.5806870000000003E-8</c:v>
                </c:pt>
                <c:pt idx="11093">
                  <c:v>3.5810000000000001E-8</c:v>
                </c:pt>
                <c:pt idx="11094">
                  <c:v>3.5813120000000003E-8</c:v>
                </c:pt>
                <c:pt idx="11095">
                  <c:v>3.5816250000000002E-8</c:v>
                </c:pt>
                <c:pt idx="11096">
                  <c:v>3.5819369999999997E-8</c:v>
                </c:pt>
                <c:pt idx="11097">
                  <c:v>3.5822500000000002E-8</c:v>
                </c:pt>
                <c:pt idx="11098">
                  <c:v>3.5825619999999997E-8</c:v>
                </c:pt>
                <c:pt idx="11099">
                  <c:v>3.5828750000000002E-8</c:v>
                </c:pt>
                <c:pt idx="11100">
                  <c:v>3.5831869999999998E-8</c:v>
                </c:pt>
                <c:pt idx="11101">
                  <c:v>3.5835000000000003E-8</c:v>
                </c:pt>
                <c:pt idx="11102">
                  <c:v>3.5838119999999998E-8</c:v>
                </c:pt>
                <c:pt idx="11103">
                  <c:v>3.5841249999999997E-8</c:v>
                </c:pt>
                <c:pt idx="11104">
                  <c:v>3.5844369999999999E-8</c:v>
                </c:pt>
                <c:pt idx="11105">
                  <c:v>3.5847499999999997E-8</c:v>
                </c:pt>
                <c:pt idx="11106">
                  <c:v>3.5850619999999999E-8</c:v>
                </c:pt>
                <c:pt idx="11107">
                  <c:v>3.5853749999999998E-8</c:v>
                </c:pt>
                <c:pt idx="11108">
                  <c:v>3.585687E-8</c:v>
                </c:pt>
                <c:pt idx="11109">
                  <c:v>3.5859999999999998E-8</c:v>
                </c:pt>
                <c:pt idx="11110">
                  <c:v>3.586312E-8</c:v>
                </c:pt>
                <c:pt idx="11111">
                  <c:v>3.5866249999999999E-8</c:v>
                </c:pt>
                <c:pt idx="11112">
                  <c:v>3.5869370000000001E-8</c:v>
                </c:pt>
                <c:pt idx="11113">
                  <c:v>3.5872499999999999E-8</c:v>
                </c:pt>
                <c:pt idx="11114">
                  <c:v>3.5875620000000001E-8</c:v>
                </c:pt>
                <c:pt idx="11115">
                  <c:v>3.587875E-8</c:v>
                </c:pt>
                <c:pt idx="11116">
                  <c:v>3.5881870000000002E-8</c:v>
                </c:pt>
                <c:pt idx="11117">
                  <c:v>3.5885E-8</c:v>
                </c:pt>
                <c:pt idx="11118">
                  <c:v>3.5888120000000002E-8</c:v>
                </c:pt>
                <c:pt idx="11119">
                  <c:v>3.5891250000000001E-8</c:v>
                </c:pt>
                <c:pt idx="11120">
                  <c:v>3.5894370000000002E-8</c:v>
                </c:pt>
                <c:pt idx="11121">
                  <c:v>3.5897500000000001E-8</c:v>
                </c:pt>
                <c:pt idx="11122">
                  <c:v>3.5900620000000003E-8</c:v>
                </c:pt>
                <c:pt idx="11123">
                  <c:v>3.5903750000000001E-8</c:v>
                </c:pt>
                <c:pt idx="11124">
                  <c:v>3.5906869999999997E-8</c:v>
                </c:pt>
                <c:pt idx="11125">
                  <c:v>3.5910000000000002E-8</c:v>
                </c:pt>
                <c:pt idx="11126">
                  <c:v>3.5913119999999997E-8</c:v>
                </c:pt>
                <c:pt idx="11127">
                  <c:v>3.5916250000000002E-8</c:v>
                </c:pt>
                <c:pt idx="11128">
                  <c:v>3.5919369999999998E-8</c:v>
                </c:pt>
                <c:pt idx="11129">
                  <c:v>3.5922500000000003E-8</c:v>
                </c:pt>
                <c:pt idx="11130">
                  <c:v>3.5925619999999998E-8</c:v>
                </c:pt>
                <c:pt idx="11131">
                  <c:v>3.5928749999999997E-8</c:v>
                </c:pt>
                <c:pt idx="11132">
                  <c:v>3.5931869999999999E-8</c:v>
                </c:pt>
                <c:pt idx="11133">
                  <c:v>3.5934999999999997E-8</c:v>
                </c:pt>
                <c:pt idx="11134">
                  <c:v>3.5938119999999999E-8</c:v>
                </c:pt>
                <c:pt idx="11135">
                  <c:v>3.5941249999999998E-8</c:v>
                </c:pt>
                <c:pt idx="11136">
                  <c:v>3.594437E-8</c:v>
                </c:pt>
                <c:pt idx="11137">
                  <c:v>3.5947499999999998E-8</c:v>
                </c:pt>
                <c:pt idx="11138">
                  <c:v>3.595062E-8</c:v>
                </c:pt>
                <c:pt idx="11139">
                  <c:v>3.5953749999999999E-8</c:v>
                </c:pt>
                <c:pt idx="11140">
                  <c:v>3.5956870000000001E-8</c:v>
                </c:pt>
                <c:pt idx="11141">
                  <c:v>3.5959999999999999E-8</c:v>
                </c:pt>
                <c:pt idx="11142">
                  <c:v>3.5963120000000001E-8</c:v>
                </c:pt>
                <c:pt idx="11143">
                  <c:v>3.596625E-8</c:v>
                </c:pt>
                <c:pt idx="11144">
                  <c:v>3.5969370000000001E-8</c:v>
                </c:pt>
                <c:pt idx="11145">
                  <c:v>3.59725E-8</c:v>
                </c:pt>
                <c:pt idx="11146">
                  <c:v>3.5975620000000002E-8</c:v>
                </c:pt>
                <c:pt idx="11147">
                  <c:v>3.597875E-8</c:v>
                </c:pt>
                <c:pt idx="11148">
                  <c:v>3.5981870000000002E-8</c:v>
                </c:pt>
                <c:pt idx="11149">
                  <c:v>3.5985000000000001E-8</c:v>
                </c:pt>
                <c:pt idx="11150">
                  <c:v>3.5988120000000003E-8</c:v>
                </c:pt>
                <c:pt idx="11151">
                  <c:v>3.5991250000000001E-8</c:v>
                </c:pt>
                <c:pt idx="11152">
                  <c:v>3.5994369999999997E-8</c:v>
                </c:pt>
                <c:pt idx="11153">
                  <c:v>3.5997500000000002E-8</c:v>
                </c:pt>
                <c:pt idx="11154">
                  <c:v>3.6000619999999997E-8</c:v>
                </c:pt>
                <c:pt idx="11155">
                  <c:v>3.6003750000000002E-8</c:v>
                </c:pt>
                <c:pt idx="11156">
                  <c:v>3.6006869999999998E-8</c:v>
                </c:pt>
                <c:pt idx="11157">
                  <c:v>3.6010000000000003E-8</c:v>
                </c:pt>
                <c:pt idx="11158">
                  <c:v>3.6013119999999998E-8</c:v>
                </c:pt>
                <c:pt idx="11159">
                  <c:v>3.6016250000000003E-8</c:v>
                </c:pt>
                <c:pt idx="11160">
                  <c:v>3.6019369999999999E-8</c:v>
                </c:pt>
                <c:pt idx="11161">
                  <c:v>3.6022499999999997E-8</c:v>
                </c:pt>
                <c:pt idx="11162">
                  <c:v>3.6025619999999999E-8</c:v>
                </c:pt>
                <c:pt idx="11163">
                  <c:v>3.6028749999999998E-8</c:v>
                </c:pt>
                <c:pt idx="11164">
                  <c:v>3.603187E-8</c:v>
                </c:pt>
                <c:pt idx="11165">
                  <c:v>3.6034999999999998E-8</c:v>
                </c:pt>
                <c:pt idx="11166">
                  <c:v>3.603812E-8</c:v>
                </c:pt>
                <c:pt idx="11167">
                  <c:v>3.6041249999999999E-8</c:v>
                </c:pt>
                <c:pt idx="11168">
                  <c:v>3.6044370000000001E-8</c:v>
                </c:pt>
                <c:pt idx="11169">
                  <c:v>3.6047499999999999E-8</c:v>
                </c:pt>
                <c:pt idx="11170">
                  <c:v>3.6050620000000001E-8</c:v>
                </c:pt>
                <c:pt idx="11171">
                  <c:v>3.6053749999999999E-8</c:v>
                </c:pt>
                <c:pt idx="11172">
                  <c:v>3.6056870000000001E-8</c:v>
                </c:pt>
                <c:pt idx="11173">
                  <c:v>3.606E-8</c:v>
                </c:pt>
                <c:pt idx="11174">
                  <c:v>3.6063120000000002E-8</c:v>
                </c:pt>
                <c:pt idx="11175">
                  <c:v>3.606625E-8</c:v>
                </c:pt>
                <c:pt idx="11176">
                  <c:v>3.6069370000000002E-8</c:v>
                </c:pt>
                <c:pt idx="11177">
                  <c:v>3.6072500000000001E-8</c:v>
                </c:pt>
                <c:pt idx="11178">
                  <c:v>3.6075620000000003E-8</c:v>
                </c:pt>
                <c:pt idx="11179">
                  <c:v>3.6078750000000001E-8</c:v>
                </c:pt>
                <c:pt idx="11180">
                  <c:v>3.6081869999999997E-8</c:v>
                </c:pt>
                <c:pt idx="11181">
                  <c:v>3.6085000000000002E-8</c:v>
                </c:pt>
                <c:pt idx="11182">
                  <c:v>3.6088119999999997E-8</c:v>
                </c:pt>
                <c:pt idx="11183">
                  <c:v>3.6091250000000002E-8</c:v>
                </c:pt>
                <c:pt idx="11184">
                  <c:v>3.6094369999999998E-8</c:v>
                </c:pt>
                <c:pt idx="11185">
                  <c:v>3.6097500000000003E-8</c:v>
                </c:pt>
                <c:pt idx="11186">
                  <c:v>3.6100619999999998E-8</c:v>
                </c:pt>
                <c:pt idx="11187">
                  <c:v>3.6103750000000003E-8</c:v>
                </c:pt>
                <c:pt idx="11188">
                  <c:v>3.6106869999999999E-8</c:v>
                </c:pt>
                <c:pt idx="11189">
                  <c:v>3.6109999999999997E-8</c:v>
                </c:pt>
                <c:pt idx="11190">
                  <c:v>3.6113119999999999E-8</c:v>
                </c:pt>
                <c:pt idx="11191">
                  <c:v>3.6116249999999998E-8</c:v>
                </c:pt>
                <c:pt idx="11192">
                  <c:v>3.611937E-8</c:v>
                </c:pt>
                <c:pt idx="11193">
                  <c:v>3.6122499999999998E-8</c:v>
                </c:pt>
                <c:pt idx="11194">
                  <c:v>3.612562E-8</c:v>
                </c:pt>
                <c:pt idx="11195">
                  <c:v>3.6128749999999999E-8</c:v>
                </c:pt>
                <c:pt idx="11196">
                  <c:v>3.613187E-8</c:v>
                </c:pt>
                <c:pt idx="11197">
                  <c:v>3.6134999999999999E-8</c:v>
                </c:pt>
                <c:pt idx="11198">
                  <c:v>3.6138120000000001E-8</c:v>
                </c:pt>
                <c:pt idx="11199">
                  <c:v>3.6141249999999999E-8</c:v>
                </c:pt>
                <c:pt idx="11200">
                  <c:v>3.6144370000000001E-8</c:v>
                </c:pt>
                <c:pt idx="11201">
                  <c:v>3.61475E-8</c:v>
                </c:pt>
                <c:pt idx="11202">
                  <c:v>3.6150620000000002E-8</c:v>
                </c:pt>
                <c:pt idx="11203">
                  <c:v>3.615375E-8</c:v>
                </c:pt>
                <c:pt idx="11204">
                  <c:v>3.6156870000000002E-8</c:v>
                </c:pt>
                <c:pt idx="11205">
                  <c:v>3.6160000000000001E-8</c:v>
                </c:pt>
                <c:pt idx="11206">
                  <c:v>3.6163120000000003E-8</c:v>
                </c:pt>
                <c:pt idx="11207">
                  <c:v>3.6166250000000001E-8</c:v>
                </c:pt>
                <c:pt idx="11208">
                  <c:v>3.6169370000000003E-8</c:v>
                </c:pt>
                <c:pt idx="11209">
                  <c:v>3.6172500000000002E-8</c:v>
                </c:pt>
                <c:pt idx="11210">
                  <c:v>3.6175619999999997E-8</c:v>
                </c:pt>
                <c:pt idx="11211">
                  <c:v>3.6178750000000002E-8</c:v>
                </c:pt>
                <c:pt idx="11212">
                  <c:v>3.6181869999999998E-8</c:v>
                </c:pt>
                <c:pt idx="11213">
                  <c:v>3.6185000000000003E-8</c:v>
                </c:pt>
                <c:pt idx="11214">
                  <c:v>3.6188119999999998E-8</c:v>
                </c:pt>
                <c:pt idx="11215">
                  <c:v>3.6191250000000003E-8</c:v>
                </c:pt>
                <c:pt idx="11216">
                  <c:v>3.6194369999999999E-8</c:v>
                </c:pt>
                <c:pt idx="11217">
                  <c:v>3.6197499999999997E-8</c:v>
                </c:pt>
                <c:pt idx="11218">
                  <c:v>3.6200619999999999E-8</c:v>
                </c:pt>
                <c:pt idx="11219">
                  <c:v>3.6203749999999998E-8</c:v>
                </c:pt>
                <c:pt idx="11220">
                  <c:v>3.6206869999999999E-8</c:v>
                </c:pt>
                <c:pt idx="11221">
                  <c:v>3.6209999999999998E-8</c:v>
                </c:pt>
                <c:pt idx="11222">
                  <c:v>3.621312E-8</c:v>
                </c:pt>
                <c:pt idx="11223">
                  <c:v>3.6216249999999998E-8</c:v>
                </c:pt>
                <c:pt idx="11224">
                  <c:v>3.621937E-8</c:v>
                </c:pt>
                <c:pt idx="11225">
                  <c:v>3.6222499999999999E-8</c:v>
                </c:pt>
                <c:pt idx="11226">
                  <c:v>3.6225620000000001E-8</c:v>
                </c:pt>
                <c:pt idx="11227">
                  <c:v>3.6228749999999999E-8</c:v>
                </c:pt>
                <c:pt idx="11228">
                  <c:v>3.6231870000000001E-8</c:v>
                </c:pt>
                <c:pt idx="11229">
                  <c:v>3.6235E-8</c:v>
                </c:pt>
                <c:pt idx="11230">
                  <c:v>3.6238120000000002E-8</c:v>
                </c:pt>
                <c:pt idx="11231">
                  <c:v>3.624125E-8</c:v>
                </c:pt>
                <c:pt idx="11232">
                  <c:v>3.6244370000000002E-8</c:v>
                </c:pt>
                <c:pt idx="11233">
                  <c:v>3.6247500000000001E-8</c:v>
                </c:pt>
                <c:pt idx="11234">
                  <c:v>3.6250620000000003E-8</c:v>
                </c:pt>
                <c:pt idx="11235">
                  <c:v>3.6253750000000001E-8</c:v>
                </c:pt>
                <c:pt idx="11236">
                  <c:v>3.6256870000000003E-8</c:v>
                </c:pt>
                <c:pt idx="11237">
                  <c:v>3.6260000000000002E-8</c:v>
                </c:pt>
                <c:pt idx="11238">
                  <c:v>3.6263119999999997E-8</c:v>
                </c:pt>
                <c:pt idx="11239">
                  <c:v>3.6266250000000002E-8</c:v>
                </c:pt>
                <c:pt idx="11240">
                  <c:v>3.6269369999999998E-8</c:v>
                </c:pt>
                <c:pt idx="11241">
                  <c:v>3.6272500000000003E-8</c:v>
                </c:pt>
                <c:pt idx="11242">
                  <c:v>3.6275619999999998E-8</c:v>
                </c:pt>
                <c:pt idx="11243">
                  <c:v>3.6278750000000003E-8</c:v>
                </c:pt>
                <c:pt idx="11244">
                  <c:v>3.6281869999999998E-8</c:v>
                </c:pt>
                <c:pt idx="11245">
                  <c:v>3.6284999999999997E-8</c:v>
                </c:pt>
                <c:pt idx="11246">
                  <c:v>3.6288119999999999E-8</c:v>
                </c:pt>
                <c:pt idx="11247">
                  <c:v>3.6291249999999997E-8</c:v>
                </c:pt>
                <c:pt idx="11248">
                  <c:v>3.6294369999999999E-8</c:v>
                </c:pt>
                <c:pt idx="11249">
                  <c:v>3.6297499999999998E-8</c:v>
                </c:pt>
                <c:pt idx="11250">
                  <c:v>3.630062E-8</c:v>
                </c:pt>
                <c:pt idx="11251">
                  <c:v>3.6303749999999998E-8</c:v>
                </c:pt>
                <c:pt idx="11252">
                  <c:v>3.630687E-8</c:v>
                </c:pt>
                <c:pt idx="11253">
                  <c:v>3.6309999999999999E-8</c:v>
                </c:pt>
                <c:pt idx="11254">
                  <c:v>3.6313120000000001E-8</c:v>
                </c:pt>
                <c:pt idx="11255">
                  <c:v>3.6316249999999999E-8</c:v>
                </c:pt>
                <c:pt idx="11256">
                  <c:v>3.6319370000000001E-8</c:v>
                </c:pt>
                <c:pt idx="11257">
                  <c:v>3.63225E-8</c:v>
                </c:pt>
                <c:pt idx="11258">
                  <c:v>3.6325620000000002E-8</c:v>
                </c:pt>
                <c:pt idx="11259">
                  <c:v>3.632875E-8</c:v>
                </c:pt>
                <c:pt idx="11260">
                  <c:v>3.6331870000000002E-8</c:v>
                </c:pt>
                <c:pt idx="11261">
                  <c:v>3.6335000000000001E-8</c:v>
                </c:pt>
                <c:pt idx="11262">
                  <c:v>3.6338120000000003E-8</c:v>
                </c:pt>
                <c:pt idx="11263">
                  <c:v>3.6341250000000001E-8</c:v>
                </c:pt>
                <c:pt idx="11264">
                  <c:v>3.6344370000000003E-8</c:v>
                </c:pt>
                <c:pt idx="11265">
                  <c:v>3.6347500000000002E-8</c:v>
                </c:pt>
                <c:pt idx="11266">
                  <c:v>3.6350619999999997E-8</c:v>
                </c:pt>
                <c:pt idx="11267">
                  <c:v>3.6353750000000002E-8</c:v>
                </c:pt>
                <c:pt idx="11268">
                  <c:v>3.6356869999999998E-8</c:v>
                </c:pt>
                <c:pt idx="11269">
                  <c:v>3.6360000000000003E-8</c:v>
                </c:pt>
                <c:pt idx="11270">
                  <c:v>3.6363119999999998E-8</c:v>
                </c:pt>
                <c:pt idx="11271">
                  <c:v>3.6366250000000003E-8</c:v>
                </c:pt>
                <c:pt idx="11272">
                  <c:v>3.6369369999999998E-8</c:v>
                </c:pt>
                <c:pt idx="11273">
                  <c:v>3.6372499999999997E-8</c:v>
                </c:pt>
                <c:pt idx="11274">
                  <c:v>3.6375619999999999E-8</c:v>
                </c:pt>
                <c:pt idx="11275">
                  <c:v>3.6378749999999997E-8</c:v>
                </c:pt>
                <c:pt idx="11276">
                  <c:v>3.6381869999999999E-8</c:v>
                </c:pt>
                <c:pt idx="11277">
                  <c:v>3.6384999999999998E-8</c:v>
                </c:pt>
                <c:pt idx="11278">
                  <c:v>3.638812E-8</c:v>
                </c:pt>
                <c:pt idx="11279">
                  <c:v>3.6391249999999998E-8</c:v>
                </c:pt>
                <c:pt idx="11280">
                  <c:v>3.639437E-8</c:v>
                </c:pt>
                <c:pt idx="11281">
                  <c:v>3.6397499999999999E-8</c:v>
                </c:pt>
                <c:pt idx="11282">
                  <c:v>3.6400620000000001E-8</c:v>
                </c:pt>
                <c:pt idx="11283">
                  <c:v>3.6403749999999999E-8</c:v>
                </c:pt>
                <c:pt idx="11284">
                  <c:v>3.6406870000000001E-8</c:v>
                </c:pt>
                <c:pt idx="11285">
                  <c:v>3.641E-8</c:v>
                </c:pt>
                <c:pt idx="11286">
                  <c:v>3.6413120000000002E-8</c:v>
                </c:pt>
                <c:pt idx="11287">
                  <c:v>3.641625E-8</c:v>
                </c:pt>
                <c:pt idx="11288">
                  <c:v>3.6419370000000002E-8</c:v>
                </c:pt>
                <c:pt idx="11289">
                  <c:v>3.6422500000000001E-8</c:v>
                </c:pt>
                <c:pt idx="11290">
                  <c:v>3.6425620000000003E-8</c:v>
                </c:pt>
                <c:pt idx="11291">
                  <c:v>3.6428750000000001E-8</c:v>
                </c:pt>
                <c:pt idx="11292">
                  <c:v>3.6431870000000003E-8</c:v>
                </c:pt>
                <c:pt idx="11293">
                  <c:v>3.6435000000000002E-8</c:v>
                </c:pt>
                <c:pt idx="11294">
                  <c:v>3.6438119999999997E-8</c:v>
                </c:pt>
                <c:pt idx="11295">
                  <c:v>3.6441250000000002E-8</c:v>
                </c:pt>
                <c:pt idx="11296">
                  <c:v>3.6444369999999997E-8</c:v>
                </c:pt>
                <c:pt idx="11297">
                  <c:v>3.6447500000000003E-8</c:v>
                </c:pt>
                <c:pt idx="11298">
                  <c:v>3.6450619999999998E-8</c:v>
                </c:pt>
                <c:pt idx="11299">
                  <c:v>3.6453750000000003E-8</c:v>
                </c:pt>
                <c:pt idx="11300">
                  <c:v>3.6456869999999998E-8</c:v>
                </c:pt>
                <c:pt idx="11301">
                  <c:v>3.6459999999999997E-8</c:v>
                </c:pt>
                <c:pt idx="11302">
                  <c:v>3.6463119999999999E-8</c:v>
                </c:pt>
                <c:pt idx="11303">
                  <c:v>3.6466249999999997E-8</c:v>
                </c:pt>
                <c:pt idx="11304">
                  <c:v>3.6469369999999999E-8</c:v>
                </c:pt>
                <c:pt idx="11305">
                  <c:v>3.6472499999999998E-8</c:v>
                </c:pt>
                <c:pt idx="11306">
                  <c:v>3.647562E-8</c:v>
                </c:pt>
                <c:pt idx="11307">
                  <c:v>3.6478749999999998E-8</c:v>
                </c:pt>
                <c:pt idx="11308">
                  <c:v>3.648187E-8</c:v>
                </c:pt>
                <c:pt idx="11309">
                  <c:v>3.6484999999999999E-8</c:v>
                </c:pt>
                <c:pt idx="11310">
                  <c:v>3.6488120000000001E-8</c:v>
                </c:pt>
                <c:pt idx="11311">
                  <c:v>3.6491249999999999E-8</c:v>
                </c:pt>
                <c:pt idx="11312">
                  <c:v>3.6494370000000001E-8</c:v>
                </c:pt>
                <c:pt idx="11313">
                  <c:v>3.64975E-8</c:v>
                </c:pt>
                <c:pt idx="11314">
                  <c:v>3.6500620000000002E-8</c:v>
                </c:pt>
                <c:pt idx="11315">
                  <c:v>3.650375E-8</c:v>
                </c:pt>
                <c:pt idx="11316">
                  <c:v>3.6506870000000002E-8</c:v>
                </c:pt>
                <c:pt idx="11317">
                  <c:v>3.6510000000000001E-8</c:v>
                </c:pt>
                <c:pt idx="11318">
                  <c:v>3.6513120000000003E-8</c:v>
                </c:pt>
                <c:pt idx="11319">
                  <c:v>3.6516250000000001E-8</c:v>
                </c:pt>
                <c:pt idx="11320">
                  <c:v>3.6519370000000003E-8</c:v>
                </c:pt>
                <c:pt idx="11321">
                  <c:v>3.6522500000000002E-8</c:v>
                </c:pt>
                <c:pt idx="11322">
                  <c:v>3.6525619999999997E-8</c:v>
                </c:pt>
                <c:pt idx="11323">
                  <c:v>3.6528750000000002E-8</c:v>
                </c:pt>
                <c:pt idx="11324">
                  <c:v>3.6531869999999997E-8</c:v>
                </c:pt>
                <c:pt idx="11325">
                  <c:v>3.6535000000000003E-8</c:v>
                </c:pt>
                <c:pt idx="11326">
                  <c:v>3.6538119999999998E-8</c:v>
                </c:pt>
                <c:pt idx="11327">
                  <c:v>3.6541250000000003E-8</c:v>
                </c:pt>
                <c:pt idx="11328">
                  <c:v>3.6544369999999998E-8</c:v>
                </c:pt>
                <c:pt idx="11329">
                  <c:v>3.6547499999999997E-8</c:v>
                </c:pt>
                <c:pt idx="11330">
                  <c:v>3.6550619999999999E-8</c:v>
                </c:pt>
                <c:pt idx="11331">
                  <c:v>3.6553749999999997E-8</c:v>
                </c:pt>
                <c:pt idx="11332">
                  <c:v>3.6556869999999999E-8</c:v>
                </c:pt>
                <c:pt idx="11333">
                  <c:v>3.6559999999999998E-8</c:v>
                </c:pt>
                <c:pt idx="11334">
                  <c:v>3.656312E-8</c:v>
                </c:pt>
                <c:pt idx="11335">
                  <c:v>3.6566249999999998E-8</c:v>
                </c:pt>
                <c:pt idx="11336">
                  <c:v>3.656937E-8</c:v>
                </c:pt>
                <c:pt idx="11337">
                  <c:v>3.6572499999999999E-8</c:v>
                </c:pt>
                <c:pt idx="11338">
                  <c:v>3.6575620000000001E-8</c:v>
                </c:pt>
                <c:pt idx="11339">
                  <c:v>3.6578749999999999E-8</c:v>
                </c:pt>
                <c:pt idx="11340">
                  <c:v>3.6581870000000001E-8</c:v>
                </c:pt>
                <c:pt idx="11341">
                  <c:v>3.6585E-8</c:v>
                </c:pt>
                <c:pt idx="11342">
                  <c:v>3.6588120000000002E-8</c:v>
                </c:pt>
                <c:pt idx="11343">
                  <c:v>3.659125E-8</c:v>
                </c:pt>
                <c:pt idx="11344">
                  <c:v>3.6594370000000002E-8</c:v>
                </c:pt>
                <c:pt idx="11345">
                  <c:v>3.6597500000000001E-8</c:v>
                </c:pt>
                <c:pt idx="11346">
                  <c:v>3.6600620000000003E-8</c:v>
                </c:pt>
                <c:pt idx="11347">
                  <c:v>3.6603750000000001E-8</c:v>
                </c:pt>
                <c:pt idx="11348">
                  <c:v>3.6606870000000003E-8</c:v>
                </c:pt>
                <c:pt idx="11349">
                  <c:v>3.6610000000000002E-8</c:v>
                </c:pt>
                <c:pt idx="11350">
                  <c:v>3.6613119999999997E-8</c:v>
                </c:pt>
                <c:pt idx="11351">
                  <c:v>3.6616250000000002E-8</c:v>
                </c:pt>
                <c:pt idx="11352">
                  <c:v>3.6619369999999997E-8</c:v>
                </c:pt>
                <c:pt idx="11353">
                  <c:v>3.6622500000000003E-8</c:v>
                </c:pt>
                <c:pt idx="11354">
                  <c:v>3.6625619999999998E-8</c:v>
                </c:pt>
                <c:pt idx="11355">
                  <c:v>3.6628750000000003E-8</c:v>
                </c:pt>
                <c:pt idx="11356">
                  <c:v>3.6631869999999998E-8</c:v>
                </c:pt>
                <c:pt idx="11357">
                  <c:v>3.6634999999999997E-8</c:v>
                </c:pt>
                <c:pt idx="11358">
                  <c:v>3.6638119999999999E-8</c:v>
                </c:pt>
                <c:pt idx="11359">
                  <c:v>3.6641249999999997E-8</c:v>
                </c:pt>
                <c:pt idx="11360">
                  <c:v>3.6644369999999999E-8</c:v>
                </c:pt>
                <c:pt idx="11361">
                  <c:v>3.6647499999999998E-8</c:v>
                </c:pt>
                <c:pt idx="11362">
                  <c:v>3.665062E-8</c:v>
                </c:pt>
                <c:pt idx="11363">
                  <c:v>3.6653749999999998E-8</c:v>
                </c:pt>
                <c:pt idx="11364">
                  <c:v>3.665687E-8</c:v>
                </c:pt>
                <c:pt idx="11365">
                  <c:v>3.6659999999999999E-8</c:v>
                </c:pt>
                <c:pt idx="11366">
                  <c:v>3.6663120000000001E-8</c:v>
                </c:pt>
                <c:pt idx="11367">
                  <c:v>3.6666249999999999E-8</c:v>
                </c:pt>
                <c:pt idx="11368">
                  <c:v>3.6669370000000001E-8</c:v>
                </c:pt>
                <c:pt idx="11369">
                  <c:v>3.66725E-8</c:v>
                </c:pt>
                <c:pt idx="11370">
                  <c:v>3.6675620000000002E-8</c:v>
                </c:pt>
                <c:pt idx="11371">
                  <c:v>3.667875E-8</c:v>
                </c:pt>
                <c:pt idx="11372">
                  <c:v>3.6681870000000002E-8</c:v>
                </c:pt>
                <c:pt idx="11373">
                  <c:v>3.6685000000000001E-8</c:v>
                </c:pt>
                <c:pt idx="11374">
                  <c:v>3.6688120000000003E-8</c:v>
                </c:pt>
                <c:pt idx="11375">
                  <c:v>3.6691250000000001E-8</c:v>
                </c:pt>
                <c:pt idx="11376">
                  <c:v>3.6694370000000003E-8</c:v>
                </c:pt>
                <c:pt idx="11377">
                  <c:v>3.6697500000000002E-8</c:v>
                </c:pt>
                <c:pt idx="11378">
                  <c:v>3.6700619999999997E-8</c:v>
                </c:pt>
                <c:pt idx="11379">
                  <c:v>3.6703750000000002E-8</c:v>
                </c:pt>
                <c:pt idx="11380">
                  <c:v>3.6706869999999997E-8</c:v>
                </c:pt>
                <c:pt idx="11381">
                  <c:v>3.6710000000000002E-8</c:v>
                </c:pt>
                <c:pt idx="11382">
                  <c:v>3.6713119999999998E-8</c:v>
                </c:pt>
                <c:pt idx="11383">
                  <c:v>3.6716250000000003E-8</c:v>
                </c:pt>
                <c:pt idx="11384">
                  <c:v>3.6719369999999998E-8</c:v>
                </c:pt>
                <c:pt idx="11385">
                  <c:v>3.6722499999999997E-8</c:v>
                </c:pt>
                <c:pt idx="11386">
                  <c:v>3.6725619999999999E-8</c:v>
                </c:pt>
                <c:pt idx="11387">
                  <c:v>3.6728749999999997E-8</c:v>
                </c:pt>
                <c:pt idx="11388">
                  <c:v>3.6731869999999999E-8</c:v>
                </c:pt>
                <c:pt idx="11389">
                  <c:v>3.6734999999999998E-8</c:v>
                </c:pt>
                <c:pt idx="11390">
                  <c:v>3.673812E-8</c:v>
                </c:pt>
                <c:pt idx="11391">
                  <c:v>3.6741249999999998E-8</c:v>
                </c:pt>
                <c:pt idx="11392">
                  <c:v>3.674437E-8</c:v>
                </c:pt>
                <c:pt idx="11393">
                  <c:v>3.6747499999999999E-8</c:v>
                </c:pt>
                <c:pt idx="11394">
                  <c:v>3.6750620000000001E-8</c:v>
                </c:pt>
                <c:pt idx="11395">
                  <c:v>3.6753749999999999E-8</c:v>
                </c:pt>
                <c:pt idx="11396">
                  <c:v>3.6756870000000001E-8</c:v>
                </c:pt>
                <c:pt idx="11397">
                  <c:v>3.676E-8</c:v>
                </c:pt>
                <c:pt idx="11398">
                  <c:v>3.6763120000000002E-8</c:v>
                </c:pt>
                <c:pt idx="11399">
                  <c:v>3.676625E-8</c:v>
                </c:pt>
                <c:pt idx="11400">
                  <c:v>3.6769370000000002E-8</c:v>
                </c:pt>
                <c:pt idx="11401">
                  <c:v>3.6772500000000001E-8</c:v>
                </c:pt>
                <c:pt idx="11402">
                  <c:v>3.6775620000000003E-8</c:v>
                </c:pt>
                <c:pt idx="11403">
                  <c:v>3.6778750000000001E-8</c:v>
                </c:pt>
                <c:pt idx="11404">
                  <c:v>3.6781870000000003E-8</c:v>
                </c:pt>
                <c:pt idx="11405">
                  <c:v>3.6785000000000001E-8</c:v>
                </c:pt>
                <c:pt idx="11406">
                  <c:v>3.6788119999999997E-8</c:v>
                </c:pt>
                <c:pt idx="11407">
                  <c:v>3.6791250000000002E-8</c:v>
                </c:pt>
                <c:pt idx="11408">
                  <c:v>3.6794369999999997E-8</c:v>
                </c:pt>
                <c:pt idx="11409">
                  <c:v>3.6797500000000002E-8</c:v>
                </c:pt>
                <c:pt idx="11410">
                  <c:v>3.6800619999999998E-8</c:v>
                </c:pt>
                <c:pt idx="11411">
                  <c:v>3.6803750000000003E-8</c:v>
                </c:pt>
                <c:pt idx="11412">
                  <c:v>3.6806869999999998E-8</c:v>
                </c:pt>
                <c:pt idx="11413">
                  <c:v>3.6809999999999997E-8</c:v>
                </c:pt>
                <c:pt idx="11414">
                  <c:v>3.6813119999999999E-8</c:v>
                </c:pt>
                <c:pt idx="11415">
                  <c:v>3.6816249999999997E-8</c:v>
                </c:pt>
                <c:pt idx="11416">
                  <c:v>3.6819369999999999E-8</c:v>
                </c:pt>
                <c:pt idx="11417">
                  <c:v>3.6822499999999998E-8</c:v>
                </c:pt>
                <c:pt idx="11418">
                  <c:v>3.682562E-8</c:v>
                </c:pt>
                <c:pt idx="11419">
                  <c:v>3.6828749999999998E-8</c:v>
                </c:pt>
                <c:pt idx="11420">
                  <c:v>3.683187E-8</c:v>
                </c:pt>
                <c:pt idx="11421">
                  <c:v>3.6834999999999999E-8</c:v>
                </c:pt>
                <c:pt idx="11422">
                  <c:v>3.6838120000000001E-8</c:v>
                </c:pt>
                <c:pt idx="11423">
                  <c:v>3.6841249999999999E-8</c:v>
                </c:pt>
                <c:pt idx="11424">
                  <c:v>3.6844370000000001E-8</c:v>
                </c:pt>
                <c:pt idx="11425">
                  <c:v>3.68475E-8</c:v>
                </c:pt>
                <c:pt idx="11426">
                  <c:v>3.6850620000000002E-8</c:v>
                </c:pt>
                <c:pt idx="11427">
                  <c:v>3.685375E-8</c:v>
                </c:pt>
                <c:pt idx="11428">
                  <c:v>3.6856870000000002E-8</c:v>
                </c:pt>
                <c:pt idx="11429">
                  <c:v>3.6860000000000001E-8</c:v>
                </c:pt>
                <c:pt idx="11430">
                  <c:v>3.6863120000000002E-8</c:v>
                </c:pt>
                <c:pt idx="11431">
                  <c:v>3.6866250000000001E-8</c:v>
                </c:pt>
                <c:pt idx="11432">
                  <c:v>3.6869370000000003E-8</c:v>
                </c:pt>
                <c:pt idx="11433">
                  <c:v>3.6872500000000001E-8</c:v>
                </c:pt>
                <c:pt idx="11434">
                  <c:v>3.6875619999999997E-8</c:v>
                </c:pt>
                <c:pt idx="11435">
                  <c:v>3.6878750000000002E-8</c:v>
                </c:pt>
                <c:pt idx="11436">
                  <c:v>3.6881869999999997E-8</c:v>
                </c:pt>
                <c:pt idx="11437">
                  <c:v>3.6885000000000002E-8</c:v>
                </c:pt>
                <c:pt idx="11438">
                  <c:v>3.6888119999999998E-8</c:v>
                </c:pt>
                <c:pt idx="11439">
                  <c:v>3.6891250000000003E-8</c:v>
                </c:pt>
                <c:pt idx="11440">
                  <c:v>3.6894369999999998E-8</c:v>
                </c:pt>
                <c:pt idx="11441">
                  <c:v>3.6897499999999997E-8</c:v>
                </c:pt>
                <c:pt idx="11442">
                  <c:v>3.6900619999999999E-8</c:v>
                </c:pt>
                <c:pt idx="11443">
                  <c:v>3.6903749999999997E-8</c:v>
                </c:pt>
                <c:pt idx="11444">
                  <c:v>3.6906869999999999E-8</c:v>
                </c:pt>
                <c:pt idx="11445">
                  <c:v>3.6909999999999998E-8</c:v>
                </c:pt>
                <c:pt idx="11446">
                  <c:v>3.691312E-8</c:v>
                </c:pt>
                <c:pt idx="11447">
                  <c:v>3.6916249999999998E-8</c:v>
                </c:pt>
                <c:pt idx="11448">
                  <c:v>3.691937E-8</c:v>
                </c:pt>
                <c:pt idx="11449">
                  <c:v>3.6922499999999999E-8</c:v>
                </c:pt>
                <c:pt idx="11450">
                  <c:v>3.6925620000000001E-8</c:v>
                </c:pt>
                <c:pt idx="11451">
                  <c:v>3.6928749999999999E-8</c:v>
                </c:pt>
                <c:pt idx="11452">
                  <c:v>3.6931870000000001E-8</c:v>
                </c:pt>
                <c:pt idx="11453">
                  <c:v>3.6935E-8</c:v>
                </c:pt>
                <c:pt idx="11454">
                  <c:v>3.6938120000000001E-8</c:v>
                </c:pt>
                <c:pt idx="11455">
                  <c:v>3.694125E-8</c:v>
                </c:pt>
                <c:pt idx="11456">
                  <c:v>3.6944370000000002E-8</c:v>
                </c:pt>
                <c:pt idx="11457">
                  <c:v>3.69475E-8</c:v>
                </c:pt>
                <c:pt idx="11458">
                  <c:v>3.6950620000000002E-8</c:v>
                </c:pt>
                <c:pt idx="11459">
                  <c:v>3.6953750000000001E-8</c:v>
                </c:pt>
                <c:pt idx="11460">
                  <c:v>3.6956870000000003E-8</c:v>
                </c:pt>
                <c:pt idx="11461">
                  <c:v>3.6960000000000001E-8</c:v>
                </c:pt>
                <c:pt idx="11462">
                  <c:v>3.6963119999999997E-8</c:v>
                </c:pt>
                <c:pt idx="11463">
                  <c:v>3.6966250000000002E-8</c:v>
                </c:pt>
                <c:pt idx="11464">
                  <c:v>3.6969369999999997E-8</c:v>
                </c:pt>
                <c:pt idx="11465">
                  <c:v>3.6972500000000002E-8</c:v>
                </c:pt>
                <c:pt idx="11466">
                  <c:v>3.6975619999999998E-8</c:v>
                </c:pt>
                <c:pt idx="11467">
                  <c:v>3.6978750000000003E-8</c:v>
                </c:pt>
                <c:pt idx="11468">
                  <c:v>3.6981869999999998E-8</c:v>
                </c:pt>
                <c:pt idx="11469">
                  <c:v>3.6985000000000003E-8</c:v>
                </c:pt>
                <c:pt idx="11470">
                  <c:v>3.6988119999999999E-8</c:v>
                </c:pt>
                <c:pt idx="11471">
                  <c:v>3.6991249999999997E-8</c:v>
                </c:pt>
                <c:pt idx="11472">
                  <c:v>3.6994369999999999E-8</c:v>
                </c:pt>
                <c:pt idx="11473">
                  <c:v>3.6997499999999998E-8</c:v>
                </c:pt>
                <c:pt idx="11474">
                  <c:v>3.700062E-8</c:v>
                </c:pt>
                <c:pt idx="11475">
                  <c:v>3.7003749999999998E-8</c:v>
                </c:pt>
                <c:pt idx="11476">
                  <c:v>3.700687E-8</c:v>
                </c:pt>
                <c:pt idx="11477">
                  <c:v>3.7009999999999999E-8</c:v>
                </c:pt>
                <c:pt idx="11478">
                  <c:v>3.701312E-8</c:v>
                </c:pt>
                <c:pt idx="11479">
                  <c:v>3.7016249999999999E-8</c:v>
                </c:pt>
                <c:pt idx="11480">
                  <c:v>3.7019370000000001E-8</c:v>
                </c:pt>
                <c:pt idx="11481">
                  <c:v>3.7022499999999999E-8</c:v>
                </c:pt>
                <c:pt idx="11482">
                  <c:v>3.7025620000000001E-8</c:v>
                </c:pt>
                <c:pt idx="11483">
                  <c:v>3.702875E-8</c:v>
                </c:pt>
                <c:pt idx="11484">
                  <c:v>3.7031870000000002E-8</c:v>
                </c:pt>
                <c:pt idx="11485">
                  <c:v>3.7035E-8</c:v>
                </c:pt>
                <c:pt idx="11486">
                  <c:v>3.7038120000000002E-8</c:v>
                </c:pt>
                <c:pt idx="11487">
                  <c:v>3.7041250000000001E-8</c:v>
                </c:pt>
                <c:pt idx="11488">
                  <c:v>3.7044370000000003E-8</c:v>
                </c:pt>
                <c:pt idx="11489">
                  <c:v>3.7047500000000001E-8</c:v>
                </c:pt>
                <c:pt idx="11490">
                  <c:v>3.7050619999999997E-8</c:v>
                </c:pt>
                <c:pt idx="11491">
                  <c:v>3.7053750000000002E-8</c:v>
                </c:pt>
                <c:pt idx="11492">
                  <c:v>3.7056869999999997E-8</c:v>
                </c:pt>
                <c:pt idx="11493">
                  <c:v>3.7060000000000002E-8</c:v>
                </c:pt>
                <c:pt idx="11494">
                  <c:v>3.7063119999999998E-8</c:v>
                </c:pt>
                <c:pt idx="11495">
                  <c:v>3.7066250000000003E-8</c:v>
                </c:pt>
                <c:pt idx="11496">
                  <c:v>3.7069369999999998E-8</c:v>
                </c:pt>
                <c:pt idx="11497">
                  <c:v>3.7072500000000003E-8</c:v>
                </c:pt>
                <c:pt idx="11498">
                  <c:v>3.7075619999999999E-8</c:v>
                </c:pt>
                <c:pt idx="11499">
                  <c:v>3.7078749999999997E-8</c:v>
                </c:pt>
                <c:pt idx="11500">
                  <c:v>3.7081869999999999E-8</c:v>
                </c:pt>
                <c:pt idx="11501">
                  <c:v>3.7084999999999998E-8</c:v>
                </c:pt>
                <c:pt idx="11502">
                  <c:v>3.708812E-8</c:v>
                </c:pt>
                <c:pt idx="11503">
                  <c:v>3.7091249999999998E-8</c:v>
                </c:pt>
                <c:pt idx="11504">
                  <c:v>3.709437E-8</c:v>
                </c:pt>
                <c:pt idx="11505">
                  <c:v>3.7097499999999999E-8</c:v>
                </c:pt>
                <c:pt idx="11506">
                  <c:v>3.710062E-8</c:v>
                </c:pt>
                <c:pt idx="11507">
                  <c:v>3.7103749999999999E-8</c:v>
                </c:pt>
                <c:pt idx="11508">
                  <c:v>3.7106870000000001E-8</c:v>
                </c:pt>
                <c:pt idx="11509">
                  <c:v>3.7109999999999999E-8</c:v>
                </c:pt>
                <c:pt idx="11510">
                  <c:v>3.7113120000000001E-8</c:v>
                </c:pt>
                <c:pt idx="11511">
                  <c:v>3.711625E-8</c:v>
                </c:pt>
                <c:pt idx="11512">
                  <c:v>3.7119370000000002E-8</c:v>
                </c:pt>
                <c:pt idx="11513">
                  <c:v>3.71225E-8</c:v>
                </c:pt>
                <c:pt idx="11514">
                  <c:v>3.7125620000000002E-8</c:v>
                </c:pt>
                <c:pt idx="11515">
                  <c:v>3.7128750000000001E-8</c:v>
                </c:pt>
                <c:pt idx="11516">
                  <c:v>3.7131870000000003E-8</c:v>
                </c:pt>
                <c:pt idx="11517">
                  <c:v>3.7135000000000001E-8</c:v>
                </c:pt>
                <c:pt idx="11518">
                  <c:v>3.7138120000000003E-8</c:v>
                </c:pt>
                <c:pt idx="11519">
                  <c:v>3.7141250000000002E-8</c:v>
                </c:pt>
                <c:pt idx="11520">
                  <c:v>3.7144369999999997E-8</c:v>
                </c:pt>
                <c:pt idx="11521">
                  <c:v>3.7147500000000002E-8</c:v>
                </c:pt>
                <c:pt idx="11522">
                  <c:v>3.7150619999999998E-8</c:v>
                </c:pt>
                <c:pt idx="11523">
                  <c:v>3.7153750000000003E-8</c:v>
                </c:pt>
                <c:pt idx="11524">
                  <c:v>3.7156869999999998E-8</c:v>
                </c:pt>
                <c:pt idx="11525">
                  <c:v>3.7160000000000003E-8</c:v>
                </c:pt>
                <c:pt idx="11526">
                  <c:v>3.7163119999999999E-8</c:v>
                </c:pt>
                <c:pt idx="11527">
                  <c:v>3.7166249999999997E-8</c:v>
                </c:pt>
                <c:pt idx="11528">
                  <c:v>3.7169369999999999E-8</c:v>
                </c:pt>
                <c:pt idx="11529">
                  <c:v>3.7172499999999998E-8</c:v>
                </c:pt>
                <c:pt idx="11530">
                  <c:v>3.7175619999999999E-8</c:v>
                </c:pt>
                <c:pt idx="11531">
                  <c:v>3.7178749999999998E-8</c:v>
                </c:pt>
                <c:pt idx="11532">
                  <c:v>3.718187E-8</c:v>
                </c:pt>
                <c:pt idx="11533">
                  <c:v>3.7184999999999998E-8</c:v>
                </c:pt>
                <c:pt idx="11534">
                  <c:v>3.718812E-8</c:v>
                </c:pt>
                <c:pt idx="11535">
                  <c:v>3.7191249999999999E-8</c:v>
                </c:pt>
                <c:pt idx="11536">
                  <c:v>3.7194370000000001E-8</c:v>
                </c:pt>
                <c:pt idx="11537">
                  <c:v>3.7197499999999999E-8</c:v>
                </c:pt>
                <c:pt idx="11538">
                  <c:v>3.7200620000000001E-8</c:v>
                </c:pt>
                <c:pt idx="11539">
                  <c:v>3.720375E-8</c:v>
                </c:pt>
                <c:pt idx="11540">
                  <c:v>3.7206870000000002E-8</c:v>
                </c:pt>
                <c:pt idx="11541">
                  <c:v>3.721E-8</c:v>
                </c:pt>
                <c:pt idx="11542">
                  <c:v>3.7213120000000002E-8</c:v>
                </c:pt>
                <c:pt idx="11543">
                  <c:v>3.7216250000000001E-8</c:v>
                </c:pt>
                <c:pt idx="11544">
                  <c:v>3.7219370000000003E-8</c:v>
                </c:pt>
                <c:pt idx="11545">
                  <c:v>3.7222500000000001E-8</c:v>
                </c:pt>
                <c:pt idx="11546">
                  <c:v>3.7225620000000003E-8</c:v>
                </c:pt>
                <c:pt idx="11547">
                  <c:v>3.7228750000000002E-8</c:v>
                </c:pt>
                <c:pt idx="11548">
                  <c:v>3.7231869999999997E-8</c:v>
                </c:pt>
                <c:pt idx="11549">
                  <c:v>3.7235000000000002E-8</c:v>
                </c:pt>
                <c:pt idx="11550">
                  <c:v>3.7238119999999998E-8</c:v>
                </c:pt>
                <c:pt idx="11551">
                  <c:v>3.7241250000000003E-8</c:v>
                </c:pt>
                <c:pt idx="11552">
                  <c:v>3.7244369999999998E-8</c:v>
                </c:pt>
                <c:pt idx="11553">
                  <c:v>3.7247500000000003E-8</c:v>
                </c:pt>
                <c:pt idx="11554">
                  <c:v>3.7250619999999998E-8</c:v>
                </c:pt>
                <c:pt idx="11555">
                  <c:v>3.7253749999999997E-8</c:v>
                </c:pt>
                <c:pt idx="11556">
                  <c:v>3.7256869999999999E-8</c:v>
                </c:pt>
                <c:pt idx="11557">
                  <c:v>3.7259999999999997E-8</c:v>
                </c:pt>
                <c:pt idx="11558">
                  <c:v>3.7263119999999999E-8</c:v>
                </c:pt>
                <c:pt idx="11559">
                  <c:v>3.7266249999999998E-8</c:v>
                </c:pt>
                <c:pt idx="11560">
                  <c:v>3.726937E-8</c:v>
                </c:pt>
                <c:pt idx="11561">
                  <c:v>3.7272499999999998E-8</c:v>
                </c:pt>
                <c:pt idx="11562">
                  <c:v>3.727562E-8</c:v>
                </c:pt>
                <c:pt idx="11563">
                  <c:v>3.7278749999999999E-8</c:v>
                </c:pt>
                <c:pt idx="11564">
                  <c:v>3.7281870000000001E-8</c:v>
                </c:pt>
                <c:pt idx="11565">
                  <c:v>3.7284999999999999E-8</c:v>
                </c:pt>
                <c:pt idx="11566">
                  <c:v>3.7288120000000001E-8</c:v>
                </c:pt>
                <c:pt idx="11567">
                  <c:v>3.729125E-8</c:v>
                </c:pt>
                <c:pt idx="11568">
                  <c:v>3.7294370000000002E-8</c:v>
                </c:pt>
                <c:pt idx="11569">
                  <c:v>3.72975E-8</c:v>
                </c:pt>
                <c:pt idx="11570">
                  <c:v>3.7300620000000002E-8</c:v>
                </c:pt>
                <c:pt idx="11571">
                  <c:v>3.7303750000000001E-8</c:v>
                </c:pt>
                <c:pt idx="11572">
                  <c:v>3.7306870000000003E-8</c:v>
                </c:pt>
                <c:pt idx="11573">
                  <c:v>3.7310000000000001E-8</c:v>
                </c:pt>
                <c:pt idx="11574">
                  <c:v>3.7313120000000003E-8</c:v>
                </c:pt>
                <c:pt idx="11575">
                  <c:v>3.7316250000000002E-8</c:v>
                </c:pt>
                <c:pt idx="11576">
                  <c:v>3.7319369999999997E-8</c:v>
                </c:pt>
                <c:pt idx="11577">
                  <c:v>3.7322500000000002E-8</c:v>
                </c:pt>
                <c:pt idx="11578">
                  <c:v>3.7325619999999998E-8</c:v>
                </c:pt>
                <c:pt idx="11579">
                  <c:v>3.7328750000000003E-8</c:v>
                </c:pt>
                <c:pt idx="11580">
                  <c:v>3.7331869999999998E-8</c:v>
                </c:pt>
                <c:pt idx="11581">
                  <c:v>3.7335000000000003E-8</c:v>
                </c:pt>
                <c:pt idx="11582">
                  <c:v>3.7338119999999998E-8</c:v>
                </c:pt>
                <c:pt idx="11583">
                  <c:v>3.7341249999999997E-8</c:v>
                </c:pt>
                <c:pt idx="11584">
                  <c:v>3.7344369999999999E-8</c:v>
                </c:pt>
                <c:pt idx="11585">
                  <c:v>3.7347499999999997E-8</c:v>
                </c:pt>
                <c:pt idx="11586">
                  <c:v>3.7350619999999999E-8</c:v>
                </c:pt>
                <c:pt idx="11587">
                  <c:v>3.7353749999999998E-8</c:v>
                </c:pt>
                <c:pt idx="11588">
                  <c:v>3.735687E-8</c:v>
                </c:pt>
                <c:pt idx="11589">
                  <c:v>3.7359999999999998E-8</c:v>
                </c:pt>
                <c:pt idx="11590">
                  <c:v>3.736312E-8</c:v>
                </c:pt>
                <c:pt idx="11591">
                  <c:v>3.7366249999999999E-8</c:v>
                </c:pt>
                <c:pt idx="11592">
                  <c:v>3.7369370000000001E-8</c:v>
                </c:pt>
                <c:pt idx="11593">
                  <c:v>3.7372499999999999E-8</c:v>
                </c:pt>
                <c:pt idx="11594">
                  <c:v>3.7375620000000001E-8</c:v>
                </c:pt>
                <c:pt idx="11595">
                  <c:v>3.737875E-8</c:v>
                </c:pt>
                <c:pt idx="11596">
                  <c:v>3.7381870000000002E-8</c:v>
                </c:pt>
                <c:pt idx="11597">
                  <c:v>3.7385E-8</c:v>
                </c:pt>
                <c:pt idx="11598">
                  <c:v>3.7388120000000002E-8</c:v>
                </c:pt>
                <c:pt idx="11599">
                  <c:v>3.7391250000000001E-8</c:v>
                </c:pt>
                <c:pt idx="11600">
                  <c:v>3.7394370000000003E-8</c:v>
                </c:pt>
                <c:pt idx="11601">
                  <c:v>3.7397500000000001E-8</c:v>
                </c:pt>
                <c:pt idx="11602">
                  <c:v>3.7400620000000003E-8</c:v>
                </c:pt>
                <c:pt idx="11603">
                  <c:v>3.7403750000000002E-8</c:v>
                </c:pt>
                <c:pt idx="11604">
                  <c:v>3.7406869999999997E-8</c:v>
                </c:pt>
                <c:pt idx="11605">
                  <c:v>3.7410000000000002E-8</c:v>
                </c:pt>
                <c:pt idx="11606">
                  <c:v>3.7413119999999997E-8</c:v>
                </c:pt>
                <c:pt idx="11607">
                  <c:v>3.7416250000000003E-8</c:v>
                </c:pt>
                <c:pt idx="11608">
                  <c:v>3.7419369999999998E-8</c:v>
                </c:pt>
                <c:pt idx="11609">
                  <c:v>3.7422500000000003E-8</c:v>
                </c:pt>
                <c:pt idx="11610">
                  <c:v>3.7425619999999998E-8</c:v>
                </c:pt>
                <c:pt idx="11611">
                  <c:v>3.7428749999999997E-8</c:v>
                </c:pt>
                <c:pt idx="11612">
                  <c:v>3.7431869999999999E-8</c:v>
                </c:pt>
                <c:pt idx="11613">
                  <c:v>3.7434999999999997E-8</c:v>
                </c:pt>
                <c:pt idx="11614">
                  <c:v>3.7438119999999999E-8</c:v>
                </c:pt>
                <c:pt idx="11615">
                  <c:v>3.7441249999999998E-8</c:v>
                </c:pt>
                <c:pt idx="11616">
                  <c:v>3.744437E-8</c:v>
                </c:pt>
                <c:pt idx="11617">
                  <c:v>3.7447499999999998E-8</c:v>
                </c:pt>
                <c:pt idx="11618">
                  <c:v>3.745062E-8</c:v>
                </c:pt>
                <c:pt idx="11619">
                  <c:v>3.7453749999999999E-8</c:v>
                </c:pt>
                <c:pt idx="11620">
                  <c:v>3.7456870000000001E-8</c:v>
                </c:pt>
                <c:pt idx="11621">
                  <c:v>3.7459999999999999E-8</c:v>
                </c:pt>
                <c:pt idx="11622">
                  <c:v>3.7463120000000001E-8</c:v>
                </c:pt>
                <c:pt idx="11623">
                  <c:v>3.746625E-8</c:v>
                </c:pt>
                <c:pt idx="11624">
                  <c:v>3.7469370000000002E-8</c:v>
                </c:pt>
                <c:pt idx="11625">
                  <c:v>3.74725E-8</c:v>
                </c:pt>
                <c:pt idx="11626">
                  <c:v>3.7475620000000002E-8</c:v>
                </c:pt>
                <c:pt idx="11627">
                  <c:v>3.7478750000000001E-8</c:v>
                </c:pt>
                <c:pt idx="11628">
                  <c:v>3.7481870000000003E-8</c:v>
                </c:pt>
                <c:pt idx="11629">
                  <c:v>3.7485000000000001E-8</c:v>
                </c:pt>
                <c:pt idx="11630">
                  <c:v>3.7488120000000003E-8</c:v>
                </c:pt>
                <c:pt idx="11631">
                  <c:v>3.7491250000000002E-8</c:v>
                </c:pt>
                <c:pt idx="11632">
                  <c:v>3.7494369999999997E-8</c:v>
                </c:pt>
                <c:pt idx="11633">
                  <c:v>3.7497500000000002E-8</c:v>
                </c:pt>
                <c:pt idx="11634">
                  <c:v>3.7500619999999997E-8</c:v>
                </c:pt>
                <c:pt idx="11635">
                  <c:v>3.7503750000000003E-8</c:v>
                </c:pt>
                <c:pt idx="11636">
                  <c:v>3.7506869999999998E-8</c:v>
                </c:pt>
                <c:pt idx="11637">
                  <c:v>3.7510000000000003E-8</c:v>
                </c:pt>
                <c:pt idx="11638">
                  <c:v>3.7513119999999998E-8</c:v>
                </c:pt>
                <c:pt idx="11639">
                  <c:v>3.7516249999999997E-8</c:v>
                </c:pt>
                <c:pt idx="11640">
                  <c:v>3.7519369999999999E-8</c:v>
                </c:pt>
                <c:pt idx="11641">
                  <c:v>3.7522499999999997E-8</c:v>
                </c:pt>
                <c:pt idx="11642">
                  <c:v>3.7525619999999999E-8</c:v>
                </c:pt>
                <c:pt idx="11643">
                  <c:v>3.7528749999999998E-8</c:v>
                </c:pt>
                <c:pt idx="11644">
                  <c:v>3.753187E-8</c:v>
                </c:pt>
                <c:pt idx="11645">
                  <c:v>3.7534999999999998E-8</c:v>
                </c:pt>
                <c:pt idx="11646">
                  <c:v>3.753812E-8</c:v>
                </c:pt>
                <c:pt idx="11647">
                  <c:v>3.7541249999999999E-8</c:v>
                </c:pt>
                <c:pt idx="11648">
                  <c:v>3.7544370000000001E-8</c:v>
                </c:pt>
                <c:pt idx="11649">
                  <c:v>3.7547499999999999E-8</c:v>
                </c:pt>
                <c:pt idx="11650">
                  <c:v>3.7550620000000001E-8</c:v>
                </c:pt>
                <c:pt idx="11651">
                  <c:v>3.755375E-8</c:v>
                </c:pt>
                <c:pt idx="11652">
                  <c:v>3.7556870000000002E-8</c:v>
                </c:pt>
                <c:pt idx="11653">
                  <c:v>3.756E-8</c:v>
                </c:pt>
                <c:pt idx="11654">
                  <c:v>3.7563120000000002E-8</c:v>
                </c:pt>
                <c:pt idx="11655">
                  <c:v>3.7566250000000001E-8</c:v>
                </c:pt>
                <c:pt idx="11656">
                  <c:v>3.7569370000000003E-8</c:v>
                </c:pt>
                <c:pt idx="11657">
                  <c:v>3.7572500000000001E-8</c:v>
                </c:pt>
                <c:pt idx="11658">
                  <c:v>3.7575620000000003E-8</c:v>
                </c:pt>
                <c:pt idx="11659">
                  <c:v>3.7578750000000002E-8</c:v>
                </c:pt>
                <c:pt idx="11660">
                  <c:v>3.7581869999999997E-8</c:v>
                </c:pt>
                <c:pt idx="11661">
                  <c:v>3.7585000000000002E-8</c:v>
                </c:pt>
                <c:pt idx="11662">
                  <c:v>3.7588119999999997E-8</c:v>
                </c:pt>
                <c:pt idx="11663">
                  <c:v>3.7591250000000003E-8</c:v>
                </c:pt>
                <c:pt idx="11664">
                  <c:v>3.7594369999999998E-8</c:v>
                </c:pt>
                <c:pt idx="11665">
                  <c:v>3.7597500000000003E-8</c:v>
                </c:pt>
                <c:pt idx="11666">
                  <c:v>3.7600619999999998E-8</c:v>
                </c:pt>
                <c:pt idx="11667">
                  <c:v>3.7603749999999997E-8</c:v>
                </c:pt>
                <c:pt idx="11668">
                  <c:v>3.7606869999999999E-8</c:v>
                </c:pt>
                <c:pt idx="11669">
                  <c:v>3.7609999999999997E-8</c:v>
                </c:pt>
                <c:pt idx="11670">
                  <c:v>3.7613119999999999E-8</c:v>
                </c:pt>
                <c:pt idx="11671">
                  <c:v>3.7616249999999998E-8</c:v>
                </c:pt>
                <c:pt idx="11672">
                  <c:v>3.761937E-8</c:v>
                </c:pt>
                <c:pt idx="11673">
                  <c:v>3.7622499999999998E-8</c:v>
                </c:pt>
                <c:pt idx="11674">
                  <c:v>3.762562E-8</c:v>
                </c:pt>
                <c:pt idx="11675">
                  <c:v>3.7628749999999999E-8</c:v>
                </c:pt>
                <c:pt idx="11676">
                  <c:v>3.7631870000000001E-8</c:v>
                </c:pt>
                <c:pt idx="11677">
                  <c:v>3.7634999999999999E-8</c:v>
                </c:pt>
                <c:pt idx="11678">
                  <c:v>3.7638120000000001E-8</c:v>
                </c:pt>
                <c:pt idx="11679">
                  <c:v>3.764125E-8</c:v>
                </c:pt>
                <c:pt idx="11680">
                  <c:v>3.7644370000000002E-8</c:v>
                </c:pt>
                <c:pt idx="11681">
                  <c:v>3.76475E-8</c:v>
                </c:pt>
                <c:pt idx="11682">
                  <c:v>3.7650620000000002E-8</c:v>
                </c:pt>
                <c:pt idx="11683">
                  <c:v>3.7653750000000001E-8</c:v>
                </c:pt>
                <c:pt idx="11684">
                  <c:v>3.7656870000000003E-8</c:v>
                </c:pt>
                <c:pt idx="11685">
                  <c:v>3.7660000000000001E-8</c:v>
                </c:pt>
                <c:pt idx="11686">
                  <c:v>3.7663120000000003E-8</c:v>
                </c:pt>
                <c:pt idx="11687">
                  <c:v>3.7666250000000002E-8</c:v>
                </c:pt>
                <c:pt idx="11688">
                  <c:v>3.7669369999999997E-8</c:v>
                </c:pt>
                <c:pt idx="11689">
                  <c:v>3.7672500000000002E-8</c:v>
                </c:pt>
                <c:pt idx="11690">
                  <c:v>3.7675619999999997E-8</c:v>
                </c:pt>
                <c:pt idx="11691">
                  <c:v>3.7678750000000002E-8</c:v>
                </c:pt>
                <c:pt idx="11692">
                  <c:v>3.7681869999999998E-8</c:v>
                </c:pt>
                <c:pt idx="11693">
                  <c:v>3.7685000000000003E-8</c:v>
                </c:pt>
                <c:pt idx="11694">
                  <c:v>3.7688119999999998E-8</c:v>
                </c:pt>
                <c:pt idx="11695">
                  <c:v>3.7691249999999997E-8</c:v>
                </c:pt>
                <c:pt idx="11696">
                  <c:v>3.7694369999999999E-8</c:v>
                </c:pt>
                <c:pt idx="11697">
                  <c:v>3.7697499999999997E-8</c:v>
                </c:pt>
                <c:pt idx="11698">
                  <c:v>3.7700619999999999E-8</c:v>
                </c:pt>
                <c:pt idx="11699">
                  <c:v>3.7703749999999998E-8</c:v>
                </c:pt>
                <c:pt idx="11700">
                  <c:v>3.770687E-8</c:v>
                </c:pt>
                <c:pt idx="11701">
                  <c:v>3.7709999999999998E-8</c:v>
                </c:pt>
                <c:pt idx="11702">
                  <c:v>3.771312E-8</c:v>
                </c:pt>
                <c:pt idx="11703">
                  <c:v>3.7716249999999999E-8</c:v>
                </c:pt>
                <c:pt idx="11704">
                  <c:v>3.7719370000000001E-8</c:v>
                </c:pt>
                <c:pt idx="11705">
                  <c:v>3.7722499999999999E-8</c:v>
                </c:pt>
                <c:pt idx="11706">
                  <c:v>3.7725620000000001E-8</c:v>
                </c:pt>
                <c:pt idx="11707">
                  <c:v>3.772875E-8</c:v>
                </c:pt>
                <c:pt idx="11708">
                  <c:v>3.7731870000000002E-8</c:v>
                </c:pt>
                <c:pt idx="11709">
                  <c:v>3.7735E-8</c:v>
                </c:pt>
                <c:pt idx="11710">
                  <c:v>3.7738120000000002E-8</c:v>
                </c:pt>
                <c:pt idx="11711">
                  <c:v>3.7741250000000001E-8</c:v>
                </c:pt>
                <c:pt idx="11712">
                  <c:v>3.7744370000000002E-8</c:v>
                </c:pt>
                <c:pt idx="11713">
                  <c:v>3.7747500000000001E-8</c:v>
                </c:pt>
                <c:pt idx="11714">
                  <c:v>3.7750620000000003E-8</c:v>
                </c:pt>
                <c:pt idx="11715">
                  <c:v>3.7753750000000001E-8</c:v>
                </c:pt>
                <c:pt idx="11716">
                  <c:v>3.7756869999999997E-8</c:v>
                </c:pt>
                <c:pt idx="11717">
                  <c:v>3.7760000000000002E-8</c:v>
                </c:pt>
                <c:pt idx="11718">
                  <c:v>3.7763119999999997E-8</c:v>
                </c:pt>
                <c:pt idx="11719">
                  <c:v>3.7766250000000002E-8</c:v>
                </c:pt>
                <c:pt idx="11720">
                  <c:v>3.7769369999999998E-8</c:v>
                </c:pt>
                <c:pt idx="11721">
                  <c:v>3.7772500000000003E-8</c:v>
                </c:pt>
                <c:pt idx="11722">
                  <c:v>3.7775619999999998E-8</c:v>
                </c:pt>
                <c:pt idx="11723">
                  <c:v>3.7778749999999997E-8</c:v>
                </c:pt>
                <c:pt idx="11724">
                  <c:v>3.7781869999999999E-8</c:v>
                </c:pt>
                <c:pt idx="11725">
                  <c:v>3.7784999999999997E-8</c:v>
                </c:pt>
                <c:pt idx="11726">
                  <c:v>3.7788119999999999E-8</c:v>
                </c:pt>
                <c:pt idx="11727">
                  <c:v>3.7791249999999998E-8</c:v>
                </c:pt>
                <c:pt idx="11728">
                  <c:v>3.779437E-8</c:v>
                </c:pt>
                <c:pt idx="11729">
                  <c:v>3.7797499999999998E-8</c:v>
                </c:pt>
                <c:pt idx="11730">
                  <c:v>3.780062E-8</c:v>
                </c:pt>
                <c:pt idx="11731">
                  <c:v>3.7803749999999999E-8</c:v>
                </c:pt>
                <c:pt idx="11732">
                  <c:v>3.7806870000000001E-8</c:v>
                </c:pt>
                <c:pt idx="11733">
                  <c:v>3.7809999999999999E-8</c:v>
                </c:pt>
                <c:pt idx="11734">
                  <c:v>3.7813120000000001E-8</c:v>
                </c:pt>
                <c:pt idx="11735">
                  <c:v>3.781625E-8</c:v>
                </c:pt>
                <c:pt idx="11736">
                  <c:v>3.7819370000000002E-8</c:v>
                </c:pt>
                <c:pt idx="11737">
                  <c:v>3.78225E-8</c:v>
                </c:pt>
                <c:pt idx="11738">
                  <c:v>3.7825620000000002E-8</c:v>
                </c:pt>
                <c:pt idx="11739">
                  <c:v>3.7828750000000001E-8</c:v>
                </c:pt>
                <c:pt idx="11740">
                  <c:v>3.7831870000000002E-8</c:v>
                </c:pt>
                <c:pt idx="11741">
                  <c:v>3.7835000000000001E-8</c:v>
                </c:pt>
                <c:pt idx="11742">
                  <c:v>3.7838120000000003E-8</c:v>
                </c:pt>
                <c:pt idx="11743">
                  <c:v>3.7841250000000001E-8</c:v>
                </c:pt>
                <c:pt idx="11744">
                  <c:v>3.7844369999999997E-8</c:v>
                </c:pt>
                <c:pt idx="11745">
                  <c:v>3.7847500000000002E-8</c:v>
                </c:pt>
                <c:pt idx="11746">
                  <c:v>3.7850619999999997E-8</c:v>
                </c:pt>
                <c:pt idx="11747">
                  <c:v>3.7853750000000002E-8</c:v>
                </c:pt>
                <c:pt idx="11748">
                  <c:v>3.7856869999999998E-8</c:v>
                </c:pt>
                <c:pt idx="11749">
                  <c:v>3.7860000000000003E-8</c:v>
                </c:pt>
                <c:pt idx="11750">
                  <c:v>3.7863119999999998E-8</c:v>
                </c:pt>
                <c:pt idx="11751">
                  <c:v>3.7866249999999997E-8</c:v>
                </c:pt>
                <c:pt idx="11752">
                  <c:v>3.7869369999999999E-8</c:v>
                </c:pt>
                <c:pt idx="11753">
                  <c:v>3.7872499999999997E-8</c:v>
                </c:pt>
                <c:pt idx="11754">
                  <c:v>3.7875619999999999E-8</c:v>
                </c:pt>
                <c:pt idx="11755">
                  <c:v>3.7878749999999998E-8</c:v>
                </c:pt>
                <c:pt idx="11756">
                  <c:v>3.788187E-8</c:v>
                </c:pt>
                <c:pt idx="11757">
                  <c:v>3.7884999999999998E-8</c:v>
                </c:pt>
                <c:pt idx="11758">
                  <c:v>3.788812E-8</c:v>
                </c:pt>
                <c:pt idx="11759">
                  <c:v>3.7891249999999999E-8</c:v>
                </c:pt>
                <c:pt idx="11760">
                  <c:v>3.7894370000000001E-8</c:v>
                </c:pt>
                <c:pt idx="11761">
                  <c:v>3.7897499999999999E-8</c:v>
                </c:pt>
                <c:pt idx="11762">
                  <c:v>3.7900620000000001E-8</c:v>
                </c:pt>
                <c:pt idx="11763">
                  <c:v>3.790375E-8</c:v>
                </c:pt>
                <c:pt idx="11764">
                  <c:v>3.7906870000000001E-8</c:v>
                </c:pt>
                <c:pt idx="11765">
                  <c:v>3.791E-8</c:v>
                </c:pt>
                <c:pt idx="11766">
                  <c:v>3.7913120000000002E-8</c:v>
                </c:pt>
                <c:pt idx="11767">
                  <c:v>3.791625E-8</c:v>
                </c:pt>
                <c:pt idx="11768">
                  <c:v>3.7919370000000002E-8</c:v>
                </c:pt>
                <c:pt idx="11769">
                  <c:v>3.7922500000000001E-8</c:v>
                </c:pt>
                <c:pt idx="11770">
                  <c:v>3.7925620000000003E-8</c:v>
                </c:pt>
                <c:pt idx="11771">
                  <c:v>3.7928750000000001E-8</c:v>
                </c:pt>
                <c:pt idx="11772">
                  <c:v>3.7931869999999997E-8</c:v>
                </c:pt>
                <c:pt idx="11773">
                  <c:v>3.7935000000000002E-8</c:v>
                </c:pt>
                <c:pt idx="11774">
                  <c:v>3.7938119999999997E-8</c:v>
                </c:pt>
                <c:pt idx="11775">
                  <c:v>3.7941250000000002E-8</c:v>
                </c:pt>
                <c:pt idx="11776">
                  <c:v>3.7944369999999998E-8</c:v>
                </c:pt>
                <c:pt idx="11777">
                  <c:v>3.7947500000000003E-8</c:v>
                </c:pt>
                <c:pt idx="11778">
                  <c:v>3.7950619999999998E-8</c:v>
                </c:pt>
                <c:pt idx="11779">
                  <c:v>3.7953750000000003E-8</c:v>
                </c:pt>
                <c:pt idx="11780">
                  <c:v>3.7956869999999999E-8</c:v>
                </c:pt>
                <c:pt idx="11781">
                  <c:v>3.7959999999999997E-8</c:v>
                </c:pt>
                <c:pt idx="11782">
                  <c:v>3.7963119999999999E-8</c:v>
                </c:pt>
                <c:pt idx="11783">
                  <c:v>3.7966249999999998E-8</c:v>
                </c:pt>
                <c:pt idx="11784">
                  <c:v>3.796937E-8</c:v>
                </c:pt>
                <c:pt idx="11785">
                  <c:v>3.7972499999999998E-8</c:v>
                </c:pt>
                <c:pt idx="11786">
                  <c:v>3.797562E-8</c:v>
                </c:pt>
                <c:pt idx="11787">
                  <c:v>3.7978749999999999E-8</c:v>
                </c:pt>
                <c:pt idx="11788">
                  <c:v>3.798187E-8</c:v>
                </c:pt>
                <c:pt idx="11789">
                  <c:v>3.7984999999999999E-8</c:v>
                </c:pt>
                <c:pt idx="11790">
                  <c:v>3.7988120000000001E-8</c:v>
                </c:pt>
                <c:pt idx="11791">
                  <c:v>3.7991249999999999E-8</c:v>
                </c:pt>
                <c:pt idx="11792">
                  <c:v>3.7994370000000001E-8</c:v>
                </c:pt>
                <c:pt idx="11793">
                  <c:v>3.79975E-8</c:v>
                </c:pt>
                <c:pt idx="11794">
                  <c:v>3.8000620000000002E-8</c:v>
                </c:pt>
                <c:pt idx="11795">
                  <c:v>3.800375E-8</c:v>
                </c:pt>
                <c:pt idx="11796">
                  <c:v>3.8006870000000002E-8</c:v>
                </c:pt>
                <c:pt idx="11797">
                  <c:v>3.8010000000000001E-8</c:v>
                </c:pt>
                <c:pt idx="11798">
                  <c:v>3.8013120000000003E-8</c:v>
                </c:pt>
                <c:pt idx="11799">
                  <c:v>3.8016250000000001E-8</c:v>
                </c:pt>
                <c:pt idx="11800">
                  <c:v>3.8019370000000003E-8</c:v>
                </c:pt>
                <c:pt idx="11801">
                  <c:v>3.8022500000000002E-8</c:v>
                </c:pt>
                <c:pt idx="11802">
                  <c:v>3.8025619999999997E-8</c:v>
                </c:pt>
                <c:pt idx="11803">
                  <c:v>3.8028750000000002E-8</c:v>
                </c:pt>
                <c:pt idx="11804">
                  <c:v>3.8031869999999998E-8</c:v>
                </c:pt>
                <c:pt idx="11805">
                  <c:v>3.8035000000000003E-8</c:v>
                </c:pt>
                <c:pt idx="11806">
                  <c:v>3.8038119999999998E-8</c:v>
                </c:pt>
                <c:pt idx="11807">
                  <c:v>3.8041250000000003E-8</c:v>
                </c:pt>
                <c:pt idx="11808">
                  <c:v>3.8044369999999999E-8</c:v>
                </c:pt>
                <c:pt idx="11809">
                  <c:v>3.8047499999999997E-8</c:v>
                </c:pt>
                <c:pt idx="11810">
                  <c:v>3.8050619999999999E-8</c:v>
                </c:pt>
                <c:pt idx="11811">
                  <c:v>3.8053749999999998E-8</c:v>
                </c:pt>
                <c:pt idx="11812">
                  <c:v>3.805687E-8</c:v>
                </c:pt>
                <c:pt idx="11813">
                  <c:v>3.8059999999999998E-8</c:v>
                </c:pt>
                <c:pt idx="11814">
                  <c:v>3.806312E-8</c:v>
                </c:pt>
                <c:pt idx="11815">
                  <c:v>3.8066249999999998E-8</c:v>
                </c:pt>
                <c:pt idx="11816">
                  <c:v>3.806937E-8</c:v>
                </c:pt>
                <c:pt idx="11817">
                  <c:v>3.8072499999999999E-8</c:v>
                </c:pt>
                <c:pt idx="11818">
                  <c:v>3.8075620000000001E-8</c:v>
                </c:pt>
                <c:pt idx="11819">
                  <c:v>3.8078749999999999E-8</c:v>
                </c:pt>
                <c:pt idx="11820">
                  <c:v>3.8081870000000001E-8</c:v>
                </c:pt>
                <c:pt idx="11821">
                  <c:v>3.8085E-8</c:v>
                </c:pt>
                <c:pt idx="11822">
                  <c:v>3.8088120000000002E-8</c:v>
                </c:pt>
                <c:pt idx="11823">
                  <c:v>3.809125E-8</c:v>
                </c:pt>
                <c:pt idx="11824">
                  <c:v>3.8094370000000002E-8</c:v>
                </c:pt>
                <c:pt idx="11825">
                  <c:v>3.8097500000000001E-8</c:v>
                </c:pt>
                <c:pt idx="11826">
                  <c:v>3.8100620000000003E-8</c:v>
                </c:pt>
                <c:pt idx="11827">
                  <c:v>3.8103750000000001E-8</c:v>
                </c:pt>
                <c:pt idx="11828">
                  <c:v>3.8106870000000003E-8</c:v>
                </c:pt>
                <c:pt idx="11829">
                  <c:v>3.8110000000000002E-8</c:v>
                </c:pt>
                <c:pt idx="11830">
                  <c:v>3.8113119999999997E-8</c:v>
                </c:pt>
                <c:pt idx="11831">
                  <c:v>3.8116250000000002E-8</c:v>
                </c:pt>
                <c:pt idx="11832">
                  <c:v>3.8119369999999998E-8</c:v>
                </c:pt>
                <c:pt idx="11833">
                  <c:v>3.8122500000000003E-8</c:v>
                </c:pt>
                <c:pt idx="11834">
                  <c:v>3.8125619999999998E-8</c:v>
                </c:pt>
                <c:pt idx="11835">
                  <c:v>3.8128750000000003E-8</c:v>
                </c:pt>
                <c:pt idx="11836">
                  <c:v>3.8131869999999999E-8</c:v>
                </c:pt>
                <c:pt idx="11837">
                  <c:v>3.8134999999999997E-8</c:v>
                </c:pt>
                <c:pt idx="11838">
                  <c:v>3.8138119999999999E-8</c:v>
                </c:pt>
                <c:pt idx="11839">
                  <c:v>3.8141249999999998E-8</c:v>
                </c:pt>
                <c:pt idx="11840">
                  <c:v>3.8144369999999999E-8</c:v>
                </c:pt>
                <c:pt idx="11841">
                  <c:v>3.8147499999999998E-8</c:v>
                </c:pt>
                <c:pt idx="11842">
                  <c:v>3.815062E-8</c:v>
                </c:pt>
                <c:pt idx="11843">
                  <c:v>3.8153749999999998E-8</c:v>
                </c:pt>
                <c:pt idx="11844">
                  <c:v>3.815687E-8</c:v>
                </c:pt>
                <c:pt idx="11845">
                  <c:v>3.8159999999999999E-8</c:v>
                </c:pt>
                <c:pt idx="11846">
                  <c:v>3.8163120000000001E-8</c:v>
                </c:pt>
                <c:pt idx="11847">
                  <c:v>3.8166249999999999E-8</c:v>
                </c:pt>
                <c:pt idx="11848">
                  <c:v>3.8169370000000001E-8</c:v>
                </c:pt>
                <c:pt idx="11849">
                  <c:v>3.81725E-8</c:v>
                </c:pt>
                <c:pt idx="11850">
                  <c:v>3.8175620000000002E-8</c:v>
                </c:pt>
                <c:pt idx="11851">
                  <c:v>3.817875E-8</c:v>
                </c:pt>
                <c:pt idx="11852">
                  <c:v>3.8181870000000002E-8</c:v>
                </c:pt>
                <c:pt idx="11853">
                  <c:v>3.8185000000000001E-8</c:v>
                </c:pt>
                <c:pt idx="11854">
                  <c:v>3.8188120000000003E-8</c:v>
                </c:pt>
                <c:pt idx="11855">
                  <c:v>3.8191250000000001E-8</c:v>
                </c:pt>
                <c:pt idx="11856">
                  <c:v>3.8194370000000003E-8</c:v>
                </c:pt>
                <c:pt idx="11857">
                  <c:v>3.8197500000000002E-8</c:v>
                </c:pt>
                <c:pt idx="11858">
                  <c:v>3.8200619999999997E-8</c:v>
                </c:pt>
                <c:pt idx="11859">
                  <c:v>3.8203750000000002E-8</c:v>
                </c:pt>
                <c:pt idx="11860">
                  <c:v>3.8206869999999998E-8</c:v>
                </c:pt>
                <c:pt idx="11861">
                  <c:v>3.8210000000000003E-8</c:v>
                </c:pt>
                <c:pt idx="11862">
                  <c:v>3.8213119999999998E-8</c:v>
                </c:pt>
                <c:pt idx="11863">
                  <c:v>3.8216250000000003E-8</c:v>
                </c:pt>
                <c:pt idx="11864">
                  <c:v>3.8219369999999998E-8</c:v>
                </c:pt>
                <c:pt idx="11865">
                  <c:v>3.8222499999999997E-8</c:v>
                </c:pt>
                <c:pt idx="11866">
                  <c:v>3.8225619999999999E-8</c:v>
                </c:pt>
                <c:pt idx="11867">
                  <c:v>3.8228749999999997E-8</c:v>
                </c:pt>
                <c:pt idx="11868">
                  <c:v>3.8231869999999999E-8</c:v>
                </c:pt>
                <c:pt idx="11869">
                  <c:v>3.8234999999999998E-8</c:v>
                </c:pt>
                <c:pt idx="11870">
                  <c:v>3.823812E-8</c:v>
                </c:pt>
                <c:pt idx="11871">
                  <c:v>3.8241249999999998E-8</c:v>
                </c:pt>
                <c:pt idx="11872">
                  <c:v>3.824437E-8</c:v>
                </c:pt>
                <c:pt idx="11873">
                  <c:v>3.8247499999999999E-8</c:v>
                </c:pt>
                <c:pt idx="11874">
                  <c:v>3.8250620000000001E-8</c:v>
                </c:pt>
                <c:pt idx="11875">
                  <c:v>3.8253749999999999E-8</c:v>
                </c:pt>
                <c:pt idx="11876">
                  <c:v>3.8256870000000001E-8</c:v>
                </c:pt>
                <c:pt idx="11877">
                  <c:v>3.826E-8</c:v>
                </c:pt>
                <c:pt idx="11878">
                  <c:v>3.8263120000000002E-8</c:v>
                </c:pt>
                <c:pt idx="11879">
                  <c:v>3.826625E-8</c:v>
                </c:pt>
                <c:pt idx="11880">
                  <c:v>3.8269370000000002E-8</c:v>
                </c:pt>
                <c:pt idx="11881">
                  <c:v>3.8272500000000001E-8</c:v>
                </c:pt>
                <c:pt idx="11882">
                  <c:v>3.8275620000000003E-8</c:v>
                </c:pt>
                <c:pt idx="11883">
                  <c:v>3.8278750000000001E-8</c:v>
                </c:pt>
                <c:pt idx="11884">
                  <c:v>3.8281870000000003E-8</c:v>
                </c:pt>
                <c:pt idx="11885">
                  <c:v>3.8285000000000002E-8</c:v>
                </c:pt>
                <c:pt idx="11886">
                  <c:v>3.8288119999999997E-8</c:v>
                </c:pt>
                <c:pt idx="11887">
                  <c:v>3.8291250000000002E-8</c:v>
                </c:pt>
                <c:pt idx="11888">
                  <c:v>3.8294369999999997E-8</c:v>
                </c:pt>
                <c:pt idx="11889">
                  <c:v>3.8297500000000003E-8</c:v>
                </c:pt>
                <c:pt idx="11890">
                  <c:v>3.8300619999999998E-8</c:v>
                </c:pt>
                <c:pt idx="11891">
                  <c:v>3.8303750000000003E-8</c:v>
                </c:pt>
                <c:pt idx="11892">
                  <c:v>3.8306869999999998E-8</c:v>
                </c:pt>
                <c:pt idx="11893">
                  <c:v>3.8309999999999997E-8</c:v>
                </c:pt>
                <c:pt idx="11894">
                  <c:v>3.8313119999999999E-8</c:v>
                </c:pt>
                <c:pt idx="11895">
                  <c:v>3.8316249999999997E-8</c:v>
                </c:pt>
                <c:pt idx="11896">
                  <c:v>3.8319369999999999E-8</c:v>
                </c:pt>
                <c:pt idx="11897">
                  <c:v>3.8322499999999998E-8</c:v>
                </c:pt>
                <c:pt idx="11898">
                  <c:v>3.832562E-8</c:v>
                </c:pt>
                <c:pt idx="11899">
                  <c:v>3.8328749999999998E-8</c:v>
                </c:pt>
                <c:pt idx="11900">
                  <c:v>3.833187E-8</c:v>
                </c:pt>
                <c:pt idx="11901">
                  <c:v>3.8334999999999999E-8</c:v>
                </c:pt>
                <c:pt idx="11902">
                  <c:v>3.8338120000000001E-8</c:v>
                </c:pt>
                <c:pt idx="11903">
                  <c:v>3.8341249999999999E-8</c:v>
                </c:pt>
                <c:pt idx="11904">
                  <c:v>3.8344370000000001E-8</c:v>
                </c:pt>
                <c:pt idx="11905">
                  <c:v>3.83475E-8</c:v>
                </c:pt>
                <c:pt idx="11906">
                  <c:v>3.8350620000000002E-8</c:v>
                </c:pt>
                <c:pt idx="11907">
                  <c:v>3.835375E-8</c:v>
                </c:pt>
                <c:pt idx="11908">
                  <c:v>3.8356870000000002E-8</c:v>
                </c:pt>
                <c:pt idx="11909">
                  <c:v>3.8360000000000001E-8</c:v>
                </c:pt>
                <c:pt idx="11910">
                  <c:v>3.8363120000000003E-8</c:v>
                </c:pt>
                <c:pt idx="11911">
                  <c:v>3.8366250000000001E-8</c:v>
                </c:pt>
                <c:pt idx="11912">
                  <c:v>3.8369370000000003E-8</c:v>
                </c:pt>
                <c:pt idx="11913">
                  <c:v>3.8372500000000002E-8</c:v>
                </c:pt>
                <c:pt idx="11914">
                  <c:v>3.8375619999999997E-8</c:v>
                </c:pt>
                <c:pt idx="11915">
                  <c:v>3.8378750000000002E-8</c:v>
                </c:pt>
                <c:pt idx="11916">
                  <c:v>3.8381869999999997E-8</c:v>
                </c:pt>
                <c:pt idx="11917">
                  <c:v>3.8385000000000003E-8</c:v>
                </c:pt>
                <c:pt idx="11918">
                  <c:v>3.8388119999999998E-8</c:v>
                </c:pt>
                <c:pt idx="11919">
                  <c:v>3.8391250000000003E-8</c:v>
                </c:pt>
                <c:pt idx="11920">
                  <c:v>3.8394369999999998E-8</c:v>
                </c:pt>
                <c:pt idx="11921">
                  <c:v>3.8397499999999997E-8</c:v>
                </c:pt>
                <c:pt idx="11922">
                  <c:v>3.8400619999999999E-8</c:v>
                </c:pt>
                <c:pt idx="11923">
                  <c:v>3.8403749999999997E-8</c:v>
                </c:pt>
                <c:pt idx="11924">
                  <c:v>3.8406869999999999E-8</c:v>
                </c:pt>
                <c:pt idx="11925">
                  <c:v>3.8409999999999998E-8</c:v>
                </c:pt>
                <c:pt idx="11926">
                  <c:v>3.841312E-8</c:v>
                </c:pt>
                <c:pt idx="11927">
                  <c:v>3.8416249999999998E-8</c:v>
                </c:pt>
                <c:pt idx="11928">
                  <c:v>3.841937E-8</c:v>
                </c:pt>
                <c:pt idx="11929">
                  <c:v>3.8422499999999999E-8</c:v>
                </c:pt>
                <c:pt idx="11930">
                  <c:v>3.8425620000000001E-8</c:v>
                </c:pt>
                <c:pt idx="11931">
                  <c:v>3.8428749999999999E-8</c:v>
                </c:pt>
                <c:pt idx="11932">
                  <c:v>3.8431870000000001E-8</c:v>
                </c:pt>
                <c:pt idx="11933">
                  <c:v>3.8435E-8</c:v>
                </c:pt>
                <c:pt idx="11934">
                  <c:v>3.8438120000000002E-8</c:v>
                </c:pt>
                <c:pt idx="11935">
                  <c:v>3.844125E-8</c:v>
                </c:pt>
                <c:pt idx="11936">
                  <c:v>3.8444370000000002E-8</c:v>
                </c:pt>
                <c:pt idx="11937">
                  <c:v>3.8447500000000001E-8</c:v>
                </c:pt>
                <c:pt idx="11938">
                  <c:v>3.8450620000000003E-8</c:v>
                </c:pt>
                <c:pt idx="11939">
                  <c:v>3.8453750000000001E-8</c:v>
                </c:pt>
                <c:pt idx="11940">
                  <c:v>3.8456870000000003E-8</c:v>
                </c:pt>
                <c:pt idx="11941">
                  <c:v>3.8460000000000002E-8</c:v>
                </c:pt>
                <c:pt idx="11942">
                  <c:v>3.8463119999999997E-8</c:v>
                </c:pt>
                <c:pt idx="11943">
                  <c:v>3.8466250000000002E-8</c:v>
                </c:pt>
                <c:pt idx="11944">
                  <c:v>3.8469369999999997E-8</c:v>
                </c:pt>
                <c:pt idx="11945">
                  <c:v>3.8472500000000003E-8</c:v>
                </c:pt>
                <c:pt idx="11946">
                  <c:v>3.8475619999999998E-8</c:v>
                </c:pt>
                <c:pt idx="11947">
                  <c:v>3.8478750000000003E-8</c:v>
                </c:pt>
                <c:pt idx="11948">
                  <c:v>3.8481869999999998E-8</c:v>
                </c:pt>
                <c:pt idx="11949">
                  <c:v>3.8484999999999997E-8</c:v>
                </c:pt>
                <c:pt idx="11950">
                  <c:v>3.8488119999999999E-8</c:v>
                </c:pt>
                <c:pt idx="11951">
                  <c:v>3.8491249999999997E-8</c:v>
                </c:pt>
                <c:pt idx="11952">
                  <c:v>3.8494369999999999E-8</c:v>
                </c:pt>
                <c:pt idx="11953">
                  <c:v>3.8497499999999998E-8</c:v>
                </c:pt>
                <c:pt idx="11954">
                  <c:v>3.850062E-8</c:v>
                </c:pt>
                <c:pt idx="11955">
                  <c:v>3.8503749999999998E-8</c:v>
                </c:pt>
                <c:pt idx="11956">
                  <c:v>3.850687E-8</c:v>
                </c:pt>
                <c:pt idx="11957">
                  <c:v>3.8509999999999999E-8</c:v>
                </c:pt>
                <c:pt idx="11958">
                  <c:v>3.8513120000000001E-8</c:v>
                </c:pt>
                <c:pt idx="11959">
                  <c:v>3.8516249999999999E-8</c:v>
                </c:pt>
                <c:pt idx="11960">
                  <c:v>3.8519370000000001E-8</c:v>
                </c:pt>
                <c:pt idx="11961">
                  <c:v>3.85225E-8</c:v>
                </c:pt>
                <c:pt idx="11962">
                  <c:v>3.8525620000000002E-8</c:v>
                </c:pt>
                <c:pt idx="11963">
                  <c:v>3.852875E-8</c:v>
                </c:pt>
                <c:pt idx="11964">
                  <c:v>3.8531870000000002E-8</c:v>
                </c:pt>
                <c:pt idx="11965">
                  <c:v>3.8535000000000001E-8</c:v>
                </c:pt>
                <c:pt idx="11966">
                  <c:v>3.8538120000000003E-8</c:v>
                </c:pt>
                <c:pt idx="11967">
                  <c:v>3.8541250000000001E-8</c:v>
                </c:pt>
                <c:pt idx="11968">
                  <c:v>3.8544370000000003E-8</c:v>
                </c:pt>
                <c:pt idx="11969">
                  <c:v>3.8547500000000002E-8</c:v>
                </c:pt>
                <c:pt idx="11970">
                  <c:v>3.8550619999999997E-8</c:v>
                </c:pt>
                <c:pt idx="11971">
                  <c:v>3.8553750000000002E-8</c:v>
                </c:pt>
                <c:pt idx="11972">
                  <c:v>3.8556869999999997E-8</c:v>
                </c:pt>
                <c:pt idx="11973">
                  <c:v>3.8560000000000003E-8</c:v>
                </c:pt>
                <c:pt idx="11974">
                  <c:v>3.8563119999999998E-8</c:v>
                </c:pt>
                <c:pt idx="11975">
                  <c:v>3.8566250000000003E-8</c:v>
                </c:pt>
                <c:pt idx="11976">
                  <c:v>3.8569369999999998E-8</c:v>
                </c:pt>
                <c:pt idx="11977">
                  <c:v>3.8572499999999997E-8</c:v>
                </c:pt>
                <c:pt idx="11978">
                  <c:v>3.8575619999999999E-8</c:v>
                </c:pt>
                <c:pt idx="11979">
                  <c:v>3.8578749999999997E-8</c:v>
                </c:pt>
                <c:pt idx="11980">
                  <c:v>3.8581869999999999E-8</c:v>
                </c:pt>
                <c:pt idx="11981">
                  <c:v>3.8584999999999998E-8</c:v>
                </c:pt>
                <c:pt idx="11982">
                  <c:v>3.858812E-8</c:v>
                </c:pt>
                <c:pt idx="11983">
                  <c:v>3.8591249999999998E-8</c:v>
                </c:pt>
                <c:pt idx="11984">
                  <c:v>3.859437E-8</c:v>
                </c:pt>
                <c:pt idx="11985">
                  <c:v>3.8597499999999999E-8</c:v>
                </c:pt>
                <c:pt idx="11986">
                  <c:v>3.8600620000000001E-8</c:v>
                </c:pt>
                <c:pt idx="11987">
                  <c:v>3.8603749999999999E-8</c:v>
                </c:pt>
                <c:pt idx="11988">
                  <c:v>3.8606870000000001E-8</c:v>
                </c:pt>
                <c:pt idx="11989">
                  <c:v>3.861E-8</c:v>
                </c:pt>
                <c:pt idx="11990">
                  <c:v>3.8613120000000002E-8</c:v>
                </c:pt>
                <c:pt idx="11991">
                  <c:v>3.861625E-8</c:v>
                </c:pt>
                <c:pt idx="11992">
                  <c:v>3.8619370000000002E-8</c:v>
                </c:pt>
                <c:pt idx="11993">
                  <c:v>3.8622500000000001E-8</c:v>
                </c:pt>
                <c:pt idx="11994">
                  <c:v>3.8625620000000003E-8</c:v>
                </c:pt>
                <c:pt idx="11995">
                  <c:v>3.8628750000000001E-8</c:v>
                </c:pt>
                <c:pt idx="11996">
                  <c:v>3.8631870000000003E-8</c:v>
                </c:pt>
                <c:pt idx="11997">
                  <c:v>3.8635000000000002E-8</c:v>
                </c:pt>
                <c:pt idx="11998">
                  <c:v>3.8638119999999997E-8</c:v>
                </c:pt>
                <c:pt idx="11999">
                  <c:v>3.8641250000000002E-8</c:v>
                </c:pt>
                <c:pt idx="12000">
                  <c:v>3.8644369999999997E-8</c:v>
                </c:pt>
                <c:pt idx="12001">
                  <c:v>3.8647500000000002E-8</c:v>
                </c:pt>
                <c:pt idx="12002">
                  <c:v>3.8650619999999998E-8</c:v>
                </c:pt>
                <c:pt idx="12003">
                  <c:v>3.8653750000000003E-8</c:v>
                </c:pt>
                <c:pt idx="12004">
                  <c:v>3.8656869999999998E-8</c:v>
                </c:pt>
                <c:pt idx="12005">
                  <c:v>3.8659999999999997E-8</c:v>
                </c:pt>
                <c:pt idx="12006">
                  <c:v>3.8663119999999999E-8</c:v>
                </c:pt>
                <c:pt idx="12007">
                  <c:v>3.8666249999999997E-8</c:v>
                </c:pt>
                <c:pt idx="12008">
                  <c:v>3.8669369999999999E-8</c:v>
                </c:pt>
                <c:pt idx="12009">
                  <c:v>3.8672499999999998E-8</c:v>
                </c:pt>
                <c:pt idx="12010">
                  <c:v>3.867562E-8</c:v>
                </c:pt>
                <c:pt idx="12011">
                  <c:v>3.8678749999999998E-8</c:v>
                </c:pt>
                <c:pt idx="12012">
                  <c:v>3.868187E-8</c:v>
                </c:pt>
                <c:pt idx="12013">
                  <c:v>3.8684999999999999E-8</c:v>
                </c:pt>
                <c:pt idx="12014">
                  <c:v>3.8688120000000001E-8</c:v>
                </c:pt>
                <c:pt idx="12015">
                  <c:v>3.8691249999999999E-8</c:v>
                </c:pt>
                <c:pt idx="12016">
                  <c:v>3.8694370000000001E-8</c:v>
                </c:pt>
                <c:pt idx="12017">
                  <c:v>3.86975E-8</c:v>
                </c:pt>
                <c:pt idx="12018">
                  <c:v>3.8700620000000002E-8</c:v>
                </c:pt>
                <c:pt idx="12019">
                  <c:v>3.870375E-8</c:v>
                </c:pt>
                <c:pt idx="12020">
                  <c:v>3.8706870000000002E-8</c:v>
                </c:pt>
                <c:pt idx="12021">
                  <c:v>3.8710000000000001E-8</c:v>
                </c:pt>
                <c:pt idx="12022">
                  <c:v>3.8713120000000002E-8</c:v>
                </c:pt>
                <c:pt idx="12023">
                  <c:v>3.8716250000000001E-8</c:v>
                </c:pt>
                <c:pt idx="12024">
                  <c:v>3.8719370000000003E-8</c:v>
                </c:pt>
                <c:pt idx="12025">
                  <c:v>3.8722500000000001E-8</c:v>
                </c:pt>
                <c:pt idx="12026">
                  <c:v>3.8725619999999997E-8</c:v>
                </c:pt>
                <c:pt idx="12027">
                  <c:v>3.8728750000000002E-8</c:v>
                </c:pt>
                <c:pt idx="12028">
                  <c:v>3.8731869999999997E-8</c:v>
                </c:pt>
                <c:pt idx="12029">
                  <c:v>3.8735000000000002E-8</c:v>
                </c:pt>
                <c:pt idx="12030">
                  <c:v>3.8738119999999998E-8</c:v>
                </c:pt>
                <c:pt idx="12031">
                  <c:v>3.8741250000000003E-8</c:v>
                </c:pt>
                <c:pt idx="12032">
                  <c:v>3.8744369999999998E-8</c:v>
                </c:pt>
                <c:pt idx="12033">
                  <c:v>3.8747499999999997E-8</c:v>
                </c:pt>
                <c:pt idx="12034">
                  <c:v>3.8750619999999999E-8</c:v>
                </c:pt>
                <c:pt idx="12035">
                  <c:v>3.8753749999999997E-8</c:v>
                </c:pt>
                <c:pt idx="12036">
                  <c:v>3.8756869999999999E-8</c:v>
                </c:pt>
                <c:pt idx="12037">
                  <c:v>3.8759999999999998E-8</c:v>
                </c:pt>
                <c:pt idx="12038">
                  <c:v>3.876312E-8</c:v>
                </c:pt>
                <c:pt idx="12039">
                  <c:v>3.8766249999999998E-8</c:v>
                </c:pt>
                <c:pt idx="12040">
                  <c:v>3.876937E-8</c:v>
                </c:pt>
                <c:pt idx="12041">
                  <c:v>3.8772499999999999E-8</c:v>
                </c:pt>
                <c:pt idx="12042">
                  <c:v>3.8775620000000001E-8</c:v>
                </c:pt>
                <c:pt idx="12043">
                  <c:v>3.8778749999999999E-8</c:v>
                </c:pt>
                <c:pt idx="12044">
                  <c:v>3.8781870000000001E-8</c:v>
                </c:pt>
                <c:pt idx="12045">
                  <c:v>3.8785E-8</c:v>
                </c:pt>
                <c:pt idx="12046">
                  <c:v>3.8788120000000002E-8</c:v>
                </c:pt>
                <c:pt idx="12047">
                  <c:v>3.879125E-8</c:v>
                </c:pt>
                <c:pt idx="12048">
                  <c:v>3.8794370000000002E-8</c:v>
                </c:pt>
                <c:pt idx="12049">
                  <c:v>3.87975E-8</c:v>
                </c:pt>
                <c:pt idx="12050">
                  <c:v>3.8800620000000002E-8</c:v>
                </c:pt>
                <c:pt idx="12051">
                  <c:v>3.8803750000000001E-8</c:v>
                </c:pt>
                <c:pt idx="12052">
                  <c:v>3.8806870000000003E-8</c:v>
                </c:pt>
                <c:pt idx="12053">
                  <c:v>3.8810000000000001E-8</c:v>
                </c:pt>
                <c:pt idx="12054">
                  <c:v>3.8813119999999997E-8</c:v>
                </c:pt>
                <c:pt idx="12055">
                  <c:v>3.8816250000000002E-8</c:v>
                </c:pt>
                <c:pt idx="12056">
                  <c:v>3.8819369999999997E-8</c:v>
                </c:pt>
                <c:pt idx="12057">
                  <c:v>3.8822500000000002E-8</c:v>
                </c:pt>
                <c:pt idx="12058">
                  <c:v>3.8825619999999998E-8</c:v>
                </c:pt>
                <c:pt idx="12059">
                  <c:v>3.8828750000000003E-8</c:v>
                </c:pt>
                <c:pt idx="12060">
                  <c:v>3.8831869999999998E-8</c:v>
                </c:pt>
                <c:pt idx="12061">
                  <c:v>3.8835000000000003E-8</c:v>
                </c:pt>
                <c:pt idx="12062">
                  <c:v>3.8838119999999999E-8</c:v>
                </c:pt>
                <c:pt idx="12063">
                  <c:v>3.8841249999999997E-8</c:v>
                </c:pt>
                <c:pt idx="12064">
                  <c:v>3.8844369999999999E-8</c:v>
                </c:pt>
                <c:pt idx="12065">
                  <c:v>3.8847499999999998E-8</c:v>
                </c:pt>
                <c:pt idx="12066">
                  <c:v>3.885062E-8</c:v>
                </c:pt>
                <c:pt idx="12067">
                  <c:v>3.8853749999999998E-8</c:v>
                </c:pt>
                <c:pt idx="12068">
                  <c:v>3.885687E-8</c:v>
                </c:pt>
                <c:pt idx="12069">
                  <c:v>3.8859999999999999E-8</c:v>
                </c:pt>
                <c:pt idx="12070">
                  <c:v>3.8863120000000001E-8</c:v>
                </c:pt>
                <c:pt idx="12071">
                  <c:v>3.8866249999999999E-8</c:v>
                </c:pt>
                <c:pt idx="12072">
                  <c:v>3.8869370000000001E-8</c:v>
                </c:pt>
                <c:pt idx="12073">
                  <c:v>3.88725E-8</c:v>
                </c:pt>
                <c:pt idx="12074">
                  <c:v>3.8875620000000001E-8</c:v>
                </c:pt>
                <c:pt idx="12075">
                  <c:v>3.887875E-8</c:v>
                </c:pt>
                <c:pt idx="12076">
                  <c:v>3.8881870000000002E-8</c:v>
                </c:pt>
                <c:pt idx="12077">
                  <c:v>3.8885E-8</c:v>
                </c:pt>
                <c:pt idx="12078">
                  <c:v>3.8888120000000002E-8</c:v>
                </c:pt>
                <c:pt idx="12079">
                  <c:v>3.8891250000000001E-8</c:v>
                </c:pt>
                <c:pt idx="12080">
                  <c:v>3.8894370000000003E-8</c:v>
                </c:pt>
                <c:pt idx="12081">
                  <c:v>3.8897500000000001E-8</c:v>
                </c:pt>
                <c:pt idx="12082">
                  <c:v>3.8900619999999997E-8</c:v>
                </c:pt>
                <c:pt idx="12083">
                  <c:v>3.8903750000000002E-8</c:v>
                </c:pt>
                <c:pt idx="12084">
                  <c:v>3.8906869999999997E-8</c:v>
                </c:pt>
                <c:pt idx="12085">
                  <c:v>3.8910000000000002E-8</c:v>
                </c:pt>
                <c:pt idx="12086">
                  <c:v>3.8913119999999998E-8</c:v>
                </c:pt>
                <c:pt idx="12087">
                  <c:v>3.8916250000000003E-8</c:v>
                </c:pt>
                <c:pt idx="12088">
                  <c:v>3.8919369999999998E-8</c:v>
                </c:pt>
                <c:pt idx="12089">
                  <c:v>3.8922500000000003E-8</c:v>
                </c:pt>
                <c:pt idx="12090">
                  <c:v>3.8925619999999999E-8</c:v>
                </c:pt>
                <c:pt idx="12091">
                  <c:v>3.8928749999999997E-8</c:v>
                </c:pt>
                <c:pt idx="12092">
                  <c:v>3.8931869999999999E-8</c:v>
                </c:pt>
                <c:pt idx="12093">
                  <c:v>3.8934999999999998E-8</c:v>
                </c:pt>
                <c:pt idx="12094">
                  <c:v>3.893812E-8</c:v>
                </c:pt>
                <c:pt idx="12095">
                  <c:v>3.8941249999999998E-8</c:v>
                </c:pt>
                <c:pt idx="12096">
                  <c:v>3.894437E-8</c:v>
                </c:pt>
                <c:pt idx="12097">
                  <c:v>3.8947499999999999E-8</c:v>
                </c:pt>
                <c:pt idx="12098">
                  <c:v>3.895062E-8</c:v>
                </c:pt>
                <c:pt idx="12099">
                  <c:v>3.8953749999999999E-8</c:v>
                </c:pt>
                <c:pt idx="12100">
                  <c:v>3.8956870000000001E-8</c:v>
                </c:pt>
                <c:pt idx="12101">
                  <c:v>3.8959999999999999E-8</c:v>
                </c:pt>
                <c:pt idx="12102">
                  <c:v>3.8963120000000001E-8</c:v>
                </c:pt>
                <c:pt idx="12103">
                  <c:v>3.896625E-8</c:v>
                </c:pt>
                <c:pt idx="12104">
                  <c:v>3.8969370000000002E-8</c:v>
                </c:pt>
                <c:pt idx="12105">
                  <c:v>3.89725E-8</c:v>
                </c:pt>
                <c:pt idx="12106">
                  <c:v>3.8975620000000002E-8</c:v>
                </c:pt>
                <c:pt idx="12107">
                  <c:v>3.8978750000000001E-8</c:v>
                </c:pt>
                <c:pt idx="12108">
                  <c:v>3.8981870000000003E-8</c:v>
                </c:pt>
                <c:pt idx="12109">
                  <c:v>3.8985000000000001E-8</c:v>
                </c:pt>
                <c:pt idx="12110">
                  <c:v>3.8988120000000003E-8</c:v>
                </c:pt>
                <c:pt idx="12111">
                  <c:v>3.8991250000000002E-8</c:v>
                </c:pt>
                <c:pt idx="12112">
                  <c:v>3.8994369999999997E-8</c:v>
                </c:pt>
                <c:pt idx="12113">
                  <c:v>3.8997500000000002E-8</c:v>
                </c:pt>
                <c:pt idx="12114">
                  <c:v>3.9000619999999998E-8</c:v>
                </c:pt>
                <c:pt idx="12115">
                  <c:v>3.9003750000000003E-8</c:v>
                </c:pt>
                <c:pt idx="12116">
                  <c:v>3.9006869999999998E-8</c:v>
                </c:pt>
                <c:pt idx="12117">
                  <c:v>3.9010000000000003E-8</c:v>
                </c:pt>
                <c:pt idx="12118">
                  <c:v>3.9013119999999999E-8</c:v>
                </c:pt>
                <c:pt idx="12119">
                  <c:v>3.9016249999999997E-8</c:v>
                </c:pt>
                <c:pt idx="12120">
                  <c:v>3.9019369999999999E-8</c:v>
                </c:pt>
                <c:pt idx="12121">
                  <c:v>3.9022499999999998E-8</c:v>
                </c:pt>
                <c:pt idx="12122">
                  <c:v>3.9025619999999999E-8</c:v>
                </c:pt>
                <c:pt idx="12123">
                  <c:v>3.9028749999999998E-8</c:v>
                </c:pt>
                <c:pt idx="12124">
                  <c:v>3.903187E-8</c:v>
                </c:pt>
                <c:pt idx="12125">
                  <c:v>3.9034999999999998E-8</c:v>
                </c:pt>
                <c:pt idx="12126">
                  <c:v>3.903812E-8</c:v>
                </c:pt>
                <c:pt idx="12127">
                  <c:v>3.9041249999999999E-8</c:v>
                </c:pt>
                <c:pt idx="12128">
                  <c:v>3.9044370000000001E-8</c:v>
                </c:pt>
                <c:pt idx="12129">
                  <c:v>3.9047499999999999E-8</c:v>
                </c:pt>
                <c:pt idx="12130">
                  <c:v>3.9050620000000001E-8</c:v>
                </c:pt>
                <c:pt idx="12131">
                  <c:v>3.905375E-8</c:v>
                </c:pt>
                <c:pt idx="12132">
                  <c:v>3.9056870000000002E-8</c:v>
                </c:pt>
                <c:pt idx="12133">
                  <c:v>3.906E-8</c:v>
                </c:pt>
                <c:pt idx="12134">
                  <c:v>3.9063120000000002E-8</c:v>
                </c:pt>
                <c:pt idx="12135">
                  <c:v>3.9066250000000001E-8</c:v>
                </c:pt>
                <c:pt idx="12136">
                  <c:v>3.9069370000000003E-8</c:v>
                </c:pt>
                <c:pt idx="12137">
                  <c:v>3.9072500000000001E-8</c:v>
                </c:pt>
                <c:pt idx="12138">
                  <c:v>3.9075620000000003E-8</c:v>
                </c:pt>
                <c:pt idx="12139">
                  <c:v>3.9078750000000002E-8</c:v>
                </c:pt>
                <c:pt idx="12140">
                  <c:v>3.9081869999999997E-8</c:v>
                </c:pt>
                <c:pt idx="12141">
                  <c:v>3.9085000000000002E-8</c:v>
                </c:pt>
                <c:pt idx="12142">
                  <c:v>3.9088119999999998E-8</c:v>
                </c:pt>
                <c:pt idx="12143">
                  <c:v>3.9091250000000003E-8</c:v>
                </c:pt>
                <c:pt idx="12144">
                  <c:v>3.9094369999999998E-8</c:v>
                </c:pt>
                <c:pt idx="12145">
                  <c:v>3.9097500000000003E-8</c:v>
                </c:pt>
                <c:pt idx="12146">
                  <c:v>3.9100619999999999E-8</c:v>
                </c:pt>
                <c:pt idx="12147">
                  <c:v>3.9103749999999997E-8</c:v>
                </c:pt>
                <c:pt idx="12148">
                  <c:v>3.9106869999999999E-8</c:v>
                </c:pt>
                <c:pt idx="12149">
                  <c:v>3.9109999999999997E-8</c:v>
                </c:pt>
                <c:pt idx="12150">
                  <c:v>3.9113119999999999E-8</c:v>
                </c:pt>
                <c:pt idx="12151">
                  <c:v>3.9116249999999998E-8</c:v>
                </c:pt>
                <c:pt idx="12152">
                  <c:v>3.911937E-8</c:v>
                </c:pt>
                <c:pt idx="12153">
                  <c:v>3.9122499999999998E-8</c:v>
                </c:pt>
                <c:pt idx="12154">
                  <c:v>3.912562E-8</c:v>
                </c:pt>
                <c:pt idx="12155">
                  <c:v>3.9128749999999999E-8</c:v>
                </c:pt>
                <c:pt idx="12156">
                  <c:v>3.9131870000000001E-8</c:v>
                </c:pt>
                <c:pt idx="12157">
                  <c:v>3.9134999999999999E-8</c:v>
                </c:pt>
                <c:pt idx="12158">
                  <c:v>3.9138120000000001E-8</c:v>
                </c:pt>
                <c:pt idx="12159">
                  <c:v>3.914125E-8</c:v>
                </c:pt>
                <c:pt idx="12160">
                  <c:v>3.9144370000000002E-8</c:v>
                </c:pt>
                <c:pt idx="12161">
                  <c:v>3.91475E-8</c:v>
                </c:pt>
                <c:pt idx="12162">
                  <c:v>3.9150620000000002E-8</c:v>
                </c:pt>
                <c:pt idx="12163">
                  <c:v>3.9153750000000001E-8</c:v>
                </c:pt>
                <c:pt idx="12164">
                  <c:v>3.9156870000000003E-8</c:v>
                </c:pt>
                <c:pt idx="12165">
                  <c:v>3.9160000000000001E-8</c:v>
                </c:pt>
                <c:pt idx="12166">
                  <c:v>3.9163120000000003E-8</c:v>
                </c:pt>
                <c:pt idx="12167">
                  <c:v>3.9166250000000002E-8</c:v>
                </c:pt>
                <c:pt idx="12168">
                  <c:v>3.9169369999999997E-8</c:v>
                </c:pt>
                <c:pt idx="12169">
                  <c:v>3.9172500000000002E-8</c:v>
                </c:pt>
                <c:pt idx="12170">
                  <c:v>3.9175619999999998E-8</c:v>
                </c:pt>
                <c:pt idx="12171">
                  <c:v>3.9178750000000003E-8</c:v>
                </c:pt>
                <c:pt idx="12172">
                  <c:v>3.9181869999999998E-8</c:v>
                </c:pt>
                <c:pt idx="12173">
                  <c:v>3.9185000000000003E-8</c:v>
                </c:pt>
                <c:pt idx="12174">
                  <c:v>3.9188119999999998E-8</c:v>
                </c:pt>
                <c:pt idx="12175">
                  <c:v>3.9191249999999997E-8</c:v>
                </c:pt>
                <c:pt idx="12176">
                  <c:v>3.9194369999999999E-8</c:v>
                </c:pt>
                <c:pt idx="12177">
                  <c:v>3.9197499999999997E-8</c:v>
                </c:pt>
                <c:pt idx="12178">
                  <c:v>3.9200619999999999E-8</c:v>
                </c:pt>
                <c:pt idx="12179">
                  <c:v>3.9203749999999998E-8</c:v>
                </c:pt>
                <c:pt idx="12180">
                  <c:v>3.920687E-8</c:v>
                </c:pt>
                <c:pt idx="12181">
                  <c:v>3.9209999999999998E-8</c:v>
                </c:pt>
                <c:pt idx="12182">
                  <c:v>3.921312E-8</c:v>
                </c:pt>
                <c:pt idx="12183">
                  <c:v>3.9216249999999999E-8</c:v>
                </c:pt>
                <c:pt idx="12184">
                  <c:v>3.9219370000000001E-8</c:v>
                </c:pt>
                <c:pt idx="12185">
                  <c:v>3.9222499999999999E-8</c:v>
                </c:pt>
                <c:pt idx="12186">
                  <c:v>3.9225620000000001E-8</c:v>
                </c:pt>
                <c:pt idx="12187">
                  <c:v>3.922875E-8</c:v>
                </c:pt>
                <c:pt idx="12188">
                  <c:v>3.9231870000000002E-8</c:v>
                </c:pt>
                <c:pt idx="12189">
                  <c:v>3.9235E-8</c:v>
                </c:pt>
                <c:pt idx="12190">
                  <c:v>3.9238120000000002E-8</c:v>
                </c:pt>
                <c:pt idx="12191">
                  <c:v>3.9241250000000001E-8</c:v>
                </c:pt>
                <c:pt idx="12192">
                  <c:v>3.9244370000000003E-8</c:v>
                </c:pt>
                <c:pt idx="12193">
                  <c:v>3.9247500000000001E-8</c:v>
                </c:pt>
                <c:pt idx="12194">
                  <c:v>3.9250620000000003E-8</c:v>
                </c:pt>
                <c:pt idx="12195">
                  <c:v>3.9253750000000002E-8</c:v>
                </c:pt>
                <c:pt idx="12196">
                  <c:v>3.9256869999999997E-8</c:v>
                </c:pt>
                <c:pt idx="12197">
                  <c:v>3.9260000000000002E-8</c:v>
                </c:pt>
                <c:pt idx="12198">
                  <c:v>3.9263119999999997E-8</c:v>
                </c:pt>
                <c:pt idx="12199">
                  <c:v>3.9266250000000003E-8</c:v>
                </c:pt>
                <c:pt idx="12200">
                  <c:v>3.9269369999999998E-8</c:v>
                </c:pt>
                <c:pt idx="12201">
                  <c:v>3.9272500000000003E-8</c:v>
                </c:pt>
                <c:pt idx="12202">
                  <c:v>3.9275619999999998E-8</c:v>
                </c:pt>
                <c:pt idx="12203">
                  <c:v>3.9278749999999997E-8</c:v>
                </c:pt>
                <c:pt idx="12204">
                  <c:v>3.9281869999999999E-8</c:v>
                </c:pt>
                <c:pt idx="12205">
                  <c:v>3.9284999999999997E-8</c:v>
                </c:pt>
                <c:pt idx="12206">
                  <c:v>3.9288119999999999E-8</c:v>
                </c:pt>
                <c:pt idx="12207">
                  <c:v>3.9291249999999998E-8</c:v>
                </c:pt>
                <c:pt idx="12208">
                  <c:v>3.929437E-8</c:v>
                </c:pt>
                <c:pt idx="12209">
                  <c:v>3.9297499999999998E-8</c:v>
                </c:pt>
                <c:pt idx="12210">
                  <c:v>3.930062E-8</c:v>
                </c:pt>
                <c:pt idx="12211">
                  <c:v>3.9303749999999999E-8</c:v>
                </c:pt>
                <c:pt idx="12212">
                  <c:v>3.9306870000000001E-8</c:v>
                </c:pt>
                <c:pt idx="12213">
                  <c:v>3.9309999999999999E-8</c:v>
                </c:pt>
                <c:pt idx="12214">
                  <c:v>3.9313120000000001E-8</c:v>
                </c:pt>
                <c:pt idx="12215">
                  <c:v>3.931625E-8</c:v>
                </c:pt>
                <c:pt idx="12216">
                  <c:v>3.9319370000000002E-8</c:v>
                </c:pt>
                <c:pt idx="12217">
                  <c:v>3.93225E-8</c:v>
                </c:pt>
                <c:pt idx="12218">
                  <c:v>3.9325620000000002E-8</c:v>
                </c:pt>
                <c:pt idx="12219">
                  <c:v>3.9328750000000001E-8</c:v>
                </c:pt>
                <c:pt idx="12220">
                  <c:v>3.9331870000000003E-8</c:v>
                </c:pt>
                <c:pt idx="12221">
                  <c:v>3.9335000000000001E-8</c:v>
                </c:pt>
                <c:pt idx="12222">
                  <c:v>3.9338120000000003E-8</c:v>
                </c:pt>
                <c:pt idx="12223">
                  <c:v>3.9341250000000002E-8</c:v>
                </c:pt>
                <c:pt idx="12224">
                  <c:v>3.9344369999999997E-8</c:v>
                </c:pt>
                <c:pt idx="12225">
                  <c:v>3.9347500000000002E-8</c:v>
                </c:pt>
                <c:pt idx="12226">
                  <c:v>3.9350619999999997E-8</c:v>
                </c:pt>
                <c:pt idx="12227">
                  <c:v>3.9353750000000003E-8</c:v>
                </c:pt>
                <c:pt idx="12228">
                  <c:v>3.9356869999999998E-8</c:v>
                </c:pt>
                <c:pt idx="12229">
                  <c:v>3.9360000000000003E-8</c:v>
                </c:pt>
                <c:pt idx="12230">
                  <c:v>3.9363119999999998E-8</c:v>
                </c:pt>
                <c:pt idx="12231">
                  <c:v>3.9366249999999997E-8</c:v>
                </c:pt>
                <c:pt idx="12232">
                  <c:v>3.9369369999999999E-8</c:v>
                </c:pt>
                <c:pt idx="12233">
                  <c:v>3.9372499999999997E-8</c:v>
                </c:pt>
                <c:pt idx="12234">
                  <c:v>3.9375619999999999E-8</c:v>
                </c:pt>
                <c:pt idx="12235">
                  <c:v>3.9378749999999998E-8</c:v>
                </c:pt>
                <c:pt idx="12236">
                  <c:v>3.938187E-8</c:v>
                </c:pt>
                <c:pt idx="12237">
                  <c:v>3.9384999999999998E-8</c:v>
                </c:pt>
                <c:pt idx="12238">
                  <c:v>3.938812E-8</c:v>
                </c:pt>
                <c:pt idx="12239">
                  <c:v>3.9391249999999999E-8</c:v>
                </c:pt>
                <c:pt idx="12240">
                  <c:v>3.9394370000000001E-8</c:v>
                </c:pt>
                <c:pt idx="12241">
                  <c:v>3.9397499999999999E-8</c:v>
                </c:pt>
                <c:pt idx="12242">
                  <c:v>3.9400620000000001E-8</c:v>
                </c:pt>
                <c:pt idx="12243">
                  <c:v>3.940375E-8</c:v>
                </c:pt>
                <c:pt idx="12244">
                  <c:v>3.9406870000000002E-8</c:v>
                </c:pt>
                <c:pt idx="12245">
                  <c:v>3.941E-8</c:v>
                </c:pt>
                <c:pt idx="12246">
                  <c:v>3.9413120000000002E-8</c:v>
                </c:pt>
                <c:pt idx="12247">
                  <c:v>3.9416250000000001E-8</c:v>
                </c:pt>
                <c:pt idx="12248">
                  <c:v>3.9419370000000003E-8</c:v>
                </c:pt>
                <c:pt idx="12249">
                  <c:v>3.9422500000000001E-8</c:v>
                </c:pt>
                <c:pt idx="12250">
                  <c:v>3.9425620000000003E-8</c:v>
                </c:pt>
                <c:pt idx="12251">
                  <c:v>3.9428750000000002E-8</c:v>
                </c:pt>
                <c:pt idx="12252">
                  <c:v>3.9431869999999997E-8</c:v>
                </c:pt>
                <c:pt idx="12253">
                  <c:v>3.9435000000000002E-8</c:v>
                </c:pt>
                <c:pt idx="12254">
                  <c:v>3.9438119999999997E-8</c:v>
                </c:pt>
                <c:pt idx="12255">
                  <c:v>3.9441250000000003E-8</c:v>
                </c:pt>
                <c:pt idx="12256">
                  <c:v>3.9444369999999998E-8</c:v>
                </c:pt>
                <c:pt idx="12257">
                  <c:v>3.9447500000000003E-8</c:v>
                </c:pt>
                <c:pt idx="12258">
                  <c:v>3.9450619999999998E-8</c:v>
                </c:pt>
                <c:pt idx="12259">
                  <c:v>3.9453749999999997E-8</c:v>
                </c:pt>
                <c:pt idx="12260">
                  <c:v>3.9456869999999999E-8</c:v>
                </c:pt>
                <c:pt idx="12261">
                  <c:v>3.9459999999999997E-8</c:v>
                </c:pt>
                <c:pt idx="12262">
                  <c:v>3.9463119999999999E-8</c:v>
                </c:pt>
                <c:pt idx="12263">
                  <c:v>3.9466249999999998E-8</c:v>
                </c:pt>
                <c:pt idx="12264">
                  <c:v>3.946937E-8</c:v>
                </c:pt>
                <c:pt idx="12265">
                  <c:v>3.9472499999999998E-8</c:v>
                </c:pt>
                <c:pt idx="12266">
                  <c:v>3.947562E-8</c:v>
                </c:pt>
                <c:pt idx="12267">
                  <c:v>3.9478749999999999E-8</c:v>
                </c:pt>
                <c:pt idx="12268">
                  <c:v>3.9481870000000001E-8</c:v>
                </c:pt>
                <c:pt idx="12269">
                  <c:v>3.9484999999999999E-8</c:v>
                </c:pt>
                <c:pt idx="12270">
                  <c:v>3.9488120000000001E-8</c:v>
                </c:pt>
                <c:pt idx="12271">
                  <c:v>3.949125E-8</c:v>
                </c:pt>
                <c:pt idx="12272">
                  <c:v>3.9494370000000002E-8</c:v>
                </c:pt>
                <c:pt idx="12273">
                  <c:v>3.94975E-8</c:v>
                </c:pt>
                <c:pt idx="12274">
                  <c:v>3.9500620000000002E-8</c:v>
                </c:pt>
                <c:pt idx="12275">
                  <c:v>3.9503750000000001E-8</c:v>
                </c:pt>
                <c:pt idx="12276">
                  <c:v>3.9506870000000003E-8</c:v>
                </c:pt>
                <c:pt idx="12277">
                  <c:v>3.9510000000000001E-8</c:v>
                </c:pt>
                <c:pt idx="12278">
                  <c:v>3.9513120000000003E-8</c:v>
                </c:pt>
                <c:pt idx="12279">
                  <c:v>3.9516250000000002E-8</c:v>
                </c:pt>
                <c:pt idx="12280">
                  <c:v>3.9519369999999997E-8</c:v>
                </c:pt>
                <c:pt idx="12281">
                  <c:v>3.9522500000000002E-8</c:v>
                </c:pt>
                <c:pt idx="12282">
                  <c:v>3.9525619999999997E-8</c:v>
                </c:pt>
                <c:pt idx="12283">
                  <c:v>3.9528750000000002E-8</c:v>
                </c:pt>
                <c:pt idx="12284">
                  <c:v>3.9531869999999998E-8</c:v>
                </c:pt>
                <c:pt idx="12285">
                  <c:v>3.9535000000000003E-8</c:v>
                </c:pt>
                <c:pt idx="12286">
                  <c:v>3.9538119999999998E-8</c:v>
                </c:pt>
                <c:pt idx="12287">
                  <c:v>3.9541249999999997E-8</c:v>
                </c:pt>
                <c:pt idx="12288">
                  <c:v>3.9544369999999999E-8</c:v>
                </c:pt>
                <c:pt idx="12289">
                  <c:v>3.9547499999999997E-8</c:v>
                </c:pt>
                <c:pt idx="12290">
                  <c:v>3.9550619999999999E-8</c:v>
                </c:pt>
                <c:pt idx="12291">
                  <c:v>3.9553749999999998E-8</c:v>
                </c:pt>
                <c:pt idx="12292">
                  <c:v>3.955687E-8</c:v>
                </c:pt>
                <c:pt idx="12293">
                  <c:v>3.9559999999999998E-8</c:v>
                </c:pt>
                <c:pt idx="12294">
                  <c:v>3.956312E-8</c:v>
                </c:pt>
                <c:pt idx="12295">
                  <c:v>3.9566249999999999E-8</c:v>
                </c:pt>
                <c:pt idx="12296">
                  <c:v>3.9569370000000001E-8</c:v>
                </c:pt>
                <c:pt idx="12297">
                  <c:v>3.9572499999999999E-8</c:v>
                </c:pt>
                <c:pt idx="12298">
                  <c:v>3.9575620000000001E-8</c:v>
                </c:pt>
                <c:pt idx="12299">
                  <c:v>3.957875E-8</c:v>
                </c:pt>
                <c:pt idx="12300">
                  <c:v>3.9581870000000002E-8</c:v>
                </c:pt>
                <c:pt idx="12301">
                  <c:v>3.9585E-8</c:v>
                </c:pt>
                <c:pt idx="12302">
                  <c:v>3.9588120000000002E-8</c:v>
                </c:pt>
                <c:pt idx="12303">
                  <c:v>3.9591250000000001E-8</c:v>
                </c:pt>
                <c:pt idx="12304">
                  <c:v>3.9594370000000003E-8</c:v>
                </c:pt>
                <c:pt idx="12305">
                  <c:v>3.9597500000000001E-8</c:v>
                </c:pt>
                <c:pt idx="12306">
                  <c:v>3.9600620000000003E-8</c:v>
                </c:pt>
                <c:pt idx="12307">
                  <c:v>3.9603750000000002E-8</c:v>
                </c:pt>
                <c:pt idx="12308">
                  <c:v>3.9606869999999997E-8</c:v>
                </c:pt>
                <c:pt idx="12309">
                  <c:v>3.9610000000000002E-8</c:v>
                </c:pt>
                <c:pt idx="12310">
                  <c:v>3.9613119999999997E-8</c:v>
                </c:pt>
                <c:pt idx="12311">
                  <c:v>3.9616250000000002E-8</c:v>
                </c:pt>
                <c:pt idx="12312">
                  <c:v>3.9619369999999998E-8</c:v>
                </c:pt>
                <c:pt idx="12313">
                  <c:v>3.9622500000000003E-8</c:v>
                </c:pt>
                <c:pt idx="12314">
                  <c:v>3.9625619999999998E-8</c:v>
                </c:pt>
                <c:pt idx="12315">
                  <c:v>3.9628749999999997E-8</c:v>
                </c:pt>
                <c:pt idx="12316">
                  <c:v>3.9631869999999999E-8</c:v>
                </c:pt>
                <c:pt idx="12317">
                  <c:v>3.9634999999999997E-8</c:v>
                </c:pt>
                <c:pt idx="12318">
                  <c:v>3.9638119999999999E-8</c:v>
                </c:pt>
                <c:pt idx="12319">
                  <c:v>3.9641249999999998E-8</c:v>
                </c:pt>
                <c:pt idx="12320">
                  <c:v>3.964437E-8</c:v>
                </c:pt>
                <c:pt idx="12321">
                  <c:v>3.9647499999999998E-8</c:v>
                </c:pt>
                <c:pt idx="12322">
                  <c:v>3.965062E-8</c:v>
                </c:pt>
                <c:pt idx="12323">
                  <c:v>3.9653749999999999E-8</c:v>
                </c:pt>
                <c:pt idx="12324">
                  <c:v>3.9656870000000001E-8</c:v>
                </c:pt>
                <c:pt idx="12325">
                  <c:v>3.9659999999999999E-8</c:v>
                </c:pt>
                <c:pt idx="12326">
                  <c:v>3.9663120000000001E-8</c:v>
                </c:pt>
                <c:pt idx="12327">
                  <c:v>3.966625E-8</c:v>
                </c:pt>
                <c:pt idx="12328">
                  <c:v>3.9669370000000002E-8</c:v>
                </c:pt>
                <c:pt idx="12329">
                  <c:v>3.96725E-8</c:v>
                </c:pt>
                <c:pt idx="12330">
                  <c:v>3.9675620000000002E-8</c:v>
                </c:pt>
                <c:pt idx="12331">
                  <c:v>3.9678750000000001E-8</c:v>
                </c:pt>
                <c:pt idx="12332">
                  <c:v>3.9681870000000002E-8</c:v>
                </c:pt>
                <c:pt idx="12333">
                  <c:v>3.9685000000000001E-8</c:v>
                </c:pt>
                <c:pt idx="12334">
                  <c:v>3.9688120000000003E-8</c:v>
                </c:pt>
                <c:pt idx="12335">
                  <c:v>3.9691250000000001E-8</c:v>
                </c:pt>
                <c:pt idx="12336">
                  <c:v>3.9694369999999997E-8</c:v>
                </c:pt>
                <c:pt idx="12337">
                  <c:v>3.9697500000000002E-8</c:v>
                </c:pt>
                <c:pt idx="12338">
                  <c:v>3.9700619999999997E-8</c:v>
                </c:pt>
                <c:pt idx="12339">
                  <c:v>3.9703750000000002E-8</c:v>
                </c:pt>
                <c:pt idx="12340">
                  <c:v>3.9706869999999998E-8</c:v>
                </c:pt>
                <c:pt idx="12341">
                  <c:v>3.9710000000000003E-8</c:v>
                </c:pt>
                <c:pt idx="12342">
                  <c:v>3.9713119999999998E-8</c:v>
                </c:pt>
                <c:pt idx="12343">
                  <c:v>3.9716249999999997E-8</c:v>
                </c:pt>
                <c:pt idx="12344">
                  <c:v>3.9719369999999999E-8</c:v>
                </c:pt>
                <c:pt idx="12345">
                  <c:v>3.9722499999999997E-8</c:v>
                </c:pt>
                <c:pt idx="12346">
                  <c:v>3.9725619999999999E-8</c:v>
                </c:pt>
                <c:pt idx="12347">
                  <c:v>3.9728749999999998E-8</c:v>
                </c:pt>
                <c:pt idx="12348">
                  <c:v>3.973187E-8</c:v>
                </c:pt>
                <c:pt idx="12349">
                  <c:v>3.9734999999999998E-8</c:v>
                </c:pt>
                <c:pt idx="12350">
                  <c:v>3.973812E-8</c:v>
                </c:pt>
                <c:pt idx="12351">
                  <c:v>3.9741249999999999E-8</c:v>
                </c:pt>
                <c:pt idx="12352">
                  <c:v>3.9744370000000001E-8</c:v>
                </c:pt>
                <c:pt idx="12353">
                  <c:v>3.9747499999999999E-8</c:v>
                </c:pt>
                <c:pt idx="12354">
                  <c:v>3.9750620000000001E-8</c:v>
                </c:pt>
                <c:pt idx="12355">
                  <c:v>3.975375E-8</c:v>
                </c:pt>
                <c:pt idx="12356">
                  <c:v>3.9756870000000001E-8</c:v>
                </c:pt>
                <c:pt idx="12357">
                  <c:v>3.976E-8</c:v>
                </c:pt>
                <c:pt idx="12358">
                  <c:v>3.9763120000000002E-8</c:v>
                </c:pt>
                <c:pt idx="12359">
                  <c:v>3.976625E-8</c:v>
                </c:pt>
                <c:pt idx="12360">
                  <c:v>3.9769370000000002E-8</c:v>
                </c:pt>
                <c:pt idx="12361">
                  <c:v>3.9772500000000001E-8</c:v>
                </c:pt>
                <c:pt idx="12362">
                  <c:v>3.9775620000000003E-8</c:v>
                </c:pt>
                <c:pt idx="12363">
                  <c:v>3.9778750000000001E-8</c:v>
                </c:pt>
                <c:pt idx="12364">
                  <c:v>3.9781869999999997E-8</c:v>
                </c:pt>
                <c:pt idx="12365">
                  <c:v>3.9785000000000002E-8</c:v>
                </c:pt>
                <c:pt idx="12366">
                  <c:v>3.9788119999999997E-8</c:v>
                </c:pt>
                <c:pt idx="12367">
                  <c:v>3.9791250000000002E-8</c:v>
                </c:pt>
                <c:pt idx="12368">
                  <c:v>3.9794369999999998E-8</c:v>
                </c:pt>
                <c:pt idx="12369">
                  <c:v>3.9797500000000003E-8</c:v>
                </c:pt>
                <c:pt idx="12370">
                  <c:v>3.9800619999999998E-8</c:v>
                </c:pt>
                <c:pt idx="12371">
                  <c:v>3.9803750000000003E-8</c:v>
                </c:pt>
                <c:pt idx="12372">
                  <c:v>3.9806869999999999E-8</c:v>
                </c:pt>
                <c:pt idx="12373">
                  <c:v>3.9809999999999997E-8</c:v>
                </c:pt>
                <c:pt idx="12374">
                  <c:v>3.9813119999999999E-8</c:v>
                </c:pt>
                <c:pt idx="12375">
                  <c:v>3.9816249999999998E-8</c:v>
                </c:pt>
                <c:pt idx="12376">
                  <c:v>3.981937E-8</c:v>
                </c:pt>
                <c:pt idx="12377">
                  <c:v>3.9822499999999998E-8</c:v>
                </c:pt>
                <c:pt idx="12378">
                  <c:v>3.982562E-8</c:v>
                </c:pt>
                <c:pt idx="12379">
                  <c:v>3.9828749999999999E-8</c:v>
                </c:pt>
                <c:pt idx="12380">
                  <c:v>3.9831870000000001E-8</c:v>
                </c:pt>
                <c:pt idx="12381">
                  <c:v>3.9834999999999999E-8</c:v>
                </c:pt>
                <c:pt idx="12382">
                  <c:v>3.9838120000000001E-8</c:v>
                </c:pt>
                <c:pt idx="12383">
                  <c:v>3.9841249999999999E-8</c:v>
                </c:pt>
                <c:pt idx="12384">
                  <c:v>3.9844370000000001E-8</c:v>
                </c:pt>
                <c:pt idx="12385">
                  <c:v>3.98475E-8</c:v>
                </c:pt>
                <c:pt idx="12386">
                  <c:v>3.9850620000000002E-8</c:v>
                </c:pt>
                <c:pt idx="12387">
                  <c:v>3.985375E-8</c:v>
                </c:pt>
                <c:pt idx="12388">
                  <c:v>3.9856870000000002E-8</c:v>
                </c:pt>
                <c:pt idx="12389">
                  <c:v>3.9860000000000001E-8</c:v>
                </c:pt>
                <c:pt idx="12390">
                  <c:v>3.9863120000000003E-8</c:v>
                </c:pt>
                <c:pt idx="12391">
                  <c:v>3.9866250000000001E-8</c:v>
                </c:pt>
                <c:pt idx="12392">
                  <c:v>3.9869369999999997E-8</c:v>
                </c:pt>
                <c:pt idx="12393">
                  <c:v>3.9872500000000002E-8</c:v>
                </c:pt>
                <c:pt idx="12394">
                  <c:v>3.9875619999999997E-8</c:v>
                </c:pt>
                <c:pt idx="12395">
                  <c:v>3.9878750000000002E-8</c:v>
                </c:pt>
                <c:pt idx="12396">
                  <c:v>3.9881869999999998E-8</c:v>
                </c:pt>
                <c:pt idx="12397">
                  <c:v>3.9885000000000003E-8</c:v>
                </c:pt>
                <c:pt idx="12398">
                  <c:v>3.9888119999999998E-8</c:v>
                </c:pt>
                <c:pt idx="12399">
                  <c:v>3.9891250000000003E-8</c:v>
                </c:pt>
                <c:pt idx="12400">
                  <c:v>3.9894369999999999E-8</c:v>
                </c:pt>
                <c:pt idx="12401">
                  <c:v>3.9897499999999997E-8</c:v>
                </c:pt>
                <c:pt idx="12402">
                  <c:v>3.9900619999999999E-8</c:v>
                </c:pt>
                <c:pt idx="12403">
                  <c:v>3.9903749999999998E-8</c:v>
                </c:pt>
                <c:pt idx="12404">
                  <c:v>3.990687E-8</c:v>
                </c:pt>
                <c:pt idx="12405">
                  <c:v>3.9909999999999998E-8</c:v>
                </c:pt>
                <c:pt idx="12406">
                  <c:v>3.991312E-8</c:v>
                </c:pt>
                <c:pt idx="12407">
                  <c:v>3.9916249999999999E-8</c:v>
                </c:pt>
                <c:pt idx="12408">
                  <c:v>3.991937E-8</c:v>
                </c:pt>
                <c:pt idx="12409">
                  <c:v>3.9922499999999999E-8</c:v>
                </c:pt>
                <c:pt idx="12410">
                  <c:v>3.9925620000000001E-8</c:v>
                </c:pt>
                <c:pt idx="12411">
                  <c:v>3.9928749999999999E-8</c:v>
                </c:pt>
                <c:pt idx="12412">
                  <c:v>3.9931870000000001E-8</c:v>
                </c:pt>
                <c:pt idx="12413">
                  <c:v>3.9935E-8</c:v>
                </c:pt>
                <c:pt idx="12414">
                  <c:v>3.9938120000000002E-8</c:v>
                </c:pt>
                <c:pt idx="12415">
                  <c:v>3.994125E-8</c:v>
                </c:pt>
                <c:pt idx="12416">
                  <c:v>3.9944370000000002E-8</c:v>
                </c:pt>
                <c:pt idx="12417">
                  <c:v>3.9947500000000001E-8</c:v>
                </c:pt>
                <c:pt idx="12418">
                  <c:v>3.9950620000000003E-8</c:v>
                </c:pt>
                <c:pt idx="12419">
                  <c:v>3.9953750000000001E-8</c:v>
                </c:pt>
                <c:pt idx="12420">
                  <c:v>3.9956870000000003E-8</c:v>
                </c:pt>
                <c:pt idx="12421">
                  <c:v>3.9960000000000002E-8</c:v>
                </c:pt>
                <c:pt idx="12422">
                  <c:v>3.9963119999999997E-8</c:v>
                </c:pt>
                <c:pt idx="12423">
                  <c:v>3.9966250000000002E-8</c:v>
                </c:pt>
                <c:pt idx="12424">
                  <c:v>3.9969369999999998E-8</c:v>
                </c:pt>
                <c:pt idx="12425">
                  <c:v>3.9972500000000003E-8</c:v>
                </c:pt>
                <c:pt idx="12426">
                  <c:v>3.9975619999999998E-8</c:v>
                </c:pt>
                <c:pt idx="12427">
                  <c:v>3.9978750000000003E-8</c:v>
                </c:pt>
                <c:pt idx="12428">
                  <c:v>3.9981869999999999E-8</c:v>
                </c:pt>
                <c:pt idx="12429">
                  <c:v>3.9984999999999997E-8</c:v>
                </c:pt>
                <c:pt idx="12430">
                  <c:v>3.9988119999999999E-8</c:v>
                </c:pt>
                <c:pt idx="12431">
                  <c:v>3.9991249999999998E-8</c:v>
                </c:pt>
                <c:pt idx="12432">
                  <c:v>3.9994369999999999E-8</c:v>
                </c:pt>
                <c:pt idx="12433">
                  <c:v>3.9997499999999998E-8</c:v>
                </c:pt>
                <c:pt idx="12434">
                  <c:v>4.000062E-8</c:v>
                </c:pt>
                <c:pt idx="12435">
                  <c:v>4.0003749999999998E-8</c:v>
                </c:pt>
                <c:pt idx="12436">
                  <c:v>4.000687E-8</c:v>
                </c:pt>
                <c:pt idx="12437">
                  <c:v>4.0009999999999999E-8</c:v>
                </c:pt>
                <c:pt idx="12438">
                  <c:v>4.0013120000000001E-8</c:v>
                </c:pt>
                <c:pt idx="12439">
                  <c:v>4.0016249999999999E-8</c:v>
                </c:pt>
                <c:pt idx="12440">
                  <c:v>4.0019370000000001E-8</c:v>
                </c:pt>
                <c:pt idx="12441">
                  <c:v>4.00225E-8</c:v>
                </c:pt>
                <c:pt idx="12442">
                  <c:v>4.0025620000000002E-8</c:v>
                </c:pt>
                <c:pt idx="12443">
                  <c:v>4.002875E-8</c:v>
                </c:pt>
                <c:pt idx="12444">
                  <c:v>4.0031870000000002E-8</c:v>
                </c:pt>
                <c:pt idx="12445">
                  <c:v>4.0035000000000001E-8</c:v>
                </c:pt>
                <c:pt idx="12446">
                  <c:v>4.0038120000000003E-8</c:v>
                </c:pt>
                <c:pt idx="12447">
                  <c:v>4.0041250000000001E-8</c:v>
                </c:pt>
                <c:pt idx="12448">
                  <c:v>4.0044370000000003E-8</c:v>
                </c:pt>
                <c:pt idx="12449">
                  <c:v>4.0047500000000002E-8</c:v>
                </c:pt>
                <c:pt idx="12450">
                  <c:v>4.0050619999999997E-8</c:v>
                </c:pt>
                <c:pt idx="12451">
                  <c:v>4.0053750000000002E-8</c:v>
                </c:pt>
                <c:pt idx="12452">
                  <c:v>4.0056869999999998E-8</c:v>
                </c:pt>
                <c:pt idx="12453">
                  <c:v>4.0060000000000003E-8</c:v>
                </c:pt>
                <c:pt idx="12454">
                  <c:v>4.0063119999999998E-8</c:v>
                </c:pt>
                <c:pt idx="12455">
                  <c:v>4.0066250000000003E-8</c:v>
                </c:pt>
                <c:pt idx="12456">
                  <c:v>4.0069369999999998E-8</c:v>
                </c:pt>
                <c:pt idx="12457">
                  <c:v>4.0072499999999997E-8</c:v>
                </c:pt>
                <c:pt idx="12458">
                  <c:v>4.0075619999999999E-8</c:v>
                </c:pt>
                <c:pt idx="12459">
                  <c:v>4.0078749999999997E-8</c:v>
                </c:pt>
                <c:pt idx="12460">
                  <c:v>4.0081869999999999E-8</c:v>
                </c:pt>
                <c:pt idx="12461">
                  <c:v>4.0084999999999998E-8</c:v>
                </c:pt>
                <c:pt idx="12462">
                  <c:v>4.008812E-8</c:v>
                </c:pt>
                <c:pt idx="12463">
                  <c:v>4.0091249999999998E-8</c:v>
                </c:pt>
                <c:pt idx="12464">
                  <c:v>4.009437E-8</c:v>
                </c:pt>
                <c:pt idx="12465">
                  <c:v>4.0097499999999999E-8</c:v>
                </c:pt>
                <c:pt idx="12466">
                  <c:v>4.0100620000000001E-8</c:v>
                </c:pt>
                <c:pt idx="12467">
                  <c:v>4.0103749999999999E-8</c:v>
                </c:pt>
                <c:pt idx="12468">
                  <c:v>4.0106870000000001E-8</c:v>
                </c:pt>
                <c:pt idx="12469">
                  <c:v>4.011E-8</c:v>
                </c:pt>
                <c:pt idx="12470">
                  <c:v>4.0113120000000002E-8</c:v>
                </c:pt>
                <c:pt idx="12471">
                  <c:v>4.011625E-8</c:v>
                </c:pt>
                <c:pt idx="12472">
                  <c:v>4.0119370000000002E-8</c:v>
                </c:pt>
                <c:pt idx="12473">
                  <c:v>4.0122500000000001E-8</c:v>
                </c:pt>
                <c:pt idx="12474">
                  <c:v>4.0125620000000003E-8</c:v>
                </c:pt>
                <c:pt idx="12475">
                  <c:v>4.0128750000000001E-8</c:v>
                </c:pt>
                <c:pt idx="12476">
                  <c:v>4.0131870000000003E-8</c:v>
                </c:pt>
                <c:pt idx="12477">
                  <c:v>4.0135000000000002E-8</c:v>
                </c:pt>
                <c:pt idx="12478">
                  <c:v>4.0138119999999997E-8</c:v>
                </c:pt>
                <c:pt idx="12479">
                  <c:v>4.0141250000000002E-8</c:v>
                </c:pt>
                <c:pt idx="12480">
                  <c:v>4.0144369999999998E-8</c:v>
                </c:pt>
                <c:pt idx="12481">
                  <c:v>4.0147500000000003E-8</c:v>
                </c:pt>
                <c:pt idx="12482">
                  <c:v>4.0150619999999998E-8</c:v>
                </c:pt>
                <c:pt idx="12483">
                  <c:v>4.0153750000000003E-8</c:v>
                </c:pt>
                <c:pt idx="12484">
                  <c:v>4.0156869999999998E-8</c:v>
                </c:pt>
                <c:pt idx="12485">
                  <c:v>4.0159999999999997E-8</c:v>
                </c:pt>
                <c:pt idx="12486">
                  <c:v>4.0163119999999999E-8</c:v>
                </c:pt>
                <c:pt idx="12487">
                  <c:v>4.0166249999999997E-8</c:v>
                </c:pt>
                <c:pt idx="12488">
                  <c:v>4.0169369999999999E-8</c:v>
                </c:pt>
                <c:pt idx="12489">
                  <c:v>4.0172499999999998E-8</c:v>
                </c:pt>
                <c:pt idx="12490">
                  <c:v>4.017562E-8</c:v>
                </c:pt>
                <c:pt idx="12491">
                  <c:v>4.0178749999999998E-8</c:v>
                </c:pt>
                <c:pt idx="12492">
                  <c:v>4.018187E-8</c:v>
                </c:pt>
                <c:pt idx="12493">
                  <c:v>4.0184999999999999E-8</c:v>
                </c:pt>
                <c:pt idx="12494">
                  <c:v>4.0188120000000001E-8</c:v>
                </c:pt>
                <c:pt idx="12495">
                  <c:v>4.0191249999999999E-8</c:v>
                </c:pt>
                <c:pt idx="12496">
                  <c:v>4.0194370000000001E-8</c:v>
                </c:pt>
                <c:pt idx="12497">
                  <c:v>4.01975E-8</c:v>
                </c:pt>
                <c:pt idx="12498">
                  <c:v>4.0200620000000002E-8</c:v>
                </c:pt>
                <c:pt idx="12499">
                  <c:v>4.020375E-8</c:v>
                </c:pt>
                <c:pt idx="12500">
                  <c:v>4.0206870000000002E-8</c:v>
                </c:pt>
                <c:pt idx="12501">
                  <c:v>4.0210000000000001E-8</c:v>
                </c:pt>
                <c:pt idx="12502">
                  <c:v>4.0213120000000003E-8</c:v>
                </c:pt>
                <c:pt idx="12503">
                  <c:v>4.0216250000000001E-8</c:v>
                </c:pt>
                <c:pt idx="12504">
                  <c:v>4.0219370000000003E-8</c:v>
                </c:pt>
                <c:pt idx="12505">
                  <c:v>4.0222500000000002E-8</c:v>
                </c:pt>
                <c:pt idx="12506">
                  <c:v>4.0225619999999997E-8</c:v>
                </c:pt>
                <c:pt idx="12507">
                  <c:v>4.0228750000000002E-8</c:v>
                </c:pt>
                <c:pt idx="12508">
                  <c:v>4.0231869999999997E-8</c:v>
                </c:pt>
                <c:pt idx="12509">
                  <c:v>4.0235000000000003E-8</c:v>
                </c:pt>
                <c:pt idx="12510">
                  <c:v>4.0238119999999998E-8</c:v>
                </c:pt>
                <c:pt idx="12511">
                  <c:v>4.0241250000000003E-8</c:v>
                </c:pt>
                <c:pt idx="12512">
                  <c:v>4.0244369999999998E-8</c:v>
                </c:pt>
                <c:pt idx="12513">
                  <c:v>4.0247499999999997E-8</c:v>
                </c:pt>
                <c:pt idx="12514">
                  <c:v>4.0250619999999999E-8</c:v>
                </c:pt>
                <c:pt idx="12515">
                  <c:v>4.0253749999999997E-8</c:v>
                </c:pt>
                <c:pt idx="12516">
                  <c:v>4.0256869999999999E-8</c:v>
                </c:pt>
                <c:pt idx="12517">
                  <c:v>4.0259999999999998E-8</c:v>
                </c:pt>
                <c:pt idx="12518">
                  <c:v>4.026312E-8</c:v>
                </c:pt>
                <c:pt idx="12519">
                  <c:v>4.0266249999999998E-8</c:v>
                </c:pt>
                <c:pt idx="12520">
                  <c:v>4.026937E-8</c:v>
                </c:pt>
                <c:pt idx="12521">
                  <c:v>4.0272499999999999E-8</c:v>
                </c:pt>
                <c:pt idx="12522">
                  <c:v>4.0275620000000001E-8</c:v>
                </c:pt>
                <c:pt idx="12523">
                  <c:v>4.0278749999999999E-8</c:v>
                </c:pt>
                <c:pt idx="12524">
                  <c:v>4.0281870000000001E-8</c:v>
                </c:pt>
                <c:pt idx="12525">
                  <c:v>4.0285E-8</c:v>
                </c:pt>
                <c:pt idx="12526">
                  <c:v>4.0288120000000002E-8</c:v>
                </c:pt>
                <c:pt idx="12527">
                  <c:v>4.029125E-8</c:v>
                </c:pt>
                <c:pt idx="12528">
                  <c:v>4.0294370000000002E-8</c:v>
                </c:pt>
                <c:pt idx="12529">
                  <c:v>4.0297500000000001E-8</c:v>
                </c:pt>
                <c:pt idx="12530">
                  <c:v>4.0300620000000003E-8</c:v>
                </c:pt>
                <c:pt idx="12531">
                  <c:v>4.0303750000000001E-8</c:v>
                </c:pt>
                <c:pt idx="12532">
                  <c:v>4.0306870000000003E-8</c:v>
                </c:pt>
                <c:pt idx="12533">
                  <c:v>4.0310000000000002E-8</c:v>
                </c:pt>
                <c:pt idx="12534">
                  <c:v>4.0313119999999997E-8</c:v>
                </c:pt>
                <c:pt idx="12535">
                  <c:v>4.0316250000000002E-8</c:v>
                </c:pt>
                <c:pt idx="12536">
                  <c:v>4.0319369999999997E-8</c:v>
                </c:pt>
                <c:pt idx="12537">
                  <c:v>4.0322500000000003E-8</c:v>
                </c:pt>
                <c:pt idx="12538">
                  <c:v>4.0325619999999998E-8</c:v>
                </c:pt>
                <c:pt idx="12539">
                  <c:v>4.0328750000000003E-8</c:v>
                </c:pt>
                <c:pt idx="12540">
                  <c:v>4.0331869999999998E-8</c:v>
                </c:pt>
                <c:pt idx="12541">
                  <c:v>4.0334999999999997E-8</c:v>
                </c:pt>
                <c:pt idx="12542">
                  <c:v>4.0338119999999999E-8</c:v>
                </c:pt>
                <c:pt idx="12543">
                  <c:v>4.0341249999999997E-8</c:v>
                </c:pt>
                <c:pt idx="12544">
                  <c:v>4.0344369999999999E-8</c:v>
                </c:pt>
                <c:pt idx="12545">
                  <c:v>4.0347499999999998E-8</c:v>
                </c:pt>
                <c:pt idx="12546">
                  <c:v>4.035062E-8</c:v>
                </c:pt>
                <c:pt idx="12547">
                  <c:v>4.0353749999999998E-8</c:v>
                </c:pt>
                <c:pt idx="12548">
                  <c:v>4.035687E-8</c:v>
                </c:pt>
                <c:pt idx="12549">
                  <c:v>4.0359999999999999E-8</c:v>
                </c:pt>
                <c:pt idx="12550">
                  <c:v>4.0363120000000001E-8</c:v>
                </c:pt>
                <c:pt idx="12551">
                  <c:v>4.0366249999999999E-8</c:v>
                </c:pt>
                <c:pt idx="12552">
                  <c:v>4.0369370000000001E-8</c:v>
                </c:pt>
                <c:pt idx="12553">
                  <c:v>4.03725E-8</c:v>
                </c:pt>
                <c:pt idx="12554">
                  <c:v>4.0375620000000002E-8</c:v>
                </c:pt>
                <c:pt idx="12555">
                  <c:v>4.037875E-8</c:v>
                </c:pt>
                <c:pt idx="12556">
                  <c:v>4.0381870000000002E-8</c:v>
                </c:pt>
                <c:pt idx="12557">
                  <c:v>4.0385000000000001E-8</c:v>
                </c:pt>
                <c:pt idx="12558">
                  <c:v>4.0388120000000003E-8</c:v>
                </c:pt>
                <c:pt idx="12559">
                  <c:v>4.0391250000000001E-8</c:v>
                </c:pt>
                <c:pt idx="12560">
                  <c:v>4.0394370000000003E-8</c:v>
                </c:pt>
                <c:pt idx="12561">
                  <c:v>4.0397500000000002E-8</c:v>
                </c:pt>
                <c:pt idx="12562">
                  <c:v>4.0400619999999997E-8</c:v>
                </c:pt>
                <c:pt idx="12563">
                  <c:v>4.0403750000000002E-8</c:v>
                </c:pt>
                <c:pt idx="12564">
                  <c:v>4.0406869999999997E-8</c:v>
                </c:pt>
                <c:pt idx="12565">
                  <c:v>4.0410000000000003E-8</c:v>
                </c:pt>
                <c:pt idx="12566">
                  <c:v>4.0413119999999998E-8</c:v>
                </c:pt>
                <c:pt idx="12567">
                  <c:v>4.0416250000000003E-8</c:v>
                </c:pt>
                <c:pt idx="12568">
                  <c:v>4.0419369999999998E-8</c:v>
                </c:pt>
                <c:pt idx="12569">
                  <c:v>4.0422499999999997E-8</c:v>
                </c:pt>
                <c:pt idx="12570">
                  <c:v>4.0425619999999999E-8</c:v>
                </c:pt>
                <c:pt idx="12571">
                  <c:v>4.0428749999999997E-8</c:v>
                </c:pt>
                <c:pt idx="12572">
                  <c:v>4.0431869999999999E-8</c:v>
                </c:pt>
                <c:pt idx="12573">
                  <c:v>4.0434999999999998E-8</c:v>
                </c:pt>
                <c:pt idx="12574">
                  <c:v>4.043812E-8</c:v>
                </c:pt>
                <c:pt idx="12575">
                  <c:v>4.0441249999999998E-8</c:v>
                </c:pt>
                <c:pt idx="12576">
                  <c:v>4.044437E-8</c:v>
                </c:pt>
                <c:pt idx="12577">
                  <c:v>4.0447499999999999E-8</c:v>
                </c:pt>
                <c:pt idx="12578">
                  <c:v>4.0450620000000001E-8</c:v>
                </c:pt>
                <c:pt idx="12579">
                  <c:v>4.0453749999999999E-8</c:v>
                </c:pt>
                <c:pt idx="12580">
                  <c:v>4.0456870000000001E-8</c:v>
                </c:pt>
                <c:pt idx="12581">
                  <c:v>4.046E-8</c:v>
                </c:pt>
                <c:pt idx="12582">
                  <c:v>4.0463120000000002E-8</c:v>
                </c:pt>
                <c:pt idx="12583">
                  <c:v>4.046625E-8</c:v>
                </c:pt>
                <c:pt idx="12584">
                  <c:v>4.0469370000000002E-8</c:v>
                </c:pt>
                <c:pt idx="12585">
                  <c:v>4.0472500000000001E-8</c:v>
                </c:pt>
                <c:pt idx="12586">
                  <c:v>4.0475620000000003E-8</c:v>
                </c:pt>
                <c:pt idx="12587">
                  <c:v>4.0478750000000001E-8</c:v>
                </c:pt>
                <c:pt idx="12588">
                  <c:v>4.0481870000000003E-8</c:v>
                </c:pt>
                <c:pt idx="12589">
                  <c:v>4.0485000000000002E-8</c:v>
                </c:pt>
                <c:pt idx="12590">
                  <c:v>4.0488119999999997E-8</c:v>
                </c:pt>
                <c:pt idx="12591">
                  <c:v>4.0491250000000002E-8</c:v>
                </c:pt>
                <c:pt idx="12592">
                  <c:v>4.0494369999999997E-8</c:v>
                </c:pt>
                <c:pt idx="12593">
                  <c:v>4.0497500000000002E-8</c:v>
                </c:pt>
                <c:pt idx="12594">
                  <c:v>4.0500619999999998E-8</c:v>
                </c:pt>
                <c:pt idx="12595">
                  <c:v>4.0503750000000003E-8</c:v>
                </c:pt>
                <c:pt idx="12596">
                  <c:v>4.0506869999999998E-8</c:v>
                </c:pt>
                <c:pt idx="12597">
                  <c:v>4.0509999999999997E-8</c:v>
                </c:pt>
                <c:pt idx="12598">
                  <c:v>4.0513119999999999E-8</c:v>
                </c:pt>
                <c:pt idx="12599">
                  <c:v>4.0516249999999997E-8</c:v>
                </c:pt>
                <c:pt idx="12600">
                  <c:v>4.0519369999999999E-8</c:v>
                </c:pt>
                <c:pt idx="12601">
                  <c:v>4.0522499999999998E-8</c:v>
                </c:pt>
                <c:pt idx="12602">
                  <c:v>4.052562E-8</c:v>
                </c:pt>
                <c:pt idx="12603">
                  <c:v>4.0528749999999998E-8</c:v>
                </c:pt>
                <c:pt idx="12604">
                  <c:v>4.053187E-8</c:v>
                </c:pt>
                <c:pt idx="12605">
                  <c:v>4.0534999999999999E-8</c:v>
                </c:pt>
                <c:pt idx="12606">
                  <c:v>4.0538120000000001E-8</c:v>
                </c:pt>
                <c:pt idx="12607">
                  <c:v>4.0541249999999999E-8</c:v>
                </c:pt>
                <c:pt idx="12608">
                  <c:v>4.0544370000000001E-8</c:v>
                </c:pt>
                <c:pt idx="12609">
                  <c:v>4.05475E-8</c:v>
                </c:pt>
                <c:pt idx="12610">
                  <c:v>4.0550620000000002E-8</c:v>
                </c:pt>
                <c:pt idx="12611">
                  <c:v>4.055375E-8</c:v>
                </c:pt>
                <c:pt idx="12612">
                  <c:v>4.0556870000000002E-8</c:v>
                </c:pt>
                <c:pt idx="12613">
                  <c:v>4.0560000000000001E-8</c:v>
                </c:pt>
                <c:pt idx="12614">
                  <c:v>4.0563120000000003E-8</c:v>
                </c:pt>
                <c:pt idx="12615">
                  <c:v>4.0566250000000001E-8</c:v>
                </c:pt>
                <c:pt idx="12616">
                  <c:v>4.0569370000000003E-8</c:v>
                </c:pt>
                <c:pt idx="12617">
                  <c:v>4.0572500000000001E-8</c:v>
                </c:pt>
                <c:pt idx="12618">
                  <c:v>4.0575619999999997E-8</c:v>
                </c:pt>
                <c:pt idx="12619">
                  <c:v>4.0578750000000002E-8</c:v>
                </c:pt>
                <c:pt idx="12620">
                  <c:v>4.0581869999999997E-8</c:v>
                </c:pt>
                <c:pt idx="12621">
                  <c:v>4.0585000000000002E-8</c:v>
                </c:pt>
                <c:pt idx="12622">
                  <c:v>4.0588119999999998E-8</c:v>
                </c:pt>
                <c:pt idx="12623">
                  <c:v>4.0591250000000003E-8</c:v>
                </c:pt>
                <c:pt idx="12624">
                  <c:v>4.0594369999999998E-8</c:v>
                </c:pt>
                <c:pt idx="12625">
                  <c:v>4.0597499999999997E-8</c:v>
                </c:pt>
                <c:pt idx="12626">
                  <c:v>4.0600619999999999E-8</c:v>
                </c:pt>
                <c:pt idx="12627">
                  <c:v>4.0603749999999997E-8</c:v>
                </c:pt>
                <c:pt idx="12628">
                  <c:v>4.0606869999999999E-8</c:v>
                </c:pt>
                <c:pt idx="12629">
                  <c:v>4.0609999999999998E-8</c:v>
                </c:pt>
                <c:pt idx="12630">
                  <c:v>4.061312E-8</c:v>
                </c:pt>
                <c:pt idx="12631">
                  <c:v>4.0616249999999998E-8</c:v>
                </c:pt>
                <c:pt idx="12632">
                  <c:v>4.061937E-8</c:v>
                </c:pt>
                <c:pt idx="12633">
                  <c:v>4.0622499999999999E-8</c:v>
                </c:pt>
                <c:pt idx="12634">
                  <c:v>4.0625620000000001E-8</c:v>
                </c:pt>
                <c:pt idx="12635">
                  <c:v>4.0628749999999999E-8</c:v>
                </c:pt>
                <c:pt idx="12636">
                  <c:v>4.0631870000000001E-8</c:v>
                </c:pt>
                <c:pt idx="12637">
                  <c:v>4.0635E-8</c:v>
                </c:pt>
                <c:pt idx="12638">
                  <c:v>4.0638120000000002E-8</c:v>
                </c:pt>
                <c:pt idx="12639">
                  <c:v>4.064125E-8</c:v>
                </c:pt>
                <c:pt idx="12640">
                  <c:v>4.0644370000000002E-8</c:v>
                </c:pt>
                <c:pt idx="12641">
                  <c:v>4.0647500000000001E-8</c:v>
                </c:pt>
                <c:pt idx="12642">
                  <c:v>4.0650620000000002E-8</c:v>
                </c:pt>
                <c:pt idx="12643">
                  <c:v>4.0653750000000001E-8</c:v>
                </c:pt>
                <c:pt idx="12644">
                  <c:v>4.0656870000000003E-8</c:v>
                </c:pt>
                <c:pt idx="12645">
                  <c:v>4.0660000000000001E-8</c:v>
                </c:pt>
                <c:pt idx="12646">
                  <c:v>4.0663119999999997E-8</c:v>
                </c:pt>
                <c:pt idx="12647">
                  <c:v>4.0666250000000002E-8</c:v>
                </c:pt>
                <c:pt idx="12648">
                  <c:v>4.0669369999999997E-8</c:v>
                </c:pt>
                <c:pt idx="12649">
                  <c:v>4.0672500000000002E-8</c:v>
                </c:pt>
                <c:pt idx="12650">
                  <c:v>4.0675619999999998E-8</c:v>
                </c:pt>
                <c:pt idx="12651">
                  <c:v>4.0678750000000003E-8</c:v>
                </c:pt>
                <c:pt idx="12652">
                  <c:v>4.0681869999999998E-8</c:v>
                </c:pt>
                <c:pt idx="12653">
                  <c:v>4.0684999999999997E-8</c:v>
                </c:pt>
                <c:pt idx="12654">
                  <c:v>4.0688119999999999E-8</c:v>
                </c:pt>
                <c:pt idx="12655">
                  <c:v>4.0691249999999997E-8</c:v>
                </c:pt>
                <c:pt idx="12656">
                  <c:v>4.0694369999999999E-8</c:v>
                </c:pt>
                <c:pt idx="12657">
                  <c:v>4.0697499999999998E-8</c:v>
                </c:pt>
                <c:pt idx="12658">
                  <c:v>4.070062E-8</c:v>
                </c:pt>
                <c:pt idx="12659">
                  <c:v>4.0703749999999998E-8</c:v>
                </c:pt>
                <c:pt idx="12660">
                  <c:v>4.070687E-8</c:v>
                </c:pt>
                <c:pt idx="12661">
                  <c:v>4.0709999999999999E-8</c:v>
                </c:pt>
                <c:pt idx="12662">
                  <c:v>4.0713120000000001E-8</c:v>
                </c:pt>
                <c:pt idx="12663">
                  <c:v>4.0716249999999999E-8</c:v>
                </c:pt>
                <c:pt idx="12664">
                  <c:v>4.0719370000000001E-8</c:v>
                </c:pt>
                <c:pt idx="12665">
                  <c:v>4.07225E-8</c:v>
                </c:pt>
                <c:pt idx="12666">
                  <c:v>4.0725620000000001E-8</c:v>
                </c:pt>
                <c:pt idx="12667">
                  <c:v>4.072875E-8</c:v>
                </c:pt>
                <c:pt idx="12668">
                  <c:v>4.0731870000000002E-8</c:v>
                </c:pt>
                <c:pt idx="12669">
                  <c:v>4.0735E-8</c:v>
                </c:pt>
                <c:pt idx="12670">
                  <c:v>4.0738120000000002E-8</c:v>
                </c:pt>
                <c:pt idx="12671">
                  <c:v>4.0741250000000001E-8</c:v>
                </c:pt>
                <c:pt idx="12672">
                  <c:v>4.0744370000000003E-8</c:v>
                </c:pt>
                <c:pt idx="12673">
                  <c:v>4.0747500000000001E-8</c:v>
                </c:pt>
                <c:pt idx="12674">
                  <c:v>4.0750619999999997E-8</c:v>
                </c:pt>
                <c:pt idx="12675">
                  <c:v>4.0753750000000002E-8</c:v>
                </c:pt>
                <c:pt idx="12676">
                  <c:v>4.0756869999999997E-8</c:v>
                </c:pt>
                <c:pt idx="12677">
                  <c:v>4.0760000000000002E-8</c:v>
                </c:pt>
                <c:pt idx="12678">
                  <c:v>4.0763119999999998E-8</c:v>
                </c:pt>
                <c:pt idx="12679">
                  <c:v>4.0766250000000003E-8</c:v>
                </c:pt>
                <c:pt idx="12680">
                  <c:v>4.0769369999999998E-8</c:v>
                </c:pt>
                <c:pt idx="12681">
                  <c:v>4.0772500000000003E-8</c:v>
                </c:pt>
                <c:pt idx="12682">
                  <c:v>4.0775619999999999E-8</c:v>
                </c:pt>
                <c:pt idx="12683">
                  <c:v>4.0778749999999997E-8</c:v>
                </c:pt>
                <c:pt idx="12684">
                  <c:v>4.0781869999999999E-8</c:v>
                </c:pt>
                <c:pt idx="12685">
                  <c:v>4.0784999999999998E-8</c:v>
                </c:pt>
                <c:pt idx="12686">
                  <c:v>4.078812E-8</c:v>
                </c:pt>
                <c:pt idx="12687">
                  <c:v>4.0791249999999998E-8</c:v>
                </c:pt>
                <c:pt idx="12688">
                  <c:v>4.079437E-8</c:v>
                </c:pt>
                <c:pt idx="12689">
                  <c:v>4.0797499999999999E-8</c:v>
                </c:pt>
                <c:pt idx="12690">
                  <c:v>4.080062E-8</c:v>
                </c:pt>
                <c:pt idx="12691">
                  <c:v>4.0803749999999999E-8</c:v>
                </c:pt>
                <c:pt idx="12692">
                  <c:v>4.0806870000000001E-8</c:v>
                </c:pt>
                <c:pt idx="12693">
                  <c:v>4.0809999999999999E-8</c:v>
                </c:pt>
                <c:pt idx="12694">
                  <c:v>4.0813120000000001E-8</c:v>
                </c:pt>
                <c:pt idx="12695">
                  <c:v>4.081625E-8</c:v>
                </c:pt>
                <c:pt idx="12696">
                  <c:v>4.0819370000000002E-8</c:v>
                </c:pt>
                <c:pt idx="12697">
                  <c:v>4.08225E-8</c:v>
                </c:pt>
                <c:pt idx="12698">
                  <c:v>4.0825620000000002E-8</c:v>
                </c:pt>
                <c:pt idx="12699">
                  <c:v>4.0828750000000001E-8</c:v>
                </c:pt>
                <c:pt idx="12700">
                  <c:v>4.0831870000000003E-8</c:v>
                </c:pt>
                <c:pt idx="12701">
                  <c:v>4.0835000000000001E-8</c:v>
                </c:pt>
                <c:pt idx="12702">
                  <c:v>4.0838119999999997E-8</c:v>
                </c:pt>
                <c:pt idx="12703">
                  <c:v>4.0841250000000002E-8</c:v>
                </c:pt>
                <c:pt idx="12704">
                  <c:v>4.0844369999999997E-8</c:v>
                </c:pt>
                <c:pt idx="12705">
                  <c:v>4.0847500000000002E-8</c:v>
                </c:pt>
                <c:pt idx="12706">
                  <c:v>4.0850619999999998E-8</c:v>
                </c:pt>
                <c:pt idx="12707">
                  <c:v>4.0853750000000003E-8</c:v>
                </c:pt>
                <c:pt idx="12708">
                  <c:v>4.0856869999999998E-8</c:v>
                </c:pt>
                <c:pt idx="12709">
                  <c:v>4.0860000000000003E-8</c:v>
                </c:pt>
                <c:pt idx="12710">
                  <c:v>4.0863119999999999E-8</c:v>
                </c:pt>
                <c:pt idx="12711">
                  <c:v>4.0866249999999997E-8</c:v>
                </c:pt>
                <c:pt idx="12712">
                  <c:v>4.0869369999999999E-8</c:v>
                </c:pt>
                <c:pt idx="12713">
                  <c:v>4.0872499999999998E-8</c:v>
                </c:pt>
                <c:pt idx="12714">
                  <c:v>4.087562E-8</c:v>
                </c:pt>
                <c:pt idx="12715">
                  <c:v>4.0878749999999998E-8</c:v>
                </c:pt>
                <c:pt idx="12716">
                  <c:v>4.088187E-8</c:v>
                </c:pt>
                <c:pt idx="12717">
                  <c:v>4.0884999999999999E-8</c:v>
                </c:pt>
                <c:pt idx="12718">
                  <c:v>4.088812E-8</c:v>
                </c:pt>
                <c:pt idx="12719">
                  <c:v>4.0891249999999999E-8</c:v>
                </c:pt>
                <c:pt idx="12720">
                  <c:v>4.0894370000000001E-8</c:v>
                </c:pt>
                <c:pt idx="12721">
                  <c:v>4.0897499999999999E-8</c:v>
                </c:pt>
                <c:pt idx="12722">
                  <c:v>4.0900620000000001E-8</c:v>
                </c:pt>
                <c:pt idx="12723">
                  <c:v>4.090375E-8</c:v>
                </c:pt>
                <c:pt idx="12724">
                  <c:v>4.0906870000000002E-8</c:v>
                </c:pt>
                <c:pt idx="12725">
                  <c:v>4.091E-8</c:v>
                </c:pt>
                <c:pt idx="12726">
                  <c:v>4.0913120000000002E-8</c:v>
                </c:pt>
                <c:pt idx="12727">
                  <c:v>4.0916250000000001E-8</c:v>
                </c:pt>
                <c:pt idx="12728">
                  <c:v>4.0919370000000003E-8</c:v>
                </c:pt>
                <c:pt idx="12729">
                  <c:v>4.0922500000000001E-8</c:v>
                </c:pt>
                <c:pt idx="12730">
                  <c:v>4.0925620000000003E-8</c:v>
                </c:pt>
                <c:pt idx="12731">
                  <c:v>4.0928750000000002E-8</c:v>
                </c:pt>
                <c:pt idx="12732">
                  <c:v>4.0931869999999997E-8</c:v>
                </c:pt>
                <c:pt idx="12733">
                  <c:v>4.0935000000000002E-8</c:v>
                </c:pt>
                <c:pt idx="12734">
                  <c:v>4.0938119999999998E-8</c:v>
                </c:pt>
                <c:pt idx="12735">
                  <c:v>4.0941250000000003E-8</c:v>
                </c:pt>
                <c:pt idx="12736">
                  <c:v>4.0944369999999998E-8</c:v>
                </c:pt>
                <c:pt idx="12737">
                  <c:v>4.0947500000000003E-8</c:v>
                </c:pt>
                <c:pt idx="12738">
                  <c:v>4.0950619999999999E-8</c:v>
                </c:pt>
                <c:pt idx="12739">
                  <c:v>4.0953749999999997E-8</c:v>
                </c:pt>
                <c:pt idx="12740">
                  <c:v>4.0956869999999999E-8</c:v>
                </c:pt>
                <c:pt idx="12741">
                  <c:v>4.0959999999999998E-8</c:v>
                </c:pt>
                <c:pt idx="12742">
                  <c:v>4.0963119999999999E-8</c:v>
                </c:pt>
                <c:pt idx="12743">
                  <c:v>4.0966249999999998E-8</c:v>
                </c:pt>
                <c:pt idx="12744">
                  <c:v>4.096937E-8</c:v>
                </c:pt>
                <c:pt idx="12745">
                  <c:v>4.0972499999999998E-8</c:v>
                </c:pt>
                <c:pt idx="12746">
                  <c:v>4.097562E-8</c:v>
                </c:pt>
                <c:pt idx="12747">
                  <c:v>4.0978749999999999E-8</c:v>
                </c:pt>
                <c:pt idx="12748">
                  <c:v>4.0981870000000001E-8</c:v>
                </c:pt>
                <c:pt idx="12749">
                  <c:v>4.0984999999999999E-8</c:v>
                </c:pt>
                <c:pt idx="12750">
                  <c:v>4.0988120000000001E-8</c:v>
                </c:pt>
                <c:pt idx="12751">
                  <c:v>4.099125E-8</c:v>
                </c:pt>
                <c:pt idx="12752">
                  <c:v>4.0994370000000002E-8</c:v>
                </c:pt>
                <c:pt idx="12753">
                  <c:v>4.09975E-8</c:v>
                </c:pt>
                <c:pt idx="12754">
                  <c:v>4.1000620000000002E-8</c:v>
                </c:pt>
                <c:pt idx="12755">
                  <c:v>4.1003750000000001E-8</c:v>
                </c:pt>
                <c:pt idx="12756">
                  <c:v>4.1006870000000003E-8</c:v>
                </c:pt>
                <c:pt idx="12757">
                  <c:v>4.1010000000000001E-8</c:v>
                </c:pt>
                <c:pt idx="12758">
                  <c:v>4.1013120000000003E-8</c:v>
                </c:pt>
                <c:pt idx="12759">
                  <c:v>4.1016250000000002E-8</c:v>
                </c:pt>
                <c:pt idx="12760">
                  <c:v>4.1019369999999997E-8</c:v>
                </c:pt>
                <c:pt idx="12761">
                  <c:v>4.1022500000000002E-8</c:v>
                </c:pt>
                <c:pt idx="12762">
                  <c:v>4.1025619999999998E-8</c:v>
                </c:pt>
                <c:pt idx="12763">
                  <c:v>4.1028750000000003E-8</c:v>
                </c:pt>
                <c:pt idx="12764">
                  <c:v>4.1031869999999998E-8</c:v>
                </c:pt>
                <c:pt idx="12765">
                  <c:v>4.1035000000000003E-8</c:v>
                </c:pt>
                <c:pt idx="12766">
                  <c:v>4.1038119999999998E-8</c:v>
                </c:pt>
                <c:pt idx="12767">
                  <c:v>4.1041249999999997E-8</c:v>
                </c:pt>
                <c:pt idx="12768">
                  <c:v>4.1044369999999999E-8</c:v>
                </c:pt>
                <c:pt idx="12769">
                  <c:v>4.1047499999999997E-8</c:v>
                </c:pt>
                <c:pt idx="12770">
                  <c:v>4.1050619999999999E-8</c:v>
                </c:pt>
                <c:pt idx="12771">
                  <c:v>4.1053749999999998E-8</c:v>
                </c:pt>
                <c:pt idx="12772">
                  <c:v>4.105687E-8</c:v>
                </c:pt>
                <c:pt idx="12773">
                  <c:v>4.1059999999999998E-8</c:v>
                </c:pt>
                <c:pt idx="12774">
                  <c:v>4.106312E-8</c:v>
                </c:pt>
                <c:pt idx="12775">
                  <c:v>4.1066249999999999E-8</c:v>
                </c:pt>
                <c:pt idx="12776">
                  <c:v>4.1069370000000001E-8</c:v>
                </c:pt>
                <c:pt idx="12777">
                  <c:v>4.1072499999999999E-8</c:v>
                </c:pt>
                <c:pt idx="12778">
                  <c:v>4.1075620000000001E-8</c:v>
                </c:pt>
                <c:pt idx="12779">
                  <c:v>4.107875E-8</c:v>
                </c:pt>
                <c:pt idx="12780">
                  <c:v>4.1081870000000002E-8</c:v>
                </c:pt>
                <c:pt idx="12781">
                  <c:v>4.1085E-8</c:v>
                </c:pt>
                <c:pt idx="12782">
                  <c:v>4.1088120000000002E-8</c:v>
                </c:pt>
                <c:pt idx="12783">
                  <c:v>4.1091250000000001E-8</c:v>
                </c:pt>
                <c:pt idx="12784">
                  <c:v>4.1094370000000003E-8</c:v>
                </c:pt>
                <c:pt idx="12785">
                  <c:v>4.1097500000000001E-8</c:v>
                </c:pt>
                <c:pt idx="12786">
                  <c:v>4.1100620000000003E-8</c:v>
                </c:pt>
                <c:pt idx="12787">
                  <c:v>4.1103750000000002E-8</c:v>
                </c:pt>
                <c:pt idx="12788">
                  <c:v>4.1106869999999997E-8</c:v>
                </c:pt>
                <c:pt idx="12789">
                  <c:v>4.1110000000000002E-8</c:v>
                </c:pt>
                <c:pt idx="12790">
                  <c:v>4.1113119999999998E-8</c:v>
                </c:pt>
                <c:pt idx="12791">
                  <c:v>4.1116250000000003E-8</c:v>
                </c:pt>
                <c:pt idx="12792">
                  <c:v>4.1119369999999998E-8</c:v>
                </c:pt>
                <c:pt idx="12793">
                  <c:v>4.1122500000000003E-8</c:v>
                </c:pt>
                <c:pt idx="12794">
                  <c:v>4.1125619999999998E-8</c:v>
                </c:pt>
                <c:pt idx="12795">
                  <c:v>4.1128749999999997E-8</c:v>
                </c:pt>
                <c:pt idx="12796">
                  <c:v>4.1131869999999999E-8</c:v>
                </c:pt>
                <c:pt idx="12797">
                  <c:v>4.1134999999999997E-8</c:v>
                </c:pt>
                <c:pt idx="12798">
                  <c:v>4.1138119999999999E-8</c:v>
                </c:pt>
                <c:pt idx="12799">
                  <c:v>4.1141249999999998E-8</c:v>
                </c:pt>
                <c:pt idx="12800">
                  <c:v>4.114437E-8</c:v>
                </c:pt>
                <c:pt idx="12801">
                  <c:v>4.1147499999999998E-8</c:v>
                </c:pt>
                <c:pt idx="12802">
                  <c:v>4.115062E-8</c:v>
                </c:pt>
                <c:pt idx="12803">
                  <c:v>4.1153749999999999E-8</c:v>
                </c:pt>
                <c:pt idx="12804">
                  <c:v>4.1156870000000001E-8</c:v>
                </c:pt>
                <c:pt idx="12805">
                  <c:v>4.1159999999999999E-8</c:v>
                </c:pt>
                <c:pt idx="12806">
                  <c:v>4.1163120000000001E-8</c:v>
                </c:pt>
                <c:pt idx="12807">
                  <c:v>4.116625E-8</c:v>
                </c:pt>
                <c:pt idx="12808">
                  <c:v>4.1169370000000002E-8</c:v>
                </c:pt>
                <c:pt idx="12809">
                  <c:v>4.11725E-8</c:v>
                </c:pt>
                <c:pt idx="12810">
                  <c:v>4.1175620000000002E-8</c:v>
                </c:pt>
                <c:pt idx="12811">
                  <c:v>4.1178750000000001E-8</c:v>
                </c:pt>
                <c:pt idx="12812">
                  <c:v>4.1181870000000003E-8</c:v>
                </c:pt>
                <c:pt idx="12813">
                  <c:v>4.1185000000000001E-8</c:v>
                </c:pt>
                <c:pt idx="12814">
                  <c:v>4.1188120000000003E-8</c:v>
                </c:pt>
                <c:pt idx="12815">
                  <c:v>4.1191250000000002E-8</c:v>
                </c:pt>
                <c:pt idx="12816">
                  <c:v>4.1194369999999997E-8</c:v>
                </c:pt>
                <c:pt idx="12817">
                  <c:v>4.1197500000000002E-8</c:v>
                </c:pt>
                <c:pt idx="12818">
                  <c:v>4.1200619999999997E-8</c:v>
                </c:pt>
                <c:pt idx="12819">
                  <c:v>4.1203750000000003E-8</c:v>
                </c:pt>
                <c:pt idx="12820">
                  <c:v>4.1206869999999998E-8</c:v>
                </c:pt>
                <c:pt idx="12821">
                  <c:v>4.1210000000000003E-8</c:v>
                </c:pt>
                <c:pt idx="12822">
                  <c:v>4.1213119999999998E-8</c:v>
                </c:pt>
                <c:pt idx="12823">
                  <c:v>4.1216249999999997E-8</c:v>
                </c:pt>
                <c:pt idx="12824">
                  <c:v>4.1219369999999999E-8</c:v>
                </c:pt>
                <c:pt idx="12825">
                  <c:v>4.1222499999999997E-8</c:v>
                </c:pt>
                <c:pt idx="12826">
                  <c:v>4.1225619999999999E-8</c:v>
                </c:pt>
                <c:pt idx="12827">
                  <c:v>4.1228749999999998E-8</c:v>
                </c:pt>
                <c:pt idx="12828">
                  <c:v>4.123187E-8</c:v>
                </c:pt>
                <c:pt idx="12829">
                  <c:v>4.1234999999999998E-8</c:v>
                </c:pt>
                <c:pt idx="12830">
                  <c:v>4.123812E-8</c:v>
                </c:pt>
                <c:pt idx="12831">
                  <c:v>4.1241249999999999E-8</c:v>
                </c:pt>
                <c:pt idx="12832">
                  <c:v>4.1244370000000001E-8</c:v>
                </c:pt>
                <c:pt idx="12833">
                  <c:v>4.1247499999999999E-8</c:v>
                </c:pt>
                <c:pt idx="12834">
                  <c:v>4.1250620000000001E-8</c:v>
                </c:pt>
                <c:pt idx="12835">
                  <c:v>4.125375E-8</c:v>
                </c:pt>
                <c:pt idx="12836">
                  <c:v>4.1256870000000002E-8</c:v>
                </c:pt>
                <c:pt idx="12837">
                  <c:v>4.126E-8</c:v>
                </c:pt>
                <c:pt idx="12838">
                  <c:v>4.1263120000000002E-8</c:v>
                </c:pt>
                <c:pt idx="12839">
                  <c:v>4.1266250000000001E-8</c:v>
                </c:pt>
                <c:pt idx="12840">
                  <c:v>4.1269370000000003E-8</c:v>
                </c:pt>
                <c:pt idx="12841">
                  <c:v>4.1272500000000001E-8</c:v>
                </c:pt>
                <c:pt idx="12842">
                  <c:v>4.1275620000000003E-8</c:v>
                </c:pt>
                <c:pt idx="12843">
                  <c:v>4.1278750000000002E-8</c:v>
                </c:pt>
                <c:pt idx="12844">
                  <c:v>4.1281869999999997E-8</c:v>
                </c:pt>
                <c:pt idx="12845">
                  <c:v>4.1285000000000002E-8</c:v>
                </c:pt>
                <c:pt idx="12846">
                  <c:v>4.1288119999999997E-8</c:v>
                </c:pt>
                <c:pt idx="12847">
                  <c:v>4.1291250000000003E-8</c:v>
                </c:pt>
                <c:pt idx="12848">
                  <c:v>4.1294369999999998E-8</c:v>
                </c:pt>
                <c:pt idx="12849">
                  <c:v>4.1297500000000003E-8</c:v>
                </c:pt>
                <c:pt idx="12850">
                  <c:v>4.1300619999999998E-8</c:v>
                </c:pt>
                <c:pt idx="12851">
                  <c:v>4.1303749999999997E-8</c:v>
                </c:pt>
                <c:pt idx="12852">
                  <c:v>4.1306869999999999E-8</c:v>
                </c:pt>
                <c:pt idx="12853">
                  <c:v>4.1309999999999997E-8</c:v>
                </c:pt>
                <c:pt idx="12854">
                  <c:v>4.1313119999999999E-8</c:v>
                </c:pt>
                <c:pt idx="12855">
                  <c:v>4.1316249999999998E-8</c:v>
                </c:pt>
                <c:pt idx="12856">
                  <c:v>4.131937E-8</c:v>
                </c:pt>
                <c:pt idx="12857">
                  <c:v>4.1322499999999998E-8</c:v>
                </c:pt>
                <c:pt idx="12858">
                  <c:v>4.132562E-8</c:v>
                </c:pt>
                <c:pt idx="12859">
                  <c:v>4.1328749999999999E-8</c:v>
                </c:pt>
                <c:pt idx="12860">
                  <c:v>4.1331870000000001E-8</c:v>
                </c:pt>
                <c:pt idx="12861">
                  <c:v>4.1334999999999999E-8</c:v>
                </c:pt>
                <c:pt idx="12862">
                  <c:v>4.1338120000000001E-8</c:v>
                </c:pt>
                <c:pt idx="12863">
                  <c:v>4.134125E-8</c:v>
                </c:pt>
                <c:pt idx="12864">
                  <c:v>4.1344370000000002E-8</c:v>
                </c:pt>
                <c:pt idx="12865">
                  <c:v>4.13475E-8</c:v>
                </c:pt>
                <c:pt idx="12866">
                  <c:v>4.1350620000000002E-8</c:v>
                </c:pt>
                <c:pt idx="12867">
                  <c:v>4.1353750000000001E-8</c:v>
                </c:pt>
                <c:pt idx="12868">
                  <c:v>4.1356870000000003E-8</c:v>
                </c:pt>
                <c:pt idx="12869">
                  <c:v>4.1360000000000001E-8</c:v>
                </c:pt>
                <c:pt idx="12870">
                  <c:v>4.1363120000000003E-8</c:v>
                </c:pt>
                <c:pt idx="12871">
                  <c:v>4.1366250000000002E-8</c:v>
                </c:pt>
                <c:pt idx="12872">
                  <c:v>4.1369369999999997E-8</c:v>
                </c:pt>
                <c:pt idx="12873">
                  <c:v>4.1372500000000002E-8</c:v>
                </c:pt>
                <c:pt idx="12874">
                  <c:v>4.1375619999999997E-8</c:v>
                </c:pt>
                <c:pt idx="12875">
                  <c:v>4.1378750000000003E-8</c:v>
                </c:pt>
                <c:pt idx="12876">
                  <c:v>4.1381869999999998E-8</c:v>
                </c:pt>
                <c:pt idx="12877">
                  <c:v>4.1385000000000003E-8</c:v>
                </c:pt>
                <c:pt idx="12878">
                  <c:v>4.1388119999999998E-8</c:v>
                </c:pt>
                <c:pt idx="12879">
                  <c:v>4.1391249999999997E-8</c:v>
                </c:pt>
                <c:pt idx="12880">
                  <c:v>4.1394369999999999E-8</c:v>
                </c:pt>
                <c:pt idx="12881">
                  <c:v>4.1397499999999997E-8</c:v>
                </c:pt>
                <c:pt idx="12882">
                  <c:v>4.1400619999999999E-8</c:v>
                </c:pt>
                <c:pt idx="12883">
                  <c:v>4.1403749999999998E-8</c:v>
                </c:pt>
                <c:pt idx="12884">
                  <c:v>4.140687E-8</c:v>
                </c:pt>
                <c:pt idx="12885">
                  <c:v>4.1409999999999998E-8</c:v>
                </c:pt>
                <c:pt idx="12886">
                  <c:v>4.141312E-8</c:v>
                </c:pt>
                <c:pt idx="12887">
                  <c:v>4.1416249999999999E-8</c:v>
                </c:pt>
                <c:pt idx="12888">
                  <c:v>4.1419370000000001E-8</c:v>
                </c:pt>
                <c:pt idx="12889">
                  <c:v>4.1422499999999999E-8</c:v>
                </c:pt>
                <c:pt idx="12890">
                  <c:v>4.1425620000000001E-8</c:v>
                </c:pt>
                <c:pt idx="12891">
                  <c:v>4.142875E-8</c:v>
                </c:pt>
                <c:pt idx="12892">
                  <c:v>4.1431870000000002E-8</c:v>
                </c:pt>
                <c:pt idx="12893">
                  <c:v>4.1435E-8</c:v>
                </c:pt>
                <c:pt idx="12894">
                  <c:v>4.1438120000000002E-8</c:v>
                </c:pt>
                <c:pt idx="12895">
                  <c:v>4.1441250000000001E-8</c:v>
                </c:pt>
                <c:pt idx="12896">
                  <c:v>4.1444370000000003E-8</c:v>
                </c:pt>
                <c:pt idx="12897">
                  <c:v>4.1447500000000001E-8</c:v>
                </c:pt>
                <c:pt idx="12898">
                  <c:v>4.1450620000000003E-8</c:v>
                </c:pt>
                <c:pt idx="12899">
                  <c:v>4.1453750000000002E-8</c:v>
                </c:pt>
                <c:pt idx="12900">
                  <c:v>4.1456869999999997E-8</c:v>
                </c:pt>
                <c:pt idx="12901">
                  <c:v>4.1460000000000002E-8</c:v>
                </c:pt>
                <c:pt idx="12902">
                  <c:v>4.1463119999999997E-8</c:v>
                </c:pt>
                <c:pt idx="12903">
                  <c:v>4.1466250000000002E-8</c:v>
                </c:pt>
                <c:pt idx="12904">
                  <c:v>4.1469369999999998E-8</c:v>
                </c:pt>
                <c:pt idx="12905">
                  <c:v>4.1472500000000003E-8</c:v>
                </c:pt>
                <c:pt idx="12906">
                  <c:v>4.1475619999999998E-8</c:v>
                </c:pt>
                <c:pt idx="12907">
                  <c:v>4.1478749999999997E-8</c:v>
                </c:pt>
                <c:pt idx="12908">
                  <c:v>4.1481869999999999E-8</c:v>
                </c:pt>
                <c:pt idx="12909">
                  <c:v>4.1484999999999997E-8</c:v>
                </c:pt>
                <c:pt idx="12910">
                  <c:v>4.1488119999999999E-8</c:v>
                </c:pt>
                <c:pt idx="12911">
                  <c:v>4.1491249999999998E-8</c:v>
                </c:pt>
                <c:pt idx="12912">
                  <c:v>4.149437E-8</c:v>
                </c:pt>
                <c:pt idx="12913">
                  <c:v>4.1497499999999998E-8</c:v>
                </c:pt>
                <c:pt idx="12914">
                  <c:v>4.150062E-8</c:v>
                </c:pt>
                <c:pt idx="12915">
                  <c:v>4.1503749999999999E-8</c:v>
                </c:pt>
                <c:pt idx="12916">
                  <c:v>4.1506870000000001E-8</c:v>
                </c:pt>
                <c:pt idx="12917">
                  <c:v>4.1509999999999999E-8</c:v>
                </c:pt>
                <c:pt idx="12918">
                  <c:v>4.1513120000000001E-8</c:v>
                </c:pt>
                <c:pt idx="12919">
                  <c:v>4.151625E-8</c:v>
                </c:pt>
                <c:pt idx="12920">
                  <c:v>4.1519370000000002E-8</c:v>
                </c:pt>
                <c:pt idx="12921">
                  <c:v>4.15225E-8</c:v>
                </c:pt>
                <c:pt idx="12922">
                  <c:v>4.1525620000000002E-8</c:v>
                </c:pt>
                <c:pt idx="12923">
                  <c:v>4.1528750000000001E-8</c:v>
                </c:pt>
                <c:pt idx="12924">
                  <c:v>4.1531870000000002E-8</c:v>
                </c:pt>
                <c:pt idx="12925">
                  <c:v>4.1535000000000001E-8</c:v>
                </c:pt>
                <c:pt idx="12926">
                  <c:v>4.1538120000000003E-8</c:v>
                </c:pt>
                <c:pt idx="12927">
                  <c:v>4.1541250000000001E-8</c:v>
                </c:pt>
                <c:pt idx="12928">
                  <c:v>4.1544369999999997E-8</c:v>
                </c:pt>
                <c:pt idx="12929">
                  <c:v>4.1547500000000002E-8</c:v>
                </c:pt>
                <c:pt idx="12930">
                  <c:v>4.1550619999999997E-8</c:v>
                </c:pt>
                <c:pt idx="12931">
                  <c:v>4.1553750000000002E-8</c:v>
                </c:pt>
                <c:pt idx="12932">
                  <c:v>4.1556869999999998E-8</c:v>
                </c:pt>
                <c:pt idx="12933">
                  <c:v>4.1560000000000003E-8</c:v>
                </c:pt>
                <c:pt idx="12934">
                  <c:v>4.1563119999999998E-8</c:v>
                </c:pt>
                <c:pt idx="12935">
                  <c:v>4.1566249999999997E-8</c:v>
                </c:pt>
                <c:pt idx="12936">
                  <c:v>4.1569369999999999E-8</c:v>
                </c:pt>
                <c:pt idx="12937">
                  <c:v>4.1572499999999997E-8</c:v>
                </c:pt>
                <c:pt idx="12938">
                  <c:v>4.1575619999999999E-8</c:v>
                </c:pt>
                <c:pt idx="12939">
                  <c:v>4.1578749999999998E-8</c:v>
                </c:pt>
                <c:pt idx="12940">
                  <c:v>4.158187E-8</c:v>
                </c:pt>
                <c:pt idx="12941">
                  <c:v>4.1584999999999998E-8</c:v>
                </c:pt>
                <c:pt idx="12942">
                  <c:v>4.158812E-8</c:v>
                </c:pt>
                <c:pt idx="12943">
                  <c:v>4.1591249999999999E-8</c:v>
                </c:pt>
                <c:pt idx="12944">
                  <c:v>4.1594370000000001E-8</c:v>
                </c:pt>
                <c:pt idx="12945">
                  <c:v>4.1597499999999999E-8</c:v>
                </c:pt>
                <c:pt idx="12946">
                  <c:v>4.1600620000000001E-8</c:v>
                </c:pt>
                <c:pt idx="12947">
                  <c:v>4.160375E-8</c:v>
                </c:pt>
                <c:pt idx="12948">
                  <c:v>4.1606870000000002E-8</c:v>
                </c:pt>
                <c:pt idx="12949">
                  <c:v>4.161E-8</c:v>
                </c:pt>
                <c:pt idx="12950">
                  <c:v>4.1613120000000002E-8</c:v>
                </c:pt>
                <c:pt idx="12951">
                  <c:v>4.1616250000000001E-8</c:v>
                </c:pt>
                <c:pt idx="12952">
                  <c:v>4.1619370000000002E-8</c:v>
                </c:pt>
                <c:pt idx="12953">
                  <c:v>4.1622500000000001E-8</c:v>
                </c:pt>
                <c:pt idx="12954">
                  <c:v>4.1625620000000003E-8</c:v>
                </c:pt>
                <c:pt idx="12955">
                  <c:v>4.1628750000000001E-8</c:v>
                </c:pt>
                <c:pt idx="12956">
                  <c:v>4.1631869999999997E-8</c:v>
                </c:pt>
                <c:pt idx="12957">
                  <c:v>4.1635000000000002E-8</c:v>
                </c:pt>
                <c:pt idx="12958">
                  <c:v>4.1638119999999997E-8</c:v>
                </c:pt>
                <c:pt idx="12959">
                  <c:v>4.1641250000000002E-8</c:v>
                </c:pt>
                <c:pt idx="12960">
                  <c:v>4.1644369999999998E-8</c:v>
                </c:pt>
                <c:pt idx="12961">
                  <c:v>4.1647500000000003E-8</c:v>
                </c:pt>
                <c:pt idx="12962">
                  <c:v>4.1650619999999998E-8</c:v>
                </c:pt>
                <c:pt idx="12963">
                  <c:v>4.1653749999999997E-8</c:v>
                </c:pt>
                <c:pt idx="12964">
                  <c:v>4.1656869999999999E-8</c:v>
                </c:pt>
                <c:pt idx="12965">
                  <c:v>4.1659999999999997E-8</c:v>
                </c:pt>
                <c:pt idx="12966">
                  <c:v>4.1663119999999999E-8</c:v>
                </c:pt>
                <c:pt idx="12967">
                  <c:v>4.1666249999999998E-8</c:v>
                </c:pt>
                <c:pt idx="12968">
                  <c:v>4.166937E-8</c:v>
                </c:pt>
                <c:pt idx="12969">
                  <c:v>4.1672499999999998E-8</c:v>
                </c:pt>
                <c:pt idx="12970">
                  <c:v>4.167562E-8</c:v>
                </c:pt>
                <c:pt idx="12971">
                  <c:v>4.1678749999999999E-8</c:v>
                </c:pt>
                <c:pt idx="12972">
                  <c:v>4.1681870000000001E-8</c:v>
                </c:pt>
                <c:pt idx="12973">
                  <c:v>4.1684999999999999E-8</c:v>
                </c:pt>
                <c:pt idx="12974">
                  <c:v>4.1688120000000001E-8</c:v>
                </c:pt>
                <c:pt idx="12975">
                  <c:v>4.169125E-8</c:v>
                </c:pt>
                <c:pt idx="12976">
                  <c:v>4.1694370000000001E-8</c:v>
                </c:pt>
                <c:pt idx="12977">
                  <c:v>4.16975E-8</c:v>
                </c:pt>
                <c:pt idx="12978">
                  <c:v>4.1700620000000002E-8</c:v>
                </c:pt>
                <c:pt idx="12979">
                  <c:v>4.170375E-8</c:v>
                </c:pt>
                <c:pt idx="12980">
                  <c:v>4.1706870000000002E-8</c:v>
                </c:pt>
                <c:pt idx="12981">
                  <c:v>4.1710000000000001E-8</c:v>
                </c:pt>
                <c:pt idx="12982">
                  <c:v>4.1713120000000003E-8</c:v>
                </c:pt>
                <c:pt idx="12983">
                  <c:v>4.1716250000000001E-8</c:v>
                </c:pt>
                <c:pt idx="12984">
                  <c:v>4.1719369999999997E-8</c:v>
                </c:pt>
                <c:pt idx="12985">
                  <c:v>4.1722500000000002E-8</c:v>
                </c:pt>
                <c:pt idx="12986">
                  <c:v>4.1725619999999997E-8</c:v>
                </c:pt>
                <c:pt idx="12987">
                  <c:v>4.1728750000000002E-8</c:v>
                </c:pt>
                <c:pt idx="12988">
                  <c:v>4.1731869999999998E-8</c:v>
                </c:pt>
                <c:pt idx="12989">
                  <c:v>4.1735000000000003E-8</c:v>
                </c:pt>
                <c:pt idx="12990">
                  <c:v>4.1738119999999998E-8</c:v>
                </c:pt>
                <c:pt idx="12991">
                  <c:v>4.1741250000000003E-8</c:v>
                </c:pt>
                <c:pt idx="12992">
                  <c:v>4.1744369999999999E-8</c:v>
                </c:pt>
                <c:pt idx="12993">
                  <c:v>4.1747499999999997E-8</c:v>
                </c:pt>
                <c:pt idx="12994">
                  <c:v>4.1750619999999999E-8</c:v>
                </c:pt>
                <c:pt idx="12995">
                  <c:v>4.1753749999999998E-8</c:v>
                </c:pt>
                <c:pt idx="12996">
                  <c:v>4.175687E-8</c:v>
                </c:pt>
                <c:pt idx="12997">
                  <c:v>4.1759999999999998E-8</c:v>
                </c:pt>
                <c:pt idx="12998">
                  <c:v>4.176312E-8</c:v>
                </c:pt>
                <c:pt idx="12999">
                  <c:v>4.1766249999999999E-8</c:v>
                </c:pt>
                <c:pt idx="13000">
                  <c:v>4.176937E-8</c:v>
                </c:pt>
                <c:pt idx="13001">
                  <c:v>4.1772499999999999E-8</c:v>
                </c:pt>
                <c:pt idx="13002">
                  <c:v>4.1775620000000001E-8</c:v>
                </c:pt>
                <c:pt idx="13003">
                  <c:v>4.1778749999999999E-8</c:v>
                </c:pt>
                <c:pt idx="13004">
                  <c:v>4.1781870000000001E-8</c:v>
                </c:pt>
                <c:pt idx="13005">
                  <c:v>4.1785E-8</c:v>
                </c:pt>
                <c:pt idx="13006">
                  <c:v>4.1788120000000002E-8</c:v>
                </c:pt>
                <c:pt idx="13007">
                  <c:v>4.179125E-8</c:v>
                </c:pt>
                <c:pt idx="13008">
                  <c:v>4.1794370000000002E-8</c:v>
                </c:pt>
                <c:pt idx="13009">
                  <c:v>4.1797500000000001E-8</c:v>
                </c:pt>
                <c:pt idx="13010">
                  <c:v>4.1800620000000003E-8</c:v>
                </c:pt>
                <c:pt idx="13011">
                  <c:v>4.1803750000000001E-8</c:v>
                </c:pt>
                <c:pt idx="13012">
                  <c:v>4.1806870000000003E-8</c:v>
                </c:pt>
                <c:pt idx="13013">
                  <c:v>4.1810000000000002E-8</c:v>
                </c:pt>
                <c:pt idx="13014">
                  <c:v>4.1813119999999997E-8</c:v>
                </c:pt>
                <c:pt idx="13015">
                  <c:v>4.1816250000000002E-8</c:v>
                </c:pt>
                <c:pt idx="13016">
                  <c:v>4.1819369999999998E-8</c:v>
                </c:pt>
                <c:pt idx="13017">
                  <c:v>4.1822500000000003E-8</c:v>
                </c:pt>
                <c:pt idx="13018">
                  <c:v>4.1825619999999998E-8</c:v>
                </c:pt>
                <c:pt idx="13019">
                  <c:v>4.1828750000000003E-8</c:v>
                </c:pt>
                <c:pt idx="13020">
                  <c:v>4.1831869999999999E-8</c:v>
                </c:pt>
                <c:pt idx="13021">
                  <c:v>4.1834999999999997E-8</c:v>
                </c:pt>
                <c:pt idx="13022">
                  <c:v>4.1838119999999999E-8</c:v>
                </c:pt>
                <c:pt idx="13023">
                  <c:v>4.1841249999999998E-8</c:v>
                </c:pt>
                <c:pt idx="13024">
                  <c:v>4.184437E-8</c:v>
                </c:pt>
                <c:pt idx="13025">
                  <c:v>4.1847499999999998E-8</c:v>
                </c:pt>
                <c:pt idx="13026">
                  <c:v>4.185062E-8</c:v>
                </c:pt>
                <c:pt idx="13027">
                  <c:v>4.1853749999999998E-8</c:v>
                </c:pt>
                <c:pt idx="13028">
                  <c:v>4.185687E-8</c:v>
                </c:pt>
                <c:pt idx="13029">
                  <c:v>4.1859999999999999E-8</c:v>
                </c:pt>
                <c:pt idx="13030">
                  <c:v>4.1863120000000001E-8</c:v>
                </c:pt>
                <c:pt idx="13031">
                  <c:v>4.1866249999999999E-8</c:v>
                </c:pt>
                <c:pt idx="13032">
                  <c:v>4.1869370000000001E-8</c:v>
                </c:pt>
                <c:pt idx="13033">
                  <c:v>4.18725E-8</c:v>
                </c:pt>
                <c:pt idx="13034">
                  <c:v>4.1875620000000002E-8</c:v>
                </c:pt>
                <c:pt idx="13035">
                  <c:v>4.187875E-8</c:v>
                </c:pt>
                <c:pt idx="13036">
                  <c:v>4.1881870000000002E-8</c:v>
                </c:pt>
                <c:pt idx="13037">
                  <c:v>4.1885000000000001E-8</c:v>
                </c:pt>
                <c:pt idx="13038">
                  <c:v>4.1888120000000003E-8</c:v>
                </c:pt>
                <c:pt idx="13039">
                  <c:v>4.1891250000000001E-8</c:v>
                </c:pt>
                <c:pt idx="13040">
                  <c:v>4.1894370000000003E-8</c:v>
                </c:pt>
                <c:pt idx="13041">
                  <c:v>4.1897500000000002E-8</c:v>
                </c:pt>
                <c:pt idx="13042">
                  <c:v>4.1900619999999997E-8</c:v>
                </c:pt>
                <c:pt idx="13043">
                  <c:v>4.1903750000000002E-8</c:v>
                </c:pt>
                <c:pt idx="13044">
                  <c:v>4.1906869999999998E-8</c:v>
                </c:pt>
                <c:pt idx="13045">
                  <c:v>4.1910000000000003E-8</c:v>
                </c:pt>
                <c:pt idx="13046">
                  <c:v>4.1913119999999998E-8</c:v>
                </c:pt>
                <c:pt idx="13047">
                  <c:v>4.1916250000000003E-8</c:v>
                </c:pt>
                <c:pt idx="13048">
                  <c:v>4.1919369999999999E-8</c:v>
                </c:pt>
                <c:pt idx="13049">
                  <c:v>4.1922499999999997E-8</c:v>
                </c:pt>
                <c:pt idx="13050">
                  <c:v>4.1925619999999999E-8</c:v>
                </c:pt>
                <c:pt idx="13051">
                  <c:v>4.1928749999999998E-8</c:v>
                </c:pt>
                <c:pt idx="13052">
                  <c:v>4.1931869999999999E-8</c:v>
                </c:pt>
                <c:pt idx="13053">
                  <c:v>4.1934999999999998E-8</c:v>
                </c:pt>
                <c:pt idx="13054">
                  <c:v>4.193812E-8</c:v>
                </c:pt>
                <c:pt idx="13055">
                  <c:v>4.1941249999999998E-8</c:v>
                </c:pt>
                <c:pt idx="13056">
                  <c:v>4.194437E-8</c:v>
                </c:pt>
                <c:pt idx="13057">
                  <c:v>4.1947499999999999E-8</c:v>
                </c:pt>
                <c:pt idx="13058">
                  <c:v>4.1950620000000001E-8</c:v>
                </c:pt>
                <c:pt idx="13059">
                  <c:v>4.1953749999999999E-8</c:v>
                </c:pt>
                <c:pt idx="13060">
                  <c:v>4.1956870000000001E-8</c:v>
                </c:pt>
                <c:pt idx="13061">
                  <c:v>4.196E-8</c:v>
                </c:pt>
                <c:pt idx="13062">
                  <c:v>4.1963120000000002E-8</c:v>
                </c:pt>
                <c:pt idx="13063">
                  <c:v>4.196625E-8</c:v>
                </c:pt>
                <c:pt idx="13064">
                  <c:v>4.1969370000000002E-8</c:v>
                </c:pt>
                <c:pt idx="13065">
                  <c:v>4.1972500000000001E-8</c:v>
                </c:pt>
                <c:pt idx="13066">
                  <c:v>4.1975620000000003E-8</c:v>
                </c:pt>
                <c:pt idx="13067">
                  <c:v>4.1978750000000001E-8</c:v>
                </c:pt>
                <c:pt idx="13068">
                  <c:v>4.1981870000000003E-8</c:v>
                </c:pt>
                <c:pt idx="13069">
                  <c:v>4.1985000000000002E-8</c:v>
                </c:pt>
                <c:pt idx="13070">
                  <c:v>4.1988119999999997E-8</c:v>
                </c:pt>
                <c:pt idx="13071">
                  <c:v>4.1991250000000002E-8</c:v>
                </c:pt>
                <c:pt idx="13072">
                  <c:v>4.1994369999999998E-8</c:v>
                </c:pt>
                <c:pt idx="13073">
                  <c:v>4.1997500000000003E-8</c:v>
                </c:pt>
                <c:pt idx="13074">
                  <c:v>4.2000619999999998E-8</c:v>
                </c:pt>
                <c:pt idx="13075">
                  <c:v>4.2003750000000003E-8</c:v>
                </c:pt>
                <c:pt idx="13076">
                  <c:v>4.2006869999999998E-8</c:v>
                </c:pt>
                <c:pt idx="13077">
                  <c:v>4.2009999999999997E-8</c:v>
                </c:pt>
                <c:pt idx="13078">
                  <c:v>4.2013119999999999E-8</c:v>
                </c:pt>
                <c:pt idx="13079">
                  <c:v>4.2016249999999997E-8</c:v>
                </c:pt>
                <c:pt idx="13080">
                  <c:v>4.2019369999999999E-8</c:v>
                </c:pt>
                <c:pt idx="13081">
                  <c:v>4.2022499999999998E-8</c:v>
                </c:pt>
                <c:pt idx="13082">
                  <c:v>4.202562E-8</c:v>
                </c:pt>
                <c:pt idx="13083">
                  <c:v>4.2028749999999998E-8</c:v>
                </c:pt>
                <c:pt idx="13084">
                  <c:v>4.203187E-8</c:v>
                </c:pt>
                <c:pt idx="13085">
                  <c:v>4.2034999999999999E-8</c:v>
                </c:pt>
                <c:pt idx="13086">
                  <c:v>4.2038120000000001E-8</c:v>
                </c:pt>
                <c:pt idx="13087">
                  <c:v>4.2041249999999999E-8</c:v>
                </c:pt>
                <c:pt idx="13088">
                  <c:v>4.2044370000000001E-8</c:v>
                </c:pt>
                <c:pt idx="13089">
                  <c:v>4.20475E-8</c:v>
                </c:pt>
                <c:pt idx="13090">
                  <c:v>4.2050620000000002E-8</c:v>
                </c:pt>
                <c:pt idx="13091">
                  <c:v>4.205375E-8</c:v>
                </c:pt>
                <c:pt idx="13092">
                  <c:v>4.2056870000000002E-8</c:v>
                </c:pt>
                <c:pt idx="13093">
                  <c:v>4.2060000000000001E-8</c:v>
                </c:pt>
                <c:pt idx="13094">
                  <c:v>4.2063120000000003E-8</c:v>
                </c:pt>
                <c:pt idx="13095">
                  <c:v>4.2066250000000001E-8</c:v>
                </c:pt>
                <c:pt idx="13096">
                  <c:v>4.2069370000000003E-8</c:v>
                </c:pt>
                <c:pt idx="13097">
                  <c:v>4.2072500000000002E-8</c:v>
                </c:pt>
                <c:pt idx="13098">
                  <c:v>4.2075619999999997E-8</c:v>
                </c:pt>
                <c:pt idx="13099">
                  <c:v>4.2078750000000002E-8</c:v>
                </c:pt>
                <c:pt idx="13100">
                  <c:v>4.2081869999999997E-8</c:v>
                </c:pt>
                <c:pt idx="13101">
                  <c:v>4.2085000000000003E-8</c:v>
                </c:pt>
                <c:pt idx="13102">
                  <c:v>4.2088119999999998E-8</c:v>
                </c:pt>
                <c:pt idx="13103">
                  <c:v>4.2091250000000003E-8</c:v>
                </c:pt>
                <c:pt idx="13104">
                  <c:v>4.2094369999999998E-8</c:v>
                </c:pt>
                <c:pt idx="13105">
                  <c:v>4.2097499999999997E-8</c:v>
                </c:pt>
                <c:pt idx="13106">
                  <c:v>4.2100619999999999E-8</c:v>
                </c:pt>
                <c:pt idx="13107">
                  <c:v>4.2103749999999997E-8</c:v>
                </c:pt>
                <c:pt idx="13108">
                  <c:v>4.2106869999999999E-8</c:v>
                </c:pt>
                <c:pt idx="13109">
                  <c:v>4.2109999999999998E-8</c:v>
                </c:pt>
                <c:pt idx="13110">
                  <c:v>4.211312E-8</c:v>
                </c:pt>
                <c:pt idx="13111">
                  <c:v>4.2116249999999998E-8</c:v>
                </c:pt>
                <c:pt idx="13112">
                  <c:v>4.211937E-8</c:v>
                </c:pt>
                <c:pt idx="13113">
                  <c:v>4.2122499999999999E-8</c:v>
                </c:pt>
                <c:pt idx="13114">
                  <c:v>4.2125620000000001E-8</c:v>
                </c:pt>
                <c:pt idx="13115">
                  <c:v>4.2128749999999999E-8</c:v>
                </c:pt>
                <c:pt idx="13116">
                  <c:v>4.2131870000000001E-8</c:v>
                </c:pt>
                <c:pt idx="13117">
                  <c:v>4.2135E-8</c:v>
                </c:pt>
                <c:pt idx="13118">
                  <c:v>4.2138120000000002E-8</c:v>
                </c:pt>
                <c:pt idx="13119">
                  <c:v>4.214125E-8</c:v>
                </c:pt>
                <c:pt idx="13120">
                  <c:v>4.2144370000000002E-8</c:v>
                </c:pt>
                <c:pt idx="13121">
                  <c:v>4.2147500000000001E-8</c:v>
                </c:pt>
                <c:pt idx="13122">
                  <c:v>4.2150620000000003E-8</c:v>
                </c:pt>
                <c:pt idx="13123">
                  <c:v>4.2153750000000001E-8</c:v>
                </c:pt>
                <c:pt idx="13124">
                  <c:v>4.2156870000000003E-8</c:v>
                </c:pt>
                <c:pt idx="13125">
                  <c:v>4.2160000000000002E-8</c:v>
                </c:pt>
                <c:pt idx="13126">
                  <c:v>4.2163119999999997E-8</c:v>
                </c:pt>
                <c:pt idx="13127">
                  <c:v>4.2166250000000002E-8</c:v>
                </c:pt>
                <c:pt idx="13128">
                  <c:v>4.2169369999999997E-8</c:v>
                </c:pt>
                <c:pt idx="13129">
                  <c:v>4.2172500000000003E-8</c:v>
                </c:pt>
                <c:pt idx="13130">
                  <c:v>4.2175619999999998E-8</c:v>
                </c:pt>
                <c:pt idx="13131">
                  <c:v>4.2178750000000003E-8</c:v>
                </c:pt>
                <c:pt idx="13132">
                  <c:v>4.2181869999999998E-8</c:v>
                </c:pt>
                <c:pt idx="13133">
                  <c:v>4.2184999999999997E-8</c:v>
                </c:pt>
                <c:pt idx="13134">
                  <c:v>4.2188119999999999E-8</c:v>
                </c:pt>
                <c:pt idx="13135">
                  <c:v>4.2191249999999997E-8</c:v>
                </c:pt>
                <c:pt idx="13136">
                  <c:v>4.2194369999999999E-8</c:v>
                </c:pt>
                <c:pt idx="13137">
                  <c:v>4.2197499999999998E-8</c:v>
                </c:pt>
                <c:pt idx="13138">
                  <c:v>4.220062E-8</c:v>
                </c:pt>
                <c:pt idx="13139">
                  <c:v>4.2203749999999998E-8</c:v>
                </c:pt>
                <c:pt idx="13140">
                  <c:v>4.220687E-8</c:v>
                </c:pt>
                <c:pt idx="13141">
                  <c:v>4.2209999999999999E-8</c:v>
                </c:pt>
                <c:pt idx="13142">
                  <c:v>4.2213120000000001E-8</c:v>
                </c:pt>
                <c:pt idx="13143">
                  <c:v>4.2216249999999999E-8</c:v>
                </c:pt>
                <c:pt idx="13144">
                  <c:v>4.2219370000000001E-8</c:v>
                </c:pt>
                <c:pt idx="13145">
                  <c:v>4.22225E-8</c:v>
                </c:pt>
                <c:pt idx="13146">
                  <c:v>4.2225620000000002E-8</c:v>
                </c:pt>
                <c:pt idx="13147">
                  <c:v>4.222875E-8</c:v>
                </c:pt>
                <c:pt idx="13148">
                  <c:v>4.2231870000000002E-8</c:v>
                </c:pt>
                <c:pt idx="13149">
                  <c:v>4.2235000000000001E-8</c:v>
                </c:pt>
                <c:pt idx="13150">
                  <c:v>4.2238120000000003E-8</c:v>
                </c:pt>
                <c:pt idx="13151">
                  <c:v>4.2241250000000001E-8</c:v>
                </c:pt>
                <c:pt idx="13152">
                  <c:v>4.2244370000000003E-8</c:v>
                </c:pt>
                <c:pt idx="13153">
                  <c:v>4.2247500000000002E-8</c:v>
                </c:pt>
                <c:pt idx="13154">
                  <c:v>4.2250619999999997E-8</c:v>
                </c:pt>
                <c:pt idx="13155">
                  <c:v>4.2253750000000002E-8</c:v>
                </c:pt>
                <c:pt idx="13156">
                  <c:v>4.2256869999999997E-8</c:v>
                </c:pt>
                <c:pt idx="13157">
                  <c:v>4.2260000000000003E-8</c:v>
                </c:pt>
                <c:pt idx="13158">
                  <c:v>4.2263119999999998E-8</c:v>
                </c:pt>
                <c:pt idx="13159">
                  <c:v>4.2266250000000003E-8</c:v>
                </c:pt>
                <c:pt idx="13160">
                  <c:v>4.2269369999999998E-8</c:v>
                </c:pt>
                <c:pt idx="13161">
                  <c:v>4.2272499999999997E-8</c:v>
                </c:pt>
                <c:pt idx="13162">
                  <c:v>4.2275619999999999E-8</c:v>
                </c:pt>
                <c:pt idx="13163">
                  <c:v>4.2278749999999997E-8</c:v>
                </c:pt>
                <c:pt idx="13164">
                  <c:v>4.2281869999999999E-8</c:v>
                </c:pt>
                <c:pt idx="13165">
                  <c:v>4.2284999999999998E-8</c:v>
                </c:pt>
                <c:pt idx="13166">
                  <c:v>4.228812E-8</c:v>
                </c:pt>
                <c:pt idx="13167">
                  <c:v>4.2291249999999998E-8</c:v>
                </c:pt>
                <c:pt idx="13168">
                  <c:v>4.229437E-8</c:v>
                </c:pt>
                <c:pt idx="13169">
                  <c:v>4.2297499999999999E-8</c:v>
                </c:pt>
                <c:pt idx="13170">
                  <c:v>4.2300620000000001E-8</c:v>
                </c:pt>
                <c:pt idx="13171">
                  <c:v>4.2303749999999999E-8</c:v>
                </c:pt>
                <c:pt idx="13172">
                  <c:v>4.2306870000000001E-8</c:v>
                </c:pt>
                <c:pt idx="13173">
                  <c:v>4.231E-8</c:v>
                </c:pt>
                <c:pt idx="13174">
                  <c:v>4.2313120000000002E-8</c:v>
                </c:pt>
                <c:pt idx="13175">
                  <c:v>4.231625E-8</c:v>
                </c:pt>
                <c:pt idx="13176">
                  <c:v>4.2319370000000002E-8</c:v>
                </c:pt>
                <c:pt idx="13177">
                  <c:v>4.2322500000000001E-8</c:v>
                </c:pt>
                <c:pt idx="13178">
                  <c:v>4.2325620000000003E-8</c:v>
                </c:pt>
                <c:pt idx="13179">
                  <c:v>4.2328750000000001E-8</c:v>
                </c:pt>
                <c:pt idx="13180">
                  <c:v>4.2331870000000003E-8</c:v>
                </c:pt>
                <c:pt idx="13181">
                  <c:v>4.2335000000000002E-8</c:v>
                </c:pt>
                <c:pt idx="13182">
                  <c:v>4.2338119999999997E-8</c:v>
                </c:pt>
                <c:pt idx="13183">
                  <c:v>4.2341250000000002E-8</c:v>
                </c:pt>
                <c:pt idx="13184">
                  <c:v>4.2344369999999997E-8</c:v>
                </c:pt>
                <c:pt idx="13185">
                  <c:v>4.2347500000000003E-8</c:v>
                </c:pt>
                <c:pt idx="13186">
                  <c:v>4.2350619999999998E-8</c:v>
                </c:pt>
                <c:pt idx="13187">
                  <c:v>4.2353750000000003E-8</c:v>
                </c:pt>
                <c:pt idx="13188">
                  <c:v>4.2356869999999998E-8</c:v>
                </c:pt>
                <c:pt idx="13189">
                  <c:v>4.2359999999999997E-8</c:v>
                </c:pt>
                <c:pt idx="13190">
                  <c:v>4.2363119999999999E-8</c:v>
                </c:pt>
                <c:pt idx="13191">
                  <c:v>4.2366249999999997E-8</c:v>
                </c:pt>
                <c:pt idx="13192">
                  <c:v>4.2369369999999999E-8</c:v>
                </c:pt>
                <c:pt idx="13193">
                  <c:v>4.2372499999999998E-8</c:v>
                </c:pt>
                <c:pt idx="13194">
                  <c:v>4.237562E-8</c:v>
                </c:pt>
                <c:pt idx="13195">
                  <c:v>4.2378749999999998E-8</c:v>
                </c:pt>
                <c:pt idx="13196">
                  <c:v>4.238187E-8</c:v>
                </c:pt>
                <c:pt idx="13197">
                  <c:v>4.2384999999999999E-8</c:v>
                </c:pt>
                <c:pt idx="13198">
                  <c:v>4.2388120000000001E-8</c:v>
                </c:pt>
                <c:pt idx="13199">
                  <c:v>4.2391249999999999E-8</c:v>
                </c:pt>
                <c:pt idx="13200">
                  <c:v>4.2394370000000001E-8</c:v>
                </c:pt>
                <c:pt idx="13201">
                  <c:v>4.23975E-8</c:v>
                </c:pt>
                <c:pt idx="13202">
                  <c:v>4.2400620000000002E-8</c:v>
                </c:pt>
                <c:pt idx="13203">
                  <c:v>4.240375E-8</c:v>
                </c:pt>
                <c:pt idx="13204">
                  <c:v>4.2406870000000002E-8</c:v>
                </c:pt>
                <c:pt idx="13205">
                  <c:v>4.2410000000000001E-8</c:v>
                </c:pt>
                <c:pt idx="13206">
                  <c:v>4.2413120000000003E-8</c:v>
                </c:pt>
                <c:pt idx="13207">
                  <c:v>4.2416250000000001E-8</c:v>
                </c:pt>
                <c:pt idx="13208">
                  <c:v>4.2419370000000003E-8</c:v>
                </c:pt>
                <c:pt idx="13209">
                  <c:v>4.2422500000000002E-8</c:v>
                </c:pt>
                <c:pt idx="13210">
                  <c:v>4.2425619999999997E-8</c:v>
                </c:pt>
                <c:pt idx="13211">
                  <c:v>4.2428750000000002E-8</c:v>
                </c:pt>
                <c:pt idx="13212">
                  <c:v>4.2431869999999997E-8</c:v>
                </c:pt>
                <c:pt idx="13213">
                  <c:v>4.2435000000000002E-8</c:v>
                </c:pt>
                <c:pt idx="13214">
                  <c:v>4.2438119999999998E-8</c:v>
                </c:pt>
                <c:pt idx="13215">
                  <c:v>4.2441250000000003E-8</c:v>
                </c:pt>
                <c:pt idx="13216">
                  <c:v>4.2444369999999998E-8</c:v>
                </c:pt>
                <c:pt idx="13217">
                  <c:v>4.2447499999999997E-8</c:v>
                </c:pt>
                <c:pt idx="13218">
                  <c:v>4.2450619999999999E-8</c:v>
                </c:pt>
                <c:pt idx="13219">
                  <c:v>4.2453749999999997E-8</c:v>
                </c:pt>
                <c:pt idx="13220">
                  <c:v>4.2456869999999999E-8</c:v>
                </c:pt>
                <c:pt idx="13221">
                  <c:v>4.2459999999999998E-8</c:v>
                </c:pt>
                <c:pt idx="13222">
                  <c:v>4.246312E-8</c:v>
                </c:pt>
                <c:pt idx="13223">
                  <c:v>4.2466249999999998E-8</c:v>
                </c:pt>
                <c:pt idx="13224">
                  <c:v>4.246937E-8</c:v>
                </c:pt>
                <c:pt idx="13225">
                  <c:v>4.2472499999999999E-8</c:v>
                </c:pt>
                <c:pt idx="13226">
                  <c:v>4.2475620000000001E-8</c:v>
                </c:pt>
                <c:pt idx="13227">
                  <c:v>4.2478749999999999E-8</c:v>
                </c:pt>
                <c:pt idx="13228">
                  <c:v>4.2481870000000001E-8</c:v>
                </c:pt>
                <c:pt idx="13229">
                  <c:v>4.2485E-8</c:v>
                </c:pt>
                <c:pt idx="13230">
                  <c:v>4.2488120000000002E-8</c:v>
                </c:pt>
                <c:pt idx="13231">
                  <c:v>4.249125E-8</c:v>
                </c:pt>
                <c:pt idx="13232">
                  <c:v>4.2494370000000002E-8</c:v>
                </c:pt>
                <c:pt idx="13233">
                  <c:v>4.2497500000000001E-8</c:v>
                </c:pt>
                <c:pt idx="13234">
                  <c:v>4.2500620000000002E-8</c:v>
                </c:pt>
                <c:pt idx="13235">
                  <c:v>4.2503750000000001E-8</c:v>
                </c:pt>
                <c:pt idx="13236">
                  <c:v>4.2506870000000003E-8</c:v>
                </c:pt>
                <c:pt idx="13237">
                  <c:v>4.2510000000000001E-8</c:v>
                </c:pt>
                <c:pt idx="13238">
                  <c:v>4.2513119999999997E-8</c:v>
                </c:pt>
                <c:pt idx="13239">
                  <c:v>4.2516250000000002E-8</c:v>
                </c:pt>
                <c:pt idx="13240">
                  <c:v>4.2519369999999997E-8</c:v>
                </c:pt>
                <c:pt idx="13241">
                  <c:v>4.2522500000000002E-8</c:v>
                </c:pt>
                <c:pt idx="13242">
                  <c:v>4.2525619999999998E-8</c:v>
                </c:pt>
                <c:pt idx="13243">
                  <c:v>4.2528750000000003E-8</c:v>
                </c:pt>
                <c:pt idx="13244">
                  <c:v>4.2531869999999998E-8</c:v>
                </c:pt>
                <c:pt idx="13245">
                  <c:v>4.2534999999999997E-8</c:v>
                </c:pt>
                <c:pt idx="13246">
                  <c:v>4.2538119999999999E-8</c:v>
                </c:pt>
                <c:pt idx="13247">
                  <c:v>4.2541249999999997E-8</c:v>
                </c:pt>
                <c:pt idx="13248">
                  <c:v>4.2544369999999999E-8</c:v>
                </c:pt>
                <c:pt idx="13249">
                  <c:v>4.2547499999999998E-8</c:v>
                </c:pt>
                <c:pt idx="13250">
                  <c:v>4.255062E-8</c:v>
                </c:pt>
                <c:pt idx="13251">
                  <c:v>4.2553749999999998E-8</c:v>
                </c:pt>
                <c:pt idx="13252">
                  <c:v>4.255687E-8</c:v>
                </c:pt>
                <c:pt idx="13253">
                  <c:v>4.2559999999999999E-8</c:v>
                </c:pt>
                <c:pt idx="13254">
                  <c:v>4.2563120000000001E-8</c:v>
                </c:pt>
                <c:pt idx="13255">
                  <c:v>4.2566249999999999E-8</c:v>
                </c:pt>
                <c:pt idx="13256">
                  <c:v>4.2569370000000001E-8</c:v>
                </c:pt>
                <c:pt idx="13257">
                  <c:v>4.25725E-8</c:v>
                </c:pt>
                <c:pt idx="13258">
                  <c:v>4.2575620000000002E-8</c:v>
                </c:pt>
                <c:pt idx="13259">
                  <c:v>4.257875E-8</c:v>
                </c:pt>
                <c:pt idx="13260">
                  <c:v>4.2581870000000002E-8</c:v>
                </c:pt>
                <c:pt idx="13261">
                  <c:v>4.2585E-8</c:v>
                </c:pt>
                <c:pt idx="13262">
                  <c:v>4.2588120000000002E-8</c:v>
                </c:pt>
                <c:pt idx="13263">
                  <c:v>4.2591250000000001E-8</c:v>
                </c:pt>
                <c:pt idx="13264">
                  <c:v>4.2594370000000003E-8</c:v>
                </c:pt>
                <c:pt idx="13265">
                  <c:v>4.2597500000000001E-8</c:v>
                </c:pt>
                <c:pt idx="13266">
                  <c:v>4.2600619999999997E-8</c:v>
                </c:pt>
                <c:pt idx="13267">
                  <c:v>4.2603750000000002E-8</c:v>
                </c:pt>
                <c:pt idx="13268">
                  <c:v>4.2606869999999997E-8</c:v>
                </c:pt>
                <c:pt idx="13269">
                  <c:v>4.2610000000000002E-8</c:v>
                </c:pt>
                <c:pt idx="13270">
                  <c:v>4.2613119999999998E-8</c:v>
                </c:pt>
                <c:pt idx="13271">
                  <c:v>4.2616250000000003E-8</c:v>
                </c:pt>
                <c:pt idx="13272">
                  <c:v>4.2619369999999998E-8</c:v>
                </c:pt>
                <c:pt idx="13273">
                  <c:v>4.2622499999999997E-8</c:v>
                </c:pt>
                <c:pt idx="13274">
                  <c:v>4.2625619999999999E-8</c:v>
                </c:pt>
                <c:pt idx="13275">
                  <c:v>4.2628749999999997E-8</c:v>
                </c:pt>
                <c:pt idx="13276">
                  <c:v>4.2631869999999999E-8</c:v>
                </c:pt>
                <c:pt idx="13277">
                  <c:v>4.2634999999999998E-8</c:v>
                </c:pt>
                <c:pt idx="13278">
                  <c:v>4.263812E-8</c:v>
                </c:pt>
                <c:pt idx="13279">
                  <c:v>4.2641249999999998E-8</c:v>
                </c:pt>
                <c:pt idx="13280">
                  <c:v>4.264437E-8</c:v>
                </c:pt>
                <c:pt idx="13281">
                  <c:v>4.2647499999999999E-8</c:v>
                </c:pt>
                <c:pt idx="13282">
                  <c:v>4.2650620000000001E-8</c:v>
                </c:pt>
                <c:pt idx="13283">
                  <c:v>4.2653749999999999E-8</c:v>
                </c:pt>
                <c:pt idx="13284">
                  <c:v>4.2656870000000001E-8</c:v>
                </c:pt>
                <c:pt idx="13285">
                  <c:v>4.266E-8</c:v>
                </c:pt>
                <c:pt idx="13286">
                  <c:v>4.2663120000000001E-8</c:v>
                </c:pt>
                <c:pt idx="13287">
                  <c:v>4.266625E-8</c:v>
                </c:pt>
                <c:pt idx="13288">
                  <c:v>4.2669370000000002E-8</c:v>
                </c:pt>
                <c:pt idx="13289">
                  <c:v>4.26725E-8</c:v>
                </c:pt>
                <c:pt idx="13290">
                  <c:v>4.2675620000000002E-8</c:v>
                </c:pt>
                <c:pt idx="13291">
                  <c:v>4.2678750000000001E-8</c:v>
                </c:pt>
                <c:pt idx="13292">
                  <c:v>4.2681870000000003E-8</c:v>
                </c:pt>
                <c:pt idx="13293">
                  <c:v>4.2685000000000001E-8</c:v>
                </c:pt>
                <c:pt idx="13294">
                  <c:v>4.2688119999999997E-8</c:v>
                </c:pt>
                <c:pt idx="13295">
                  <c:v>4.2691250000000002E-8</c:v>
                </c:pt>
                <c:pt idx="13296">
                  <c:v>4.2694369999999997E-8</c:v>
                </c:pt>
                <c:pt idx="13297">
                  <c:v>4.2697500000000002E-8</c:v>
                </c:pt>
                <c:pt idx="13298">
                  <c:v>4.2700619999999998E-8</c:v>
                </c:pt>
                <c:pt idx="13299">
                  <c:v>4.2703750000000003E-8</c:v>
                </c:pt>
                <c:pt idx="13300">
                  <c:v>4.2706869999999998E-8</c:v>
                </c:pt>
                <c:pt idx="13301">
                  <c:v>4.2710000000000003E-8</c:v>
                </c:pt>
                <c:pt idx="13302">
                  <c:v>4.2713119999999999E-8</c:v>
                </c:pt>
                <c:pt idx="13303">
                  <c:v>4.2716249999999997E-8</c:v>
                </c:pt>
                <c:pt idx="13304">
                  <c:v>4.2719369999999999E-8</c:v>
                </c:pt>
                <c:pt idx="13305">
                  <c:v>4.2722499999999998E-8</c:v>
                </c:pt>
                <c:pt idx="13306">
                  <c:v>4.272562E-8</c:v>
                </c:pt>
                <c:pt idx="13307">
                  <c:v>4.2728749999999998E-8</c:v>
                </c:pt>
                <c:pt idx="13308">
                  <c:v>4.273187E-8</c:v>
                </c:pt>
                <c:pt idx="13309">
                  <c:v>4.2734999999999999E-8</c:v>
                </c:pt>
                <c:pt idx="13310">
                  <c:v>4.273812E-8</c:v>
                </c:pt>
                <c:pt idx="13311">
                  <c:v>4.2741249999999999E-8</c:v>
                </c:pt>
                <c:pt idx="13312">
                  <c:v>4.2744370000000001E-8</c:v>
                </c:pt>
                <c:pt idx="13313">
                  <c:v>4.2747499999999999E-8</c:v>
                </c:pt>
                <c:pt idx="13314">
                  <c:v>4.2750620000000001E-8</c:v>
                </c:pt>
                <c:pt idx="13315">
                  <c:v>4.275375E-8</c:v>
                </c:pt>
                <c:pt idx="13316">
                  <c:v>4.2756870000000002E-8</c:v>
                </c:pt>
                <c:pt idx="13317">
                  <c:v>4.276E-8</c:v>
                </c:pt>
                <c:pt idx="13318">
                  <c:v>4.2763120000000002E-8</c:v>
                </c:pt>
                <c:pt idx="13319">
                  <c:v>4.2766250000000001E-8</c:v>
                </c:pt>
                <c:pt idx="13320">
                  <c:v>4.2769370000000003E-8</c:v>
                </c:pt>
                <c:pt idx="13321">
                  <c:v>4.2772500000000001E-8</c:v>
                </c:pt>
                <c:pt idx="13322">
                  <c:v>4.2775620000000003E-8</c:v>
                </c:pt>
                <c:pt idx="13323">
                  <c:v>4.2778750000000002E-8</c:v>
                </c:pt>
                <c:pt idx="13324">
                  <c:v>4.2781869999999997E-8</c:v>
                </c:pt>
                <c:pt idx="13325">
                  <c:v>4.2785000000000002E-8</c:v>
                </c:pt>
                <c:pt idx="13326">
                  <c:v>4.2788119999999998E-8</c:v>
                </c:pt>
                <c:pt idx="13327">
                  <c:v>4.2791250000000003E-8</c:v>
                </c:pt>
                <c:pt idx="13328">
                  <c:v>4.2794369999999998E-8</c:v>
                </c:pt>
                <c:pt idx="13329">
                  <c:v>4.2797500000000003E-8</c:v>
                </c:pt>
                <c:pt idx="13330">
                  <c:v>4.2800619999999999E-8</c:v>
                </c:pt>
                <c:pt idx="13331">
                  <c:v>4.2803749999999997E-8</c:v>
                </c:pt>
                <c:pt idx="13332">
                  <c:v>4.2806869999999999E-8</c:v>
                </c:pt>
                <c:pt idx="13333">
                  <c:v>4.2809999999999998E-8</c:v>
                </c:pt>
                <c:pt idx="13334">
                  <c:v>4.2813119999999999E-8</c:v>
                </c:pt>
                <c:pt idx="13335">
                  <c:v>4.2816249999999998E-8</c:v>
                </c:pt>
                <c:pt idx="13336">
                  <c:v>4.281937E-8</c:v>
                </c:pt>
                <c:pt idx="13337">
                  <c:v>4.2822499999999998E-8</c:v>
                </c:pt>
                <c:pt idx="13338">
                  <c:v>4.282562E-8</c:v>
                </c:pt>
                <c:pt idx="13339">
                  <c:v>4.2828749999999999E-8</c:v>
                </c:pt>
                <c:pt idx="13340">
                  <c:v>4.2831870000000001E-8</c:v>
                </c:pt>
                <c:pt idx="13341">
                  <c:v>4.2834999999999999E-8</c:v>
                </c:pt>
                <c:pt idx="13342">
                  <c:v>4.2838120000000001E-8</c:v>
                </c:pt>
                <c:pt idx="13343">
                  <c:v>4.284125E-8</c:v>
                </c:pt>
                <c:pt idx="13344">
                  <c:v>4.2844370000000002E-8</c:v>
                </c:pt>
                <c:pt idx="13345">
                  <c:v>4.28475E-8</c:v>
                </c:pt>
                <c:pt idx="13346">
                  <c:v>4.2850620000000002E-8</c:v>
                </c:pt>
                <c:pt idx="13347">
                  <c:v>4.2853750000000001E-8</c:v>
                </c:pt>
                <c:pt idx="13348">
                  <c:v>4.2856870000000003E-8</c:v>
                </c:pt>
                <c:pt idx="13349">
                  <c:v>4.2860000000000001E-8</c:v>
                </c:pt>
                <c:pt idx="13350">
                  <c:v>4.2863120000000003E-8</c:v>
                </c:pt>
                <c:pt idx="13351">
                  <c:v>4.2866250000000002E-8</c:v>
                </c:pt>
                <c:pt idx="13352">
                  <c:v>4.2869369999999997E-8</c:v>
                </c:pt>
                <c:pt idx="13353">
                  <c:v>4.2872500000000002E-8</c:v>
                </c:pt>
                <c:pt idx="13354">
                  <c:v>4.2875619999999998E-8</c:v>
                </c:pt>
                <c:pt idx="13355">
                  <c:v>4.2878750000000003E-8</c:v>
                </c:pt>
                <c:pt idx="13356">
                  <c:v>4.2881869999999998E-8</c:v>
                </c:pt>
                <c:pt idx="13357">
                  <c:v>4.2885000000000003E-8</c:v>
                </c:pt>
                <c:pt idx="13358">
                  <c:v>4.2888119999999999E-8</c:v>
                </c:pt>
                <c:pt idx="13359">
                  <c:v>4.2891249999999997E-8</c:v>
                </c:pt>
                <c:pt idx="13360">
                  <c:v>4.2894369999999999E-8</c:v>
                </c:pt>
                <c:pt idx="13361">
                  <c:v>4.2897499999999998E-8</c:v>
                </c:pt>
                <c:pt idx="13362">
                  <c:v>4.2900619999999999E-8</c:v>
                </c:pt>
                <c:pt idx="13363">
                  <c:v>4.2903749999999998E-8</c:v>
                </c:pt>
                <c:pt idx="13364">
                  <c:v>4.290687E-8</c:v>
                </c:pt>
                <c:pt idx="13365">
                  <c:v>4.2909999999999998E-8</c:v>
                </c:pt>
                <c:pt idx="13366">
                  <c:v>4.291312E-8</c:v>
                </c:pt>
                <c:pt idx="13367">
                  <c:v>4.2916249999999999E-8</c:v>
                </c:pt>
                <c:pt idx="13368">
                  <c:v>4.2919370000000001E-8</c:v>
                </c:pt>
                <c:pt idx="13369">
                  <c:v>4.2922499999999999E-8</c:v>
                </c:pt>
                <c:pt idx="13370">
                  <c:v>4.2925620000000001E-8</c:v>
                </c:pt>
                <c:pt idx="13371">
                  <c:v>4.292875E-8</c:v>
                </c:pt>
                <c:pt idx="13372">
                  <c:v>4.2931870000000002E-8</c:v>
                </c:pt>
                <c:pt idx="13373">
                  <c:v>4.2935E-8</c:v>
                </c:pt>
                <c:pt idx="13374">
                  <c:v>4.2938120000000002E-8</c:v>
                </c:pt>
                <c:pt idx="13375">
                  <c:v>4.2941250000000001E-8</c:v>
                </c:pt>
                <c:pt idx="13376">
                  <c:v>4.2944370000000003E-8</c:v>
                </c:pt>
                <c:pt idx="13377">
                  <c:v>4.2947500000000001E-8</c:v>
                </c:pt>
                <c:pt idx="13378">
                  <c:v>4.2950620000000003E-8</c:v>
                </c:pt>
                <c:pt idx="13379">
                  <c:v>4.2953750000000002E-8</c:v>
                </c:pt>
                <c:pt idx="13380">
                  <c:v>4.2956869999999997E-8</c:v>
                </c:pt>
                <c:pt idx="13381">
                  <c:v>4.2960000000000002E-8</c:v>
                </c:pt>
                <c:pt idx="13382">
                  <c:v>4.2963119999999998E-8</c:v>
                </c:pt>
                <c:pt idx="13383">
                  <c:v>4.2966250000000003E-8</c:v>
                </c:pt>
                <c:pt idx="13384">
                  <c:v>4.2969369999999998E-8</c:v>
                </c:pt>
                <c:pt idx="13385">
                  <c:v>4.2972500000000003E-8</c:v>
                </c:pt>
                <c:pt idx="13386">
                  <c:v>4.2975619999999998E-8</c:v>
                </c:pt>
                <c:pt idx="13387">
                  <c:v>4.2978749999999997E-8</c:v>
                </c:pt>
                <c:pt idx="13388">
                  <c:v>4.2981869999999999E-8</c:v>
                </c:pt>
                <c:pt idx="13389">
                  <c:v>4.2984999999999997E-8</c:v>
                </c:pt>
                <c:pt idx="13390">
                  <c:v>4.2988119999999999E-8</c:v>
                </c:pt>
                <c:pt idx="13391">
                  <c:v>4.2991249999999998E-8</c:v>
                </c:pt>
                <c:pt idx="13392">
                  <c:v>4.299437E-8</c:v>
                </c:pt>
                <c:pt idx="13393">
                  <c:v>4.2997499999999998E-8</c:v>
                </c:pt>
                <c:pt idx="13394">
                  <c:v>4.300062E-8</c:v>
                </c:pt>
                <c:pt idx="13395">
                  <c:v>4.3003749999999999E-8</c:v>
                </c:pt>
                <c:pt idx="13396">
                  <c:v>4.3006870000000001E-8</c:v>
                </c:pt>
                <c:pt idx="13397">
                  <c:v>4.3009999999999999E-8</c:v>
                </c:pt>
                <c:pt idx="13398">
                  <c:v>4.3013120000000001E-8</c:v>
                </c:pt>
                <c:pt idx="13399">
                  <c:v>4.301625E-8</c:v>
                </c:pt>
                <c:pt idx="13400">
                  <c:v>4.3019370000000002E-8</c:v>
                </c:pt>
                <c:pt idx="13401">
                  <c:v>4.30225E-8</c:v>
                </c:pt>
                <c:pt idx="13402">
                  <c:v>4.3025620000000002E-8</c:v>
                </c:pt>
                <c:pt idx="13403">
                  <c:v>4.3028750000000001E-8</c:v>
                </c:pt>
                <c:pt idx="13404">
                  <c:v>4.3031870000000003E-8</c:v>
                </c:pt>
                <c:pt idx="13405">
                  <c:v>4.3035000000000001E-8</c:v>
                </c:pt>
                <c:pt idx="13406">
                  <c:v>4.3038120000000003E-8</c:v>
                </c:pt>
                <c:pt idx="13407">
                  <c:v>4.3041250000000002E-8</c:v>
                </c:pt>
                <c:pt idx="13408">
                  <c:v>4.3044369999999997E-8</c:v>
                </c:pt>
                <c:pt idx="13409">
                  <c:v>4.3047500000000002E-8</c:v>
                </c:pt>
                <c:pt idx="13410">
                  <c:v>4.3050619999999997E-8</c:v>
                </c:pt>
                <c:pt idx="13411">
                  <c:v>4.3053750000000003E-8</c:v>
                </c:pt>
                <c:pt idx="13412">
                  <c:v>4.3056869999999998E-8</c:v>
                </c:pt>
                <c:pt idx="13413">
                  <c:v>4.3060000000000003E-8</c:v>
                </c:pt>
                <c:pt idx="13414">
                  <c:v>4.3063119999999998E-8</c:v>
                </c:pt>
                <c:pt idx="13415">
                  <c:v>4.3066249999999997E-8</c:v>
                </c:pt>
                <c:pt idx="13416">
                  <c:v>4.3069369999999999E-8</c:v>
                </c:pt>
                <c:pt idx="13417">
                  <c:v>4.3072499999999997E-8</c:v>
                </c:pt>
                <c:pt idx="13418">
                  <c:v>4.3075619999999999E-8</c:v>
                </c:pt>
                <c:pt idx="13419">
                  <c:v>4.3078749999999998E-8</c:v>
                </c:pt>
                <c:pt idx="13420">
                  <c:v>4.308187E-8</c:v>
                </c:pt>
                <c:pt idx="13421">
                  <c:v>4.3084999999999998E-8</c:v>
                </c:pt>
                <c:pt idx="13422">
                  <c:v>4.308812E-8</c:v>
                </c:pt>
                <c:pt idx="13423">
                  <c:v>4.3091249999999999E-8</c:v>
                </c:pt>
                <c:pt idx="13424">
                  <c:v>4.3094370000000001E-8</c:v>
                </c:pt>
                <c:pt idx="13425">
                  <c:v>4.3097499999999999E-8</c:v>
                </c:pt>
                <c:pt idx="13426">
                  <c:v>4.3100620000000001E-8</c:v>
                </c:pt>
                <c:pt idx="13427">
                  <c:v>4.310375E-8</c:v>
                </c:pt>
                <c:pt idx="13428">
                  <c:v>4.3106870000000002E-8</c:v>
                </c:pt>
                <c:pt idx="13429">
                  <c:v>4.311E-8</c:v>
                </c:pt>
                <c:pt idx="13430">
                  <c:v>4.3113120000000002E-8</c:v>
                </c:pt>
                <c:pt idx="13431">
                  <c:v>4.3116250000000001E-8</c:v>
                </c:pt>
                <c:pt idx="13432">
                  <c:v>4.3119370000000003E-8</c:v>
                </c:pt>
                <c:pt idx="13433">
                  <c:v>4.3122500000000001E-8</c:v>
                </c:pt>
                <c:pt idx="13434">
                  <c:v>4.3125620000000003E-8</c:v>
                </c:pt>
                <c:pt idx="13435">
                  <c:v>4.3128750000000002E-8</c:v>
                </c:pt>
                <c:pt idx="13436">
                  <c:v>4.3131869999999997E-8</c:v>
                </c:pt>
                <c:pt idx="13437">
                  <c:v>4.3135000000000002E-8</c:v>
                </c:pt>
                <c:pt idx="13438">
                  <c:v>4.3138119999999997E-8</c:v>
                </c:pt>
                <c:pt idx="13439">
                  <c:v>4.3141250000000003E-8</c:v>
                </c:pt>
                <c:pt idx="13440">
                  <c:v>4.3144369999999998E-8</c:v>
                </c:pt>
                <c:pt idx="13441">
                  <c:v>4.3147500000000003E-8</c:v>
                </c:pt>
                <c:pt idx="13442">
                  <c:v>4.3150619999999998E-8</c:v>
                </c:pt>
                <c:pt idx="13443">
                  <c:v>4.3153749999999997E-8</c:v>
                </c:pt>
                <c:pt idx="13444">
                  <c:v>4.3156869999999999E-8</c:v>
                </c:pt>
                <c:pt idx="13445">
                  <c:v>4.3159999999999997E-8</c:v>
                </c:pt>
                <c:pt idx="13446">
                  <c:v>4.3163119999999999E-8</c:v>
                </c:pt>
                <c:pt idx="13447">
                  <c:v>4.3166249999999998E-8</c:v>
                </c:pt>
                <c:pt idx="13448">
                  <c:v>4.316937E-8</c:v>
                </c:pt>
                <c:pt idx="13449">
                  <c:v>4.3172499999999998E-8</c:v>
                </c:pt>
                <c:pt idx="13450">
                  <c:v>4.317562E-8</c:v>
                </c:pt>
                <c:pt idx="13451">
                  <c:v>4.3178749999999999E-8</c:v>
                </c:pt>
                <c:pt idx="13452">
                  <c:v>4.3181870000000001E-8</c:v>
                </c:pt>
                <c:pt idx="13453">
                  <c:v>4.3184999999999999E-8</c:v>
                </c:pt>
                <c:pt idx="13454">
                  <c:v>4.3188120000000001E-8</c:v>
                </c:pt>
                <c:pt idx="13455">
                  <c:v>4.319125E-8</c:v>
                </c:pt>
                <c:pt idx="13456">
                  <c:v>4.3194370000000002E-8</c:v>
                </c:pt>
                <c:pt idx="13457">
                  <c:v>4.31975E-8</c:v>
                </c:pt>
                <c:pt idx="13458">
                  <c:v>4.3200620000000002E-8</c:v>
                </c:pt>
                <c:pt idx="13459">
                  <c:v>4.3203750000000001E-8</c:v>
                </c:pt>
                <c:pt idx="13460">
                  <c:v>4.3206870000000003E-8</c:v>
                </c:pt>
                <c:pt idx="13461">
                  <c:v>4.3210000000000001E-8</c:v>
                </c:pt>
                <c:pt idx="13462">
                  <c:v>4.3213120000000003E-8</c:v>
                </c:pt>
                <c:pt idx="13463">
                  <c:v>4.3216250000000002E-8</c:v>
                </c:pt>
                <c:pt idx="13464">
                  <c:v>4.3219369999999997E-8</c:v>
                </c:pt>
                <c:pt idx="13465">
                  <c:v>4.3222500000000002E-8</c:v>
                </c:pt>
                <c:pt idx="13466">
                  <c:v>4.3225619999999997E-8</c:v>
                </c:pt>
                <c:pt idx="13467">
                  <c:v>4.3228750000000003E-8</c:v>
                </c:pt>
                <c:pt idx="13468">
                  <c:v>4.3231869999999998E-8</c:v>
                </c:pt>
                <c:pt idx="13469">
                  <c:v>4.3235000000000003E-8</c:v>
                </c:pt>
                <c:pt idx="13470">
                  <c:v>4.3238119999999998E-8</c:v>
                </c:pt>
                <c:pt idx="13471">
                  <c:v>4.3241249999999997E-8</c:v>
                </c:pt>
                <c:pt idx="13472">
                  <c:v>4.3244369999999999E-8</c:v>
                </c:pt>
                <c:pt idx="13473">
                  <c:v>4.3247499999999997E-8</c:v>
                </c:pt>
                <c:pt idx="13474">
                  <c:v>4.3250619999999999E-8</c:v>
                </c:pt>
                <c:pt idx="13475">
                  <c:v>4.3253749999999998E-8</c:v>
                </c:pt>
                <c:pt idx="13476">
                  <c:v>4.325687E-8</c:v>
                </c:pt>
                <c:pt idx="13477">
                  <c:v>4.3259999999999998E-8</c:v>
                </c:pt>
                <c:pt idx="13478">
                  <c:v>4.326312E-8</c:v>
                </c:pt>
                <c:pt idx="13479">
                  <c:v>4.3266249999999999E-8</c:v>
                </c:pt>
                <c:pt idx="13480">
                  <c:v>4.3269370000000001E-8</c:v>
                </c:pt>
                <c:pt idx="13481">
                  <c:v>4.3272499999999999E-8</c:v>
                </c:pt>
                <c:pt idx="13482">
                  <c:v>4.3275620000000001E-8</c:v>
                </c:pt>
                <c:pt idx="13483">
                  <c:v>4.327875E-8</c:v>
                </c:pt>
                <c:pt idx="13484">
                  <c:v>4.3281870000000002E-8</c:v>
                </c:pt>
                <c:pt idx="13485">
                  <c:v>4.3285E-8</c:v>
                </c:pt>
                <c:pt idx="13486">
                  <c:v>4.3288120000000002E-8</c:v>
                </c:pt>
                <c:pt idx="13487">
                  <c:v>4.3291250000000001E-8</c:v>
                </c:pt>
                <c:pt idx="13488">
                  <c:v>4.3294370000000003E-8</c:v>
                </c:pt>
                <c:pt idx="13489">
                  <c:v>4.3297500000000001E-8</c:v>
                </c:pt>
                <c:pt idx="13490">
                  <c:v>4.3300620000000003E-8</c:v>
                </c:pt>
                <c:pt idx="13491">
                  <c:v>4.3303750000000002E-8</c:v>
                </c:pt>
                <c:pt idx="13492">
                  <c:v>4.3306869999999997E-8</c:v>
                </c:pt>
                <c:pt idx="13493">
                  <c:v>4.3310000000000002E-8</c:v>
                </c:pt>
                <c:pt idx="13494">
                  <c:v>4.3313119999999997E-8</c:v>
                </c:pt>
                <c:pt idx="13495">
                  <c:v>4.3316250000000002E-8</c:v>
                </c:pt>
                <c:pt idx="13496">
                  <c:v>4.3319369999999998E-8</c:v>
                </c:pt>
                <c:pt idx="13497">
                  <c:v>4.3322500000000003E-8</c:v>
                </c:pt>
                <c:pt idx="13498">
                  <c:v>4.3325619999999998E-8</c:v>
                </c:pt>
                <c:pt idx="13499">
                  <c:v>4.3328749999999997E-8</c:v>
                </c:pt>
                <c:pt idx="13500">
                  <c:v>4.3331869999999999E-8</c:v>
                </c:pt>
                <c:pt idx="13501">
                  <c:v>4.3334999999999997E-8</c:v>
                </c:pt>
                <c:pt idx="13502">
                  <c:v>4.3338119999999999E-8</c:v>
                </c:pt>
                <c:pt idx="13503">
                  <c:v>4.3341249999999998E-8</c:v>
                </c:pt>
                <c:pt idx="13504">
                  <c:v>4.334437E-8</c:v>
                </c:pt>
                <c:pt idx="13505">
                  <c:v>4.3347499999999998E-8</c:v>
                </c:pt>
                <c:pt idx="13506">
                  <c:v>4.335062E-8</c:v>
                </c:pt>
                <c:pt idx="13507">
                  <c:v>4.3353749999999999E-8</c:v>
                </c:pt>
                <c:pt idx="13508">
                  <c:v>4.3356870000000001E-8</c:v>
                </c:pt>
                <c:pt idx="13509">
                  <c:v>4.3359999999999999E-8</c:v>
                </c:pt>
                <c:pt idx="13510">
                  <c:v>4.3363120000000001E-8</c:v>
                </c:pt>
                <c:pt idx="13511">
                  <c:v>4.336625E-8</c:v>
                </c:pt>
                <c:pt idx="13512">
                  <c:v>4.3369370000000002E-8</c:v>
                </c:pt>
                <c:pt idx="13513">
                  <c:v>4.33725E-8</c:v>
                </c:pt>
                <c:pt idx="13514">
                  <c:v>4.3375620000000002E-8</c:v>
                </c:pt>
                <c:pt idx="13515">
                  <c:v>4.3378750000000001E-8</c:v>
                </c:pt>
                <c:pt idx="13516">
                  <c:v>4.3381870000000003E-8</c:v>
                </c:pt>
                <c:pt idx="13517">
                  <c:v>4.3385000000000001E-8</c:v>
                </c:pt>
                <c:pt idx="13518">
                  <c:v>4.3388120000000003E-8</c:v>
                </c:pt>
                <c:pt idx="13519">
                  <c:v>4.3391250000000002E-8</c:v>
                </c:pt>
                <c:pt idx="13520">
                  <c:v>4.3394369999999997E-8</c:v>
                </c:pt>
                <c:pt idx="13521">
                  <c:v>4.3397500000000002E-8</c:v>
                </c:pt>
                <c:pt idx="13522">
                  <c:v>4.3400619999999997E-8</c:v>
                </c:pt>
                <c:pt idx="13523">
                  <c:v>4.3403750000000002E-8</c:v>
                </c:pt>
                <c:pt idx="13524">
                  <c:v>4.3406869999999998E-8</c:v>
                </c:pt>
                <c:pt idx="13525">
                  <c:v>4.3410000000000003E-8</c:v>
                </c:pt>
                <c:pt idx="13526">
                  <c:v>4.3413119999999998E-8</c:v>
                </c:pt>
                <c:pt idx="13527">
                  <c:v>4.3416249999999997E-8</c:v>
                </c:pt>
                <c:pt idx="13528">
                  <c:v>4.3419369999999999E-8</c:v>
                </c:pt>
                <c:pt idx="13529">
                  <c:v>4.3422499999999997E-8</c:v>
                </c:pt>
                <c:pt idx="13530">
                  <c:v>4.3425619999999999E-8</c:v>
                </c:pt>
                <c:pt idx="13531">
                  <c:v>4.3428749999999998E-8</c:v>
                </c:pt>
                <c:pt idx="13532">
                  <c:v>4.343187E-8</c:v>
                </c:pt>
                <c:pt idx="13533">
                  <c:v>4.3434999999999998E-8</c:v>
                </c:pt>
                <c:pt idx="13534">
                  <c:v>4.343812E-8</c:v>
                </c:pt>
                <c:pt idx="13535">
                  <c:v>4.3441249999999999E-8</c:v>
                </c:pt>
                <c:pt idx="13536">
                  <c:v>4.3444370000000001E-8</c:v>
                </c:pt>
                <c:pt idx="13537">
                  <c:v>4.3447499999999999E-8</c:v>
                </c:pt>
                <c:pt idx="13538">
                  <c:v>4.3450620000000001E-8</c:v>
                </c:pt>
                <c:pt idx="13539">
                  <c:v>4.345375E-8</c:v>
                </c:pt>
                <c:pt idx="13540">
                  <c:v>4.3456870000000002E-8</c:v>
                </c:pt>
                <c:pt idx="13541">
                  <c:v>4.346E-8</c:v>
                </c:pt>
                <c:pt idx="13542">
                  <c:v>4.3463120000000002E-8</c:v>
                </c:pt>
                <c:pt idx="13543">
                  <c:v>4.3466250000000001E-8</c:v>
                </c:pt>
                <c:pt idx="13544">
                  <c:v>4.3469370000000002E-8</c:v>
                </c:pt>
                <c:pt idx="13545">
                  <c:v>4.3472500000000001E-8</c:v>
                </c:pt>
                <c:pt idx="13546">
                  <c:v>4.3475620000000003E-8</c:v>
                </c:pt>
                <c:pt idx="13547">
                  <c:v>4.3478750000000001E-8</c:v>
                </c:pt>
                <c:pt idx="13548">
                  <c:v>4.3481869999999997E-8</c:v>
                </c:pt>
                <c:pt idx="13549">
                  <c:v>4.3485000000000002E-8</c:v>
                </c:pt>
                <c:pt idx="13550">
                  <c:v>4.3488119999999997E-8</c:v>
                </c:pt>
                <c:pt idx="13551">
                  <c:v>4.3491250000000002E-8</c:v>
                </c:pt>
                <c:pt idx="13552">
                  <c:v>4.3494369999999998E-8</c:v>
                </c:pt>
                <c:pt idx="13553">
                  <c:v>4.3497500000000003E-8</c:v>
                </c:pt>
                <c:pt idx="13554">
                  <c:v>4.3500619999999998E-8</c:v>
                </c:pt>
                <c:pt idx="13555">
                  <c:v>4.3503749999999997E-8</c:v>
                </c:pt>
                <c:pt idx="13556">
                  <c:v>4.3506869999999999E-8</c:v>
                </c:pt>
                <c:pt idx="13557">
                  <c:v>4.3509999999999997E-8</c:v>
                </c:pt>
                <c:pt idx="13558">
                  <c:v>4.3513119999999999E-8</c:v>
                </c:pt>
                <c:pt idx="13559">
                  <c:v>4.3516249999999998E-8</c:v>
                </c:pt>
                <c:pt idx="13560">
                  <c:v>4.351937E-8</c:v>
                </c:pt>
                <c:pt idx="13561">
                  <c:v>4.3522499999999998E-8</c:v>
                </c:pt>
                <c:pt idx="13562">
                  <c:v>4.352562E-8</c:v>
                </c:pt>
                <c:pt idx="13563">
                  <c:v>4.3528749999999999E-8</c:v>
                </c:pt>
                <c:pt idx="13564">
                  <c:v>4.3531870000000001E-8</c:v>
                </c:pt>
                <c:pt idx="13565">
                  <c:v>4.3534999999999999E-8</c:v>
                </c:pt>
                <c:pt idx="13566">
                  <c:v>4.3538120000000001E-8</c:v>
                </c:pt>
                <c:pt idx="13567">
                  <c:v>4.354125E-8</c:v>
                </c:pt>
                <c:pt idx="13568">
                  <c:v>4.3544370000000001E-8</c:v>
                </c:pt>
                <c:pt idx="13569">
                  <c:v>4.35475E-8</c:v>
                </c:pt>
                <c:pt idx="13570">
                  <c:v>4.3550620000000002E-8</c:v>
                </c:pt>
                <c:pt idx="13571">
                  <c:v>4.355375E-8</c:v>
                </c:pt>
                <c:pt idx="13572">
                  <c:v>4.3556870000000002E-8</c:v>
                </c:pt>
                <c:pt idx="13573">
                  <c:v>4.3560000000000001E-8</c:v>
                </c:pt>
                <c:pt idx="13574">
                  <c:v>4.3563120000000003E-8</c:v>
                </c:pt>
                <c:pt idx="13575">
                  <c:v>4.3566250000000001E-8</c:v>
                </c:pt>
                <c:pt idx="13576">
                  <c:v>4.3569369999999997E-8</c:v>
                </c:pt>
                <c:pt idx="13577">
                  <c:v>4.3572500000000002E-8</c:v>
                </c:pt>
                <c:pt idx="13578">
                  <c:v>4.3575619999999997E-8</c:v>
                </c:pt>
                <c:pt idx="13579">
                  <c:v>4.3578750000000002E-8</c:v>
                </c:pt>
                <c:pt idx="13580">
                  <c:v>4.3581869999999998E-8</c:v>
                </c:pt>
                <c:pt idx="13581">
                  <c:v>4.3585000000000003E-8</c:v>
                </c:pt>
                <c:pt idx="13582">
                  <c:v>4.3588119999999998E-8</c:v>
                </c:pt>
                <c:pt idx="13583">
                  <c:v>4.3591250000000003E-8</c:v>
                </c:pt>
                <c:pt idx="13584">
                  <c:v>4.3594369999999999E-8</c:v>
                </c:pt>
                <c:pt idx="13585">
                  <c:v>4.3597499999999997E-8</c:v>
                </c:pt>
                <c:pt idx="13586">
                  <c:v>4.3600619999999999E-8</c:v>
                </c:pt>
                <c:pt idx="13587">
                  <c:v>4.3603749999999998E-8</c:v>
                </c:pt>
                <c:pt idx="13588">
                  <c:v>4.360687E-8</c:v>
                </c:pt>
                <c:pt idx="13589">
                  <c:v>4.3609999999999998E-8</c:v>
                </c:pt>
                <c:pt idx="13590">
                  <c:v>4.361312E-8</c:v>
                </c:pt>
                <c:pt idx="13591">
                  <c:v>4.3616249999999999E-8</c:v>
                </c:pt>
                <c:pt idx="13592">
                  <c:v>4.3619370000000001E-8</c:v>
                </c:pt>
                <c:pt idx="13593">
                  <c:v>4.3622499999999999E-8</c:v>
                </c:pt>
                <c:pt idx="13594">
                  <c:v>4.3625620000000001E-8</c:v>
                </c:pt>
                <c:pt idx="13595">
                  <c:v>4.3628749999999999E-8</c:v>
                </c:pt>
                <c:pt idx="13596">
                  <c:v>4.3631870000000001E-8</c:v>
                </c:pt>
                <c:pt idx="13597">
                  <c:v>4.3635E-8</c:v>
                </c:pt>
                <c:pt idx="13598">
                  <c:v>4.3638120000000002E-8</c:v>
                </c:pt>
                <c:pt idx="13599">
                  <c:v>4.364125E-8</c:v>
                </c:pt>
                <c:pt idx="13600">
                  <c:v>4.3644370000000002E-8</c:v>
                </c:pt>
                <c:pt idx="13601">
                  <c:v>4.3647500000000001E-8</c:v>
                </c:pt>
                <c:pt idx="13602">
                  <c:v>4.3650620000000003E-8</c:v>
                </c:pt>
                <c:pt idx="13603">
                  <c:v>4.3653750000000001E-8</c:v>
                </c:pt>
                <c:pt idx="13604">
                  <c:v>4.3656869999999997E-8</c:v>
                </c:pt>
                <c:pt idx="13605">
                  <c:v>4.3660000000000002E-8</c:v>
                </c:pt>
                <c:pt idx="13606">
                  <c:v>4.3663119999999997E-8</c:v>
                </c:pt>
                <c:pt idx="13607">
                  <c:v>4.3666250000000002E-8</c:v>
                </c:pt>
                <c:pt idx="13608">
                  <c:v>4.3669369999999998E-8</c:v>
                </c:pt>
                <c:pt idx="13609">
                  <c:v>4.3672500000000003E-8</c:v>
                </c:pt>
                <c:pt idx="13610">
                  <c:v>4.3675619999999998E-8</c:v>
                </c:pt>
                <c:pt idx="13611">
                  <c:v>4.3678750000000003E-8</c:v>
                </c:pt>
                <c:pt idx="13612">
                  <c:v>4.3681869999999999E-8</c:v>
                </c:pt>
                <c:pt idx="13613">
                  <c:v>4.3684999999999997E-8</c:v>
                </c:pt>
                <c:pt idx="13614">
                  <c:v>4.3688119999999999E-8</c:v>
                </c:pt>
                <c:pt idx="13615">
                  <c:v>4.3691249999999998E-8</c:v>
                </c:pt>
                <c:pt idx="13616">
                  <c:v>4.369437E-8</c:v>
                </c:pt>
                <c:pt idx="13617">
                  <c:v>4.3697499999999998E-8</c:v>
                </c:pt>
                <c:pt idx="13618">
                  <c:v>4.370062E-8</c:v>
                </c:pt>
                <c:pt idx="13619">
                  <c:v>4.3703749999999999E-8</c:v>
                </c:pt>
                <c:pt idx="13620">
                  <c:v>4.370687E-8</c:v>
                </c:pt>
                <c:pt idx="13621">
                  <c:v>4.3709999999999999E-8</c:v>
                </c:pt>
                <c:pt idx="13622">
                  <c:v>4.3713120000000001E-8</c:v>
                </c:pt>
                <c:pt idx="13623">
                  <c:v>4.3716249999999999E-8</c:v>
                </c:pt>
                <c:pt idx="13624">
                  <c:v>4.3719370000000001E-8</c:v>
                </c:pt>
                <c:pt idx="13625">
                  <c:v>4.37225E-8</c:v>
                </c:pt>
                <c:pt idx="13626">
                  <c:v>4.3725620000000002E-8</c:v>
                </c:pt>
                <c:pt idx="13627">
                  <c:v>4.372875E-8</c:v>
                </c:pt>
                <c:pt idx="13628">
                  <c:v>4.3731870000000002E-8</c:v>
                </c:pt>
                <c:pt idx="13629">
                  <c:v>4.3735000000000001E-8</c:v>
                </c:pt>
                <c:pt idx="13630">
                  <c:v>4.3738120000000003E-8</c:v>
                </c:pt>
                <c:pt idx="13631">
                  <c:v>4.3741250000000001E-8</c:v>
                </c:pt>
                <c:pt idx="13632">
                  <c:v>4.3744370000000003E-8</c:v>
                </c:pt>
                <c:pt idx="13633">
                  <c:v>4.3747500000000002E-8</c:v>
                </c:pt>
                <c:pt idx="13634">
                  <c:v>4.3750619999999997E-8</c:v>
                </c:pt>
                <c:pt idx="13635">
                  <c:v>4.3753750000000002E-8</c:v>
                </c:pt>
                <c:pt idx="13636">
                  <c:v>4.3756869999999998E-8</c:v>
                </c:pt>
                <c:pt idx="13637">
                  <c:v>4.3760000000000003E-8</c:v>
                </c:pt>
                <c:pt idx="13638">
                  <c:v>4.3763119999999998E-8</c:v>
                </c:pt>
                <c:pt idx="13639">
                  <c:v>4.3766250000000003E-8</c:v>
                </c:pt>
                <c:pt idx="13640">
                  <c:v>4.3769369999999999E-8</c:v>
                </c:pt>
                <c:pt idx="13641">
                  <c:v>4.3772499999999997E-8</c:v>
                </c:pt>
                <c:pt idx="13642">
                  <c:v>4.3775619999999999E-8</c:v>
                </c:pt>
                <c:pt idx="13643">
                  <c:v>4.3778749999999998E-8</c:v>
                </c:pt>
                <c:pt idx="13644">
                  <c:v>4.3781869999999999E-8</c:v>
                </c:pt>
                <c:pt idx="13645">
                  <c:v>4.3784999999999998E-8</c:v>
                </c:pt>
                <c:pt idx="13646">
                  <c:v>4.378812E-8</c:v>
                </c:pt>
                <c:pt idx="13647">
                  <c:v>4.3791249999999998E-8</c:v>
                </c:pt>
                <c:pt idx="13648">
                  <c:v>4.379437E-8</c:v>
                </c:pt>
                <c:pt idx="13649">
                  <c:v>4.3797499999999999E-8</c:v>
                </c:pt>
                <c:pt idx="13650">
                  <c:v>4.3800620000000001E-8</c:v>
                </c:pt>
                <c:pt idx="13651">
                  <c:v>4.3803749999999999E-8</c:v>
                </c:pt>
                <c:pt idx="13652">
                  <c:v>4.3806870000000001E-8</c:v>
                </c:pt>
                <c:pt idx="13653">
                  <c:v>4.381E-8</c:v>
                </c:pt>
                <c:pt idx="13654">
                  <c:v>4.3813120000000002E-8</c:v>
                </c:pt>
                <c:pt idx="13655">
                  <c:v>4.381625E-8</c:v>
                </c:pt>
                <c:pt idx="13656">
                  <c:v>4.3819370000000002E-8</c:v>
                </c:pt>
                <c:pt idx="13657">
                  <c:v>4.3822500000000001E-8</c:v>
                </c:pt>
                <c:pt idx="13658">
                  <c:v>4.3825620000000003E-8</c:v>
                </c:pt>
                <c:pt idx="13659">
                  <c:v>4.3828750000000001E-8</c:v>
                </c:pt>
                <c:pt idx="13660">
                  <c:v>4.3831870000000003E-8</c:v>
                </c:pt>
                <c:pt idx="13661">
                  <c:v>4.3835000000000002E-8</c:v>
                </c:pt>
                <c:pt idx="13662">
                  <c:v>4.3838119999999997E-8</c:v>
                </c:pt>
                <c:pt idx="13663">
                  <c:v>4.3841250000000002E-8</c:v>
                </c:pt>
                <c:pt idx="13664">
                  <c:v>4.3844369999999998E-8</c:v>
                </c:pt>
                <c:pt idx="13665">
                  <c:v>4.3847500000000003E-8</c:v>
                </c:pt>
                <c:pt idx="13666">
                  <c:v>4.3850619999999998E-8</c:v>
                </c:pt>
                <c:pt idx="13667">
                  <c:v>4.3853750000000003E-8</c:v>
                </c:pt>
                <c:pt idx="13668">
                  <c:v>4.3856869999999999E-8</c:v>
                </c:pt>
                <c:pt idx="13669">
                  <c:v>4.3859999999999997E-8</c:v>
                </c:pt>
                <c:pt idx="13670">
                  <c:v>4.3863119999999999E-8</c:v>
                </c:pt>
                <c:pt idx="13671">
                  <c:v>4.3866249999999997E-8</c:v>
                </c:pt>
                <c:pt idx="13672">
                  <c:v>4.3869369999999999E-8</c:v>
                </c:pt>
                <c:pt idx="13673">
                  <c:v>4.3872499999999998E-8</c:v>
                </c:pt>
                <c:pt idx="13674">
                  <c:v>4.387562E-8</c:v>
                </c:pt>
                <c:pt idx="13675">
                  <c:v>4.3878749999999998E-8</c:v>
                </c:pt>
                <c:pt idx="13676">
                  <c:v>4.388187E-8</c:v>
                </c:pt>
                <c:pt idx="13677">
                  <c:v>4.3884999999999999E-8</c:v>
                </c:pt>
                <c:pt idx="13678">
                  <c:v>4.3888120000000001E-8</c:v>
                </c:pt>
                <c:pt idx="13679">
                  <c:v>4.3891249999999999E-8</c:v>
                </c:pt>
                <c:pt idx="13680">
                  <c:v>4.3894370000000001E-8</c:v>
                </c:pt>
                <c:pt idx="13681">
                  <c:v>4.38975E-8</c:v>
                </c:pt>
                <c:pt idx="13682">
                  <c:v>4.3900620000000002E-8</c:v>
                </c:pt>
                <c:pt idx="13683">
                  <c:v>4.390375E-8</c:v>
                </c:pt>
                <c:pt idx="13684">
                  <c:v>4.3906870000000002E-8</c:v>
                </c:pt>
                <c:pt idx="13685">
                  <c:v>4.3910000000000001E-8</c:v>
                </c:pt>
                <c:pt idx="13686">
                  <c:v>4.3913120000000003E-8</c:v>
                </c:pt>
                <c:pt idx="13687">
                  <c:v>4.3916250000000001E-8</c:v>
                </c:pt>
                <c:pt idx="13688">
                  <c:v>4.3919370000000003E-8</c:v>
                </c:pt>
                <c:pt idx="13689">
                  <c:v>4.3922500000000002E-8</c:v>
                </c:pt>
                <c:pt idx="13690">
                  <c:v>4.3925619999999997E-8</c:v>
                </c:pt>
                <c:pt idx="13691">
                  <c:v>4.3928750000000002E-8</c:v>
                </c:pt>
                <c:pt idx="13692">
                  <c:v>4.3931869999999998E-8</c:v>
                </c:pt>
                <c:pt idx="13693">
                  <c:v>4.3935000000000003E-8</c:v>
                </c:pt>
                <c:pt idx="13694">
                  <c:v>4.3938119999999998E-8</c:v>
                </c:pt>
                <c:pt idx="13695">
                  <c:v>4.3941250000000003E-8</c:v>
                </c:pt>
                <c:pt idx="13696">
                  <c:v>4.3944369999999998E-8</c:v>
                </c:pt>
                <c:pt idx="13697">
                  <c:v>4.3947499999999997E-8</c:v>
                </c:pt>
                <c:pt idx="13698">
                  <c:v>4.3950619999999999E-8</c:v>
                </c:pt>
                <c:pt idx="13699">
                  <c:v>4.3953749999999997E-8</c:v>
                </c:pt>
                <c:pt idx="13700">
                  <c:v>4.3956869999999999E-8</c:v>
                </c:pt>
                <c:pt idx="13701">
                  <c:v>4.3959999999999998E-8</c:v>
                </c:pt>
                <c:pt idx="13702">
                  <c:v>4.396312E-8</c:v>
                </c:pt>
                <c:pt idx="13703">
                  <c:v>4.3966249999999998E-8</c:v>
                </c:pt>
                <c:pt idx="13704">
                  <c:v>4.396937E-8</c:v>
                </c:pt>
                <c:pt idx="13705">
                  <c:v>4.3972499999999999E-8</c:v>
                </c:pt>
                <c:pt idx="13706">
                  <c:v>4.3975620000000001E-8</c:v>
                </c:pt>
                <c:pt idx="13707">
                  <c:v>4.3978749999999999E-8</c:v>
                </c:pt>
                <c:pt idx="13708">
                  <c:v>4.3981870000000001E-8</c:v>
                </c:pt>
                <c:pt idx="13709">
                  <c:v>4.3985E-8</c:v>
                </c:pt>
                <c:pt idx="13710">
                  <c:v>4.3988120000000002E-8</c:v>
                </c:pt>
                <c:pt idx="13711">
                  <c:v>4.399125E-8</c:v>
                </c:pt>
                <c:pt idx="13712">
                  <c:v>4.3994370000000002E-8</c:v>
                </c:pt>
                <c:pt idx="13713">
                  <c:v>4.3997500000000001E-8</c:v>
                </c:pt>
                <c:pt idx="13714">
                  <c:v>4.4000620000000003E-8</c:v>
                </c:pt>
                <c:pt idx="13715">
                  <c:v>4.4003750000000001E-8</c:v>
                </c:pt>
                <c:pt idx="13716">
                  <c:v>4.4006870000000003E-8</c:v>
                </c:pt>
                <c:pt idx="13717">
                  <c:v>4.4010000000000002E-8</c:v>
                </c:pt>
                <c:pt idx="13718">
                  <c:v>4.4013119999999997E-8</c:v>
                </c:pt>
                <c:pt idx="13719">
                  <c:v>4.4016250000000002E-8</c:v>
                </c:pt>
                <c:pt idx="13720">
                  <c:v>4.4019369999999997E-8</c:v>
                </c:pt>
                <c:pt idx="13721">
                  <c:v>4.4022500000000003E-8</c:v>
                </c:pt>
                <c:pt idx="13722">
                  <c:v>4.4025619999999998E-8</c:v>
                </c:pt>
                <c:pt idx="13723">
                  <c:v>4.4028750000000003E-8</c:v>
                </c:pt>
                <c:pt idx="13724">
                  <c:v>4.4031869999999998E-8</c:v>
                </c:pt>
                <c:pt idx="13725">
                  <c:v>4.4034999999999997E-8</c:v>
                </c:pt>
                <c:pt idx="13726">
                  <c:v>4.4038119999999999E-8</c:v>
                </c:pt>
                <c:pt idx="13727">
                  <c:v>4.4041249999999997E-8</c:v>
                </c:pt>
                <c:pt idx="13728">
                  <c:v>4.4044369999999999E-8</c:v>
                </c:pt>
                <c:pt idx="13729">
                  <c:v>4.4047499999999998E-8</c:v>
                </c:pt>
                <c:pt idx="13730">
                  <c:v>4.405062E-8</c:v>
                </c:pt>
                <c:pt idx="13731">
                  <c:v>4.4053749999999998E-8</c:v>
                </c:pt>
                <c:pt idx="13732">
                  <c:v>4.405687E-8</c:v>
                </c:pt>
                <c:pt idx="13733">
                  <c:v>4.4059999999999999E-8</c:v>
                </c:pt>
                <c:pt idx="13734">
                  <c:v>4.4063120000000001E-8</c:v>
                </c:pt>
                <c:pt idx="13735">
                  <c:v>4.4066249999999999E-8</c:v>
                </c:pt>
                <c:pt idx="13736">
                  <c:v>4.4069370000000001E-8</c:v>
                </c:pt>
                <c:pt idx="13737">
                  <c:v>4.40725E-8</c:v>
                </c:pt>
                <c:pt idx="13738">
                  <c:v>4.4075620000000002E-8</c:v>
                </c:pt>
                <c:pt idx="13739">
                  <c:v>4.407875E-8</c:v>
                </c:pt>
                <c:pt idx="13740">
                  <c:v>4.4081870000000002E-8</c:v>
                </c:pt>
                <c:pt idx="13741">
                  <c:v>4.4085000000000001E-8</c:v>
                </c:pt>
                <c:pt idx="13742">
                  <c:v>4.4088120000000003E-8</c:v>
                </c:pt>
                <c:pt idx="13743">
                  <c:v>4.4091250000000001E-8</c:v>
                </c:pt>
                <c:pt idx="13744">
                  <c:v>4.4094370000000003E-8</c:v>
                </c:pt>
                <c:pt idx="13745">
                  <c:v>4.4097500000000002E-8</c:v>
                </c:pt>
                <c:pt idx="13746">
                  <c:v>4.4100619999999997E-8</c:v>
                </c:pt>
                <c:pt idx="13747">
                  <c:v>4.4103750000000002E-8</c:v>
                </c:pt>
                <c:pt idx="13748">
                  <c:v>4.4106869999999997E-8</c:v>
                </c:pt>
                <c:pt idx="13749">
                  <c:v>4.4110000000000003E-8</c:v>
                </c:pt>
                <c:pt idx="13750">
                  <c:v>4.4113119999999998E-8</c:v>
                </c:pt>
                <c:pt idx="13751">
                  <c:v>4.4116250000000003E-8</c:v>
                </c:pt>
                <c:pt idx="13752">
                  <c:v>4.4119369999999998E-8</c:v>
                </c:pt>
                <c:pt idx="13753">
                  <c:v>4.4122499999999997E-8</c:v>
                </c:pt>
                <c:pt idx="13754">
                  <c:v>4.4125619999999999E-8</c:v>
                </c:pt>
                <c:pt idx="13755">
                  <c:v>4.4128749999999997E-8</c:v>
                </c:pt>
                <c:pt idx="13756">
                  <c:v>4.4131869999999999E-8</c:v>
                </c:pt>
                <c:pt idx="13757">
                  <c:v>4.4134999999999998E-8</c:v>
                </c:pt>
                <c:pt idx="13758">
                  <c:v>4.413812E-8</c:v>
                </c:pt>
                <c:pt idx="13759">
                  <c:v>4.4141249999999998E-8</c:v>
                </c:pt>
                <c:pt idx="13760">
                  <c:v>4.414437E-8</c:v>
                </c:pt>
                <c:pt idx="13761">
                  <c:v>4.4147499999999999E-8</c:v>
                </c:pt>
                <c:pt idx="13762">
                  <c:v>4.4150620000000001E-8</c:v>
                </c:pt>
                <c:pt idx="13763">
                  <c:v>4.4153749999999999E-8</c:v>
                </c:pt>
                <c:pt idx="13764">
                  <c:v>4.4156870000000001E-8</c:v>
                </c:pt>
                <c:pt idx="13765">
                  <c:v>4.416E-8</c:v>
                </c:pt>
                <c:pt idx="13766">
                  <c:v>4.4163120000000002E-8</c:v>
                </c:pt>
                <c:pt idx="13767">
                  <c:v>4.416625E-8</c:v>
                </c:pt>
                <c:pt idx="13768">
                  <c:v>4.4169370000000002E-8</c:v>
                </c:pt>
                <c:pt idx="13769">
                  <c:v>4.4172500000000001E-8</c:v>
                </c:pt>
                <c:pt idx="13770">
                  <c:v>4.4175620000000003E-8</c:v>
                </c:pt>
                <c:pt idx="13771">
                  <c:v>4.4178750000000001E-8</c:v>
                </c:pt>
                <c:pt idx="13772">
                  <c:v>4.4181870000000003E-8</c:v>
                </c:pt>
                <c:pt idx="13773">
                  <c:v>4.4185000000000002E-8</c:v>
                </c:pt>
                <c:pt idx="13774">
                  <c:v>4.4188119999999997E-8</c:v>
                </c:pt>
                <c:pt idx="13775">
                  <c:v>4.4191250000000002E-8</c:v>
                </c:pt>
                <c:pt idx="13776">
                  <c:v>4.4194369999999997E-8</c:v>
                </c:pt>
                <c:pt idx="13777">
                  <c:v>4.4197500000000003E-8</c:v>
                </c:pt>
                <c:pt idx="13778">
                  <c:v>4.4200619999999998E-8</c:v>
                </c:pt>
                <c:pt idx="13779">
                  <c:v>4.4203750000000003E-8</c:v>
                </c:pt>
                <c:pt idx="13780">
                  <c:v>4.4206869999999998E-8</c:v>
                </c:pt>
                <c:pt idx="13781">
                  <c:v>4.4209999999999997E-8</c:v>
                </c:pt>
                <c:pt idx="13782">
                  <c:v>4.4213119999999999E-8</c:v>
                </c:pt>
                <c:pt idx="13783">
                  <c:v>4.4216249999999997E-8</c:v>
                </c:pt>
                <c:pt idx="13784">
                  <c:v>4.4219369999999999E-8</c:v>
                </c:pt>
                <c:pt idx="13785">
                  <c:v>4.4222499999999998E-8</c:v>
                </c:pt>
                <c:pt idx="13786">
                  <c:v>4.422562E-8</c:v>
                </c:pt>
                <c:pt idx="13787">
                  <c:v>4.4228749999999998E-8</c:v>
                </c:pt>
                <c:pt idx="13788">
                  <c:v>4.423187E-8</c:v>
                </c:pt>
                <c:pt idx="13789">
                  <c:v>4.4234999999999999E-8</c:v>
                </c:pt>
                <c:pt idx="13790">
                  <c:v>4.4238120000000001E-8</c:v>
                </c:pt>
                <c:pt idx="13791">
                  <c:v>4.4241249999999999E-8</c:v>
                </c:pt>
                <c:pt idx="13792">
                  <c:v>4.4244370000000001E-8</c:v>
                </c:pt>
                <c:pt idx="13793">
                  <c:v>4.42475E-8</c:v>
                </c:pt>
                <c:pt idx="13794">
                  <c:v>4.4250620000000002E-8</c:v>
                </c:pt>
                <c:pt idx="13795">
                  <c:v>4.425375E-8</c:v>
                </c:pt>
                <c:pt idx="13796">
                  <c:v>4.4256870000000002E-8</c:v>
                </c:pt>
                <c:pt idx="13797">
                  <c:v>4.4260000000000001E-8</c:v>
                </c:pt>
                <c:pt idx="13798">
                  <c:v>4.4263120000000003E-8</c:v>
                </c:pt>
                <c:pt idx="13799">
                  <c:v>4.4266250000000001E-8</c:v>
                </c:pt>
                <c:pt idx="13800">
                  <c:v>4.4269370000000003E-8</c:v>
                </c:pt>
                <c:pt idx="13801">
                  <c:v>4.4272500000000002E-8</c:v>
                </c:pt>
                <c:pt idx="13802">
                  <c:v>4.4275619999999997E-8</c:v>
                </c:pt>
                <c:pt idx="13803">
                  <c:v>4.4278750000000002E-8</c:v>
                </c:pt>
                <c:pt idx="13804">
                  <c:v>4.4281869999999997E-8</c:v>
                </c:pt>
                <c:pt idx="13805">
                  <c:v>4.4285000000000002E-8</c:v>
                </c:pt>
                <c:pt idx="13806">
                  <c:v>4.4288119999999998E-8</c:v>
                </c:pt>
                <c:pt idx="13807">
                  <c:v>4.4291250000000003E-8</c:v>
                </c:pt>
                <c:pt idx="13808">
                  <c:v>4.4294369999999998E-8</c:v>
                </c:pt>
                <c:pt idx="13809">
                  <c:v>4.4297499999999997E-8</c:v>
                </c:pt>
                <c:pt idx="13810">
                  <c:v>4.4300619999999999E-8</c:v>
                </c:pt>
                <c:pt idx="13811">
                  <c:v>4.4303749999999997E-8</c:v>
                </c:pt>
                <c:pt idx="13812">
                  <c:v>4.4306869999999999E-8</c:v>
                </c:pt>
                <c:pt idx="13813">
                  <c:v>4.4309999999999998E-8</c:v>
                </c:pt>
                <c:pt idx="13814">
                  <c:v>4.431312E-8</c:v>
                </c:pt>
                <c:pt idx="13815">
                  <c:v>4.4316249999999998E-8</c:v>
                </c:pt>
                <c:pt idx="13816">
                  <c:v>4.431937E-8</c:v>
                </c:pt>
                <c:pt idx="13817">
                  <c:v>4.4322499999999999E-8</c:v>
                </c:pt>
                <c:pt idx="13818">
                  <c:v>4.4325620000000001E-8</c:v>
                </c:pt>
                <c:pt idx="13819">
                  <c:v>4.4328749999999999E-8</c:v>
                </c:pt>
                <c:pt idx="13820">
                  <c:v>4.4331870000000001E-8</c:v>
                </c:pt>
                <c:pt idx="13821">
                  <c:v>4.4335E-8</c:v>
                </c:pt>
                <c:pt idx="13822">
                  <c:v>4.4338120000000002E-8</c:v>
                </c:pt>
                <c:pt idx="13823">
                  <c:v>4.434125E-8</c:v>
                </c:pt>
                <c:pt idx="13824">
                  <c:v>4.4344370000000002E-8</c:v>
                </c:pt>
                <c:pt idx="13825">
                  <c:v>4.4347500000000001E-8</c:v>
                </c:pt>
                <c:pt idx="13826">
                  <c:v>4.4350620000000003E-8</c:v>
                </c:pt>
                <c:pt idx="13827">
                  <c:v>4.4353750000000001E-8</c:v>
                </c:pt>
                <c:pt idx="13828">
                  <c:v>4.4356870000000003E-8</c:v>
                </c:pt>
                <c:pt idx="13829">
                  <c:v>4.4360000000000001E-8</c:v>
                </c:pt>
                <c:pt idx="13830">
                  <c:v>4.4363119999999997E-8</c:v>
                </c:pt>
                <c:pt idx="13831">
                  <c:v>4.4366250000000002E-8</c:v>
                </c:pt>
                <c:pt idx="13832">
                  <c:v>4.4369369999999997E-8</c:v>
                </c:pt>
                <c:pt idx="13833">
                  <c:v>4.4372500000000002E-8</c:v>
                </c:pt>
                <c:pt idx="13834">
                  <c:v>4.4375619999999998E-8</c:v>
                </c:pt>
                <c:pt idx="13835">
                  <c:v>4.4378750000000003E-8</c:v>
                </c:pt>
                <c:pt idx="13836">
                  <c:v>4.4381869999999998E-8</c:v>
                </c:pt>
                <c:pt idx="13837">
                  <c:v>4.4384999999999997E-8</c:v>
                </c:pt>
                <c:pt idx="13838">
                  <c:v>4.4388119999999999E-8</c:v>
                </c:pt>
                <c:pt idx="13839">
                  <c:v>4.4391249999999997E-8</c:v>
                </c:pt>
                <c:pt idx="13840">
                  <c:v>4.4394369999999999E-8</c:v>
                </c:pt>
                <c:pt idx="13841">
                  <c:v>4.4397499999999998E-8</c:v>
                </c:pt>
                <c:pt idx="13842">
                  <c:v>4.440062E-8</c:v>
                </c:pt>
                <c:pt idx="13843">
                  <c:v>4.4403749999999998E-8</c:v>
                </c:pt>
                <c:pt idx="13844">
                  <c:v>4.440687E-8</c:v>
                </c:pt>
                <c:pt idx="13845">
                  <c:v>4.4409999999999999E-8</c:v>
                </c:pt>
                <c:pt idx="13846">
                  <c:v>4.4413120000000001E-8</c:v>
                </c:pt>
                <c:pt idx="13847">
                  <c:v>4.4416249999999999E-8</c:v>
                </c:pt>
                <c:pt idx="13848">
                  <c:v>4.4419370000000001E-8</c:v>
                </c:pt>
                <c:pt idx="13849">
                  <c:v>4.44225E-8</c:v>
                </c:pt>
                <c:pt idx="13850">
                  <c:v>4.4425620000000002E-8</c:v>
                </c:pt>
                <c:pt idx="13851">
                  <c:v>4.442875E-8</c:v>
                </c:pt>
                <c:pt idx="13852">
                  <c:v>4.4431870000000002E-8</c:v>
                </c:pt>
                <c:pt idx="13853">
                  <c:v>4.4435000000000001E-8</c:v>
                </c:pt>
                <c:pt idx="13854">
                  <c:v>4.4438120000000002E-8</c:v>
                </c:pt>
                <c:pt idx="13855">
                  <c:v>4.4441250000000001E-8</c:v>
                </c:pt>
                <c:pt idx="13856">
                  <c:v>4.4444370000000003E-8</c:v>
                </c:pt>
                <c:pt idx="13857">
                  <c:v>4.4447500000000001E-8</c:v>
                </c:pt>
                <c:pt idx="13858">
                  <c:v>4.4450619999999997E-8</c:v>
                </c:pt>
                <c:pt idx="13859">
                  <c:v>4.4453750000000002E-8</c:v>
                </c:pt>
                <c:pt idx="13860">
                  <c:v>4.4456869999999997E-8</c:v>
                </c:pt>
                <c:pt idx="13861">
                  <c:v>4.4460000000000002E-8</c:v>
                </c:pt>
                <c:pt idx="13862">
                  <c:v>4.4463119999999998E-8</c:v>
                </c:pt>
                <c:pt idx="13863">
                  <c:v>4.4466250000000003E-8</c:v>
                </c:pt>
                <c:pt idx="13864">
                  <c:v>4.4469369999999998E-8</c:v>
                </c:pt>
                <c:pt idx="13865">
                  <c:v>4.4472499999999997E-8</c:v>
                </c:pt>
                <c:pt idx="13866">
                  <c:v>4.4475619999999999E-8</c:v>
                </c:pt>
                <c:pt idx="13867">
                  <c:v>4.4478749999999997E-8</c:v>
                </c:pt>
                <c:pt idx="13868">
                  <c:v>4.4481869999999999E-8</c:v>
                </c:pt>
                <c:pt idx="13869">
                  <c:v>4.4484999999999998E-8</c:v>
                </c:pt>
                <c:pt idx="13870">
                  <c:v>4.448812E-8</c:v>
                </c:pt>
                <c:pt idx="13871">
                  <c:v>4.4491249999999998E-8</c:v>
                </c:pt>
                <c:pt idx="13872">
                  <c:v>4.449437E-8</c:v>
                </c:pt>
                <c:pt idx="13873">
                  <c:v>4.4497499999999999E-8</c:v>
                </c:pt>
                <c:pt idx="13874">
                  <c:v>4.4500620000000001E-8</c:v>
                </c:pt>
                <c:pt idx="13875">
                  <c:v>4.4503749999999999E-8</c:v>
                </c:pt>
                <c:pt idx="13876">
                  <c:v>4.4506870000000001E-8</c:v>
                </c:pt>
                <c:pt idx="13877">
                  <c:v>4.451E-8</c:v>
                </c:pt>
                <c:pt idx="13878">
                  <c:v>4.4513120000000001E-8</c:v>
                </c:pt>
                <c:pt idx="13879">
                  <c:v>4.451625E-8</c:v>
                </c:pt>
                <c:pt idx="13880">
                  <c:v>4.4519370000000002E-8</c:v>
                </c:pt>
                <c:pt idx="13881">
                  <c:v>4.45225E-8</c:v>
                </c:pt>
                <c:pt idx="13882">
                  <c:v>4.4525620000000002E-8</c:v>
                </c:pt>
                <c:pt idx="13883">
                  <c:v>4.4528750000000001E-8</c:v>
                </c:pt>
                <c:pt idx="13884">
                  <c:v>4.4531870000000003E-8</c:v>
                </c:pt>
                <c:pt idx="13885">
                  <c:v>4.4535000000000001E-8</c:v>
                </c:pt>
                <c:pt idx="13886">
                  <c:v>4.4538119999999997E-8</c:v>
                </c:pt>
                <c:pt idx="13887">
                  <c:v>4.4541250000000002E-8</c:v>
                </c:pt>
                <c:pt idx="13888">
                  <c:v>4.4544369999999997E-8</c:v>
                </c:pt>
                <c:pt idx="13889">
                  <c:v>4.4547500000000002E-8</c:v>
                </c:pt>
                <c:pt idx="13890">
                  <c:v>4.4550619999999998E-8</c:v>
                </c:pt>
                <c:pt idx="13891">
                  <c:v>4.4553750000000003E-8</c:v>
                </c:pt>
                <c:pt idx="13892">
                  <c:v>4.4556869999999998E-8</c:v>
                </c:pt>
                <c:pt idx="13893">
                  <c:v>4.4560000000000003E-8</c:v>
                </c:pt>
                <c:pt idx="13894">
                  <c:v>4.4563119999999999E-8</c:v>
                </c:pt>
                <c:pt idx="13895">
                  <c:v>4.4566249999999997E-8</c:v>
                </c:pt>
                <c:pt idx="13896">
                  <c:v>4.4569369999999999E-8</c:v>
                </c:pt>
                <c:pt idx="13897">
                  <c:v>4.4572499999999998E-8</c:v>
                </c:pt>
                <c:pt idx="13898">
                  <c:v>4.457562E-8</c:v>
                </c:pt>
                <c:pt idx="13899">
                  <c:v>4.4578749999999998E-8</c:v>
                </c:pt>
                <c:pt idx="13900">
                  <c:v>4.458187E-8</c:v>
                </c:pt>
                <c:pt idx="13901">
                  <c:v>4.4584999999999999E-8</c:v>
                </c:pt>
                <c:pt idx="13902">
                  <c:v>4.458812E-8</c:v>
                </c:pt>
                <c:pt idx="13903">
                  <c:v>4.4591249999999999E-8</c:v>
                </c:pt>
                <c:pt idx="13904">
                  <c:v>4.4594370000000001E-8</c:v>
                </c:pt>
                <c:pt idx="13905">
                  <c:v>4.4597499999999999E-8</c:v>
                </c:pt>
                <c:pt idx="13906">
                  <c:v>4.4600620000000001E-8</c:v>
                </c:pt>
                <c:pt idx="13907">
                  <c:v>4.460375E-8</c:v>
                </c:pt>
                <c:pt idx="13908">
                  <c:v>4.4606870000000002E-8</c:v>
                </c:pt>
                <c:pt idx="13909">
                  <c:v>4.461E-8</c:v>
                </c:pt>
                <c:pt idx="13910">
                  <c:v>4.4613120000000002E-8</c:v>
                </c:pt>
                <c:pt idx="13911">
                  <c:v>4.4616250000000001E-8</c:v>
                </c:pt>
                <c:pt idx="13912">
                  <c:v>4.4619370000000003E-8</c:v>
                </c:pt>
                <c:pt idx="13913">
                  <c:v>4.4622500000000001E-8</c:v>
                </c:pt>
                <c:pt idx="13914">
                  <c:v>4.4625619999999997E-8</c:v>
                </c:pt>
                <c:pt idx="13915">
                  <c:v>4.4628750000000002E-8</c:v>
                </c:pt>
                <c:pt idx="13916">
                  <c:v>4.4631869999999997E-8</c:v>
                </c:pt>
                <c:pt idx="13917">
                  <c:v>4.4635000000000002E-8</c:v>
                </c:pt>
                <c:pt idx="13918">
                  <c:v>4.4638119999999998E-8</c:v>
                </c:pt>
                <c:pt idx="13919">
                  <c:v>4.4641250000000003E-8</c:v>
                </c:pt>
                <c:pt idx="13920">
                  <c:v>4.4644369999999998E-8</c:v>
                </c:pt>
                <c:pt idx="13921">
                  <c:v>4.4647500000000003E-8</c:v>
                </c:pt>
                <c:pt idx="13922">
                  <c:v>4.4650619999999999E-8</c:v>
                </c:pt>
                <c:pt idx="13923">
                  <c:v>4.4653749999999997E-8</c:v>
                </c:pt>
                <c:pt idx="13924">
                  <c:v>4.4656869999999999E-8</c:v>
                </c:pt>
                <c:pt idx="13925">
                  <c:v>4.4659999999999998E-8</c:v>
                </c:pt>
                <c:pt idx="13926">
                  <c:v>4.466312E-8</c:v>
                </c:pt>
                <c:pt idx="13927">
                  <c:v>4.4666249999999998E-8</c:v>
                </c:pt>
                <c:pt idx="13928">
                  <c:v>4.466937E-8</c:v>
                </c:pt>
                <c:pt idx="13929">
                  <c:v>4.4672499999999999E-8</c:v>
                </c:pt>
                <c:pt idx="13930">
                  <c:v>4.467562E-8</c:v>
                </c:pt>
                <c:pt idx="13931">
                  <c:v>4.4678749999999999E-8</c:v>
                </c:pt>
                <c:pt idx="13932">
                  <c:v>4.4681870000000001E-8</c:v>
                </c:pt>
                <c:pt idx="13933">
                  <c:v>4.4684999999999999E-8</c:v>
                </c:pt>
                <c:pt idx="13934">
                  <c:v>4.4688120000000001E-8</c:v>
                </c:pt>
                <c:pt idx="13935">
                  <c:v>4.469125E-8</c:v>
                </c:pt>
                <c:pt idx="13936">
                  <c:v>4.4694370000000002E-8</c:v>
                </c:pt>
                <c:pt idx="13937">
                  <c:v>4.46975E-8</c:v>
                </c:pt>
                <c:pt idx="13938">
                  <c:v>4.4700620000000002E-8</c:v>
                </c:pt>
                <c:pt idx="13939">
                  <c:v>4.4703750000000001E-8</c:v>
                </c:pt>
                <c:pt idx="13940">
                  <c:v>4.4706870000000003E-8</c:v>
                </c:pt>
                <c:pt idx="13941">
                  <c:v>4.4710000000000001E-8</c:v>
                </c:pt>
                <c:pt idx="13942">
                  <c:v>4.4713120000000003E-8</c:v>
                </c:pt>
                <c:pt idx="13943">
                  <c:v>4.4716250000000002E-8</c:v>
                </c:pt>
                <c:pt idx="13944">
                  <c:v>4.4719369999999997E-8</c:v>
                </c:pt>
                <c:pt idx="13945">
                  <c:v>4.4722500000000002E-8</c:v>
                </c:pt>
                <c:pt idx="13946">
                  <c:v>4.4725619999999998E-8</c:v>
                </c:pt>
                <c:pt idx="13947">
                  <c:v>4.4728750000000003E-8</c:v>
                </c:pt>
                <c:pt idx="13948">
                  <c:v>4.4731869999999998E-8</c:v>
                </c:pt>
                <c:pt idx="13949">
                  <c:v>4.4735000000000003E-8</c:v>
                </c:pt>
                <c:pt idx="13950">
                  <c:v>4.4738119999999999E-8</c:v>
                </c:pt>
                <c:pt idx="13951">
                  <c:v>4.4741249999999997E-8</c:v>
                </c:pt>
                <c:pt idx="13952">
                  <c:v>4.4744369999999999E-8</c:v>
                </c:pt>
                <c:pt idx="13953">
                  <c:v>4.4747499999999998E-8</c:v>
                </c:pt>
                <c:pt idx="13954">
                  <c:v>4.4750619999999999E-8</c:v>
                </c:pt>
                <c:pt idx="13955">
                  <c:v>4.4753749999999998E-8</c:v>
                </c:pt>
                <c:pt idx="13956">
                  <c:v>4.475687E-8</c:v>
                </c:pt>
                <c:pt idx="13957">
                  <c:v>4.4759999999999998E-8</c:v>
                </c:pt>
                <c:pt idx="13958">
                  <c:v>4.476312E-8</c:v>
                </c:pt>
                <c:pt idx="13959">
                  <c:v>4.4766249999999999E-8</c:v>
                </c:pt>
                <c:pt idx="13960">
                  <c:v>4.4769370000000001E-8</c:v>
                </c:pt>
                <c:pt idx="13961">
                  <c:v>4.4772499999999999E-8</c:v>
                </c:pt>
                <c:pt idx="13962">
                  <c:v>4.4775620000000001E-8</c:v>
                </c:pt>
                <c:pt idx="13963">
                  <c:v>4.477875E-8</c:v>
                </c:pt>
                <c:pt idx="13964">
                  <c:v>4.4781870000000002E-8</c:v>
                </c:pt>
                <c:pt idx="13965">
                  <c:v>4.4785E-8</c:v>
                </c:pt>
                <c:pt idx="13966">
                  <c:v>4.4788120000000002E-8</c:v>
                </c:pt>
                <c:pt idx="13967">
                  <c:v>4.4791250000000001E-8</c:v>
                </c:pt>
                <c:pt idx="13968">
                  <c:v>4.4794370000000003E-8</c:v>
                </c:pt>
                <c:pt idx="13969">
                  <c:v>4.4797500000000001E-8</c:v>
                </c:pt>
                <c:pt idx="13970">
                  <c:v>4.4800620000000003E-8</c:v>
                </c:pt>
                <c:pt idx="13971">
                  <c:v>4.4803750000000002E-8</c:v>
                </c:pt>
                <c:pt idx="13972">
                  <c:v>4.4806869999999997E-8</c:v>
                </c:pt>
                <c:pt idx="13973">
                  <c:v>4.4810000000000002E-8</c:v>
                </c:pt>
                <c:pt idx="13974">
                  <c:v>4.4813119999999998E-8</c:v>
                </c:pt>
                <c:pt idx="13975">
                  <c:v>4.4816250000000003E-8</c:v>
                </c:pt>
                <c:pt idx="13976">
                  <c:v>4.4819369999999998E-8</c:v>
                </c:pt>
                <c:pt idx="13977">
                  <c:v>4.4822500000000003E-8</c:v>
                </c:pt>
                <c:pt idx="13978">
                  <c:v>4.4825619999999998E-8</c:v>
                </c:pt>
                <c:pt idx="13979">
                  <c:v>4.4828749999999997E-8</c:v>
                </c:pt>
                <c:pt idx="13980">
                  <c:v>4.4831869999999999E-8</c:v>
                </c:pt>
                <c:pt idx="13981">
                  <c:v>4.4834999999999997E-8</c:v>
                </c:pt>
                <c:pt idx="13982">
                  <c:v>4.4838119999999999E-8</c:v>
                </c:pt>
                <c:pt idx="13983">
                  <c:v>4.4841249999999998E-8</c:v>
                </c:pt>
                <c:pt idx="13984">
                  <c:v>4.484437E-8</c:v>
                </c:pt>
                <c:pt idx="13985">
                  <c:v>4.4847499999999998E-8</c:v>
                </c:pt>
                <c:pt idx="13986">
                  <c:v>4.485062E-8</c:v>
                </c:pt>
                <c:pt idx="13987">
                  <c:v>4.4853749999999999E-8</c:v>
                </c:pt>
                <c:pt idx="13988">
                  <c:v>4.4856870000000001E-8</c:v>
                </c:pt>
                <c:pt idx="13989">
                  <c:v>4.4859999999999999E-8</c:v>
                </c:pt>
                <c:pt idx="13990">
                  <c:v>4.4863120000000001E-8</c:v>
                </c:pt>
                <c:pt idx="13991">
                  <c:v>4.486625E-8</c:v>
                </c:pt>
                <c:pt idx="13992">
                  <c:v>4.4869370000000002E-8</c:v>
                </c:pt>
                <c:pt idx="13993">
                  <c:v>4.48725E-8</c:v>
                </c:pt>
                <c:pt idx="13994">
                  <c:v>4.4875620000000002E-8</c:v>
                </c:pt>
                <c:pt idx="13995">
                  <c:v>4.4878750000000001E-8</c:v>
                </c:pt>
                <c:pt idx="13996">
                  <c:v>4.4881870000000003E-8</c:v>
                </c:pt>
                <c:pt idx="13997">
                  <c:v>4.4885000000000001E-8</c:v>
                </c:pt>
                <c:pt idx="13998">
                  <c:v>4.4888120000000003E-8</c:v>
                </c:pt>
                <c:pt idx="13999">
                  <c:v>4.4891250000000002E-8</c:v>
                </c:pt>
                <c:pt idx="14000">
                  <c:v>4.4894369999999997E-8</c:v>
                </c:pt>
                <c:pt idx="14001">
                  <c:v>4.4897500000000002E-8</c:v>
                </c:pt>
                <c:pt idx="14002">
                  <c:v>4.4900619999999998E-8</c:v>
                </c:pt>
                <c:pt idx="14003">
                  <c:v>4.4903750000000003E-8</c:v>
                </c:pt>
                <c:pt idx="14004">
                  <c:v>4.4906869999999998E-8</c:v>
                </c:pt>
                <c:pt idx="14005">
                  <c:v>4.4910000000000003E-8</c:v>
                </c:pt>
                <c:pt idx="14006">
                  <c:v>4.4913119999999998E-8</c:v>
                </c:pt>
                <c:pt idx="14007">
                  <c:v>4.4916249999999997E-8</c:v>
                </c:pt>
                <c:pt idx="14008">
                  <c:v>4.4919369999999999E-8</c:v>
                </c:pt>
                <c:pt idx="14009">
                  <c:v>4.4922499999999997E-8</c:v>
                </c:pt>
                <c:pt idx="14010">
                  <c:v>4.4925619999999999E-8</c:v>
                </c:pt>
                <c:pt idx="14011">
                  <c:v>4.4928749999999998E-8</c:v>
                </c:pt>
                <c:pt idx="14012">
                  <c:v>4.493187E-8</c:v>
                </c:pt>
                <c:pt idx="14013">
                  <c:v>4.4934999999999998E-8</c:v>
                </c:pt>
                <c:pt idx="14014">
                  <c:v>4.493812E-8</c:v>
                </c:pt>
                <c:pt idx="14015">
                  <c:v>4.4941249999999999E-8</c:v>
                </c:pt>
                <c:pt idx="14016">
                  <c:v>4.4944370000000001E-8</c:v>
                </c:pt>
                <c:pt idx="14017">
                  <c:v>4.4947499999999999E-8</c:v>
                </c:pt>
                <c:pt idx="14018">
                  <c:v>4.4950620000000001E-8</c:v>
                </c:pt>
                <c:pt idx="14019">
                  <c:v>4.495375E-8</c:v>
                </c:pt>
                <c:pt idx="14020">
                  <c:v>4.4956870000000002E-8</c:v>
                </c:pt>
                <c:pt idx="14021">
                  <c:v>4.496E-8</c:v>
                </c:pt>
                <c:pt idx="14022">
                  <c:v>4.4963120000000002E-8</c:v>
                </c:pt>
                <c:pt idx="14023">
                  <c:v>4.4966250000000001E-8</c:v>
                </c:pt>
                <c:pt idx="14024">
                  <c:v>4.4969370000000003E-8</c:v>
                </c:pt>
                <c:pt idx="14025">
                  <c:v>4.4972500000000001E-8</c:v>
                </c:pt>
                <c:pt idx="14026">
                  <c:v>4.4975620000000003E-8</c:v>
                </c:pt>
                <c:pt idx="14027">
                  <c:v>4.4978750000000002E-8</c:v>
                </c:pt>
                <c:pt idx="14028">
                  <c:v>4.4981869999999997E-8</c:v>
                </c:pt>
                <c:pt idx="14029">
                  <c:v>4.4985000000000002E-8</c:v>
                </c:pt>
                <c:pt idx="14030">
                  <c:v>4.4988119999999997E-8</c:v>
                </c:pt>
                <c:pt idx="14031">
                  <c:v>4.4991250000000003E-8</c:v>
                </c:pt>
                <c:pt idx="14032">
                  <c:v>4.4994369999999998E-8</c:v>
                </c:pt>
                <c:pt idx="14033">
                  <c:v>4.4997500000000003E-8</c:v>
                </c:pt>
                <c:pt idx="14034">
                  <c:v>4.5000619999999998E-8</c:v>
                </c:pt>
                <c:pt idx="14035">
                  <c:v>4.5003749999999997E-8</c:v>
                </c:pt>
                <c:pt idx="14036">
                  <c:v>4.5006869999999999E-8</c:v>
                </c:pt>
                <c:pt idx="14037">
                  <c:v>4.5009999999999997E-8</c:v>
                </c:pt>
                <c:pt idx="14038">
                  <c:v>4.5013119999999999E-8</c:v>
                </c:pt>
                <c:pt idx="14039">
                  <c:v>4.5016249999999998E-8</c:v>
                </c:pt>
                <c:pt idx="14040">
                  <c:v>4.501937E-8</c:v>
                </c:pt>
                <c:pt idx="14041">
                  <c:v>4.5022499999999998E-8</c:v>
                </c:pt>
                <c:pt idx="14042">
                  <c:v>4.502562E-8</c:v>
                </c:pt>
                <c:pt idx="14043">
                  <c:v>4.5028749999999999E-8</c:v>
                </c:pt>
                <c:pt idx="14044">
                  <c:v>4.5031870000000001E-8</c:v>
                </c:pt>
                <c:pt idx="14045">
                  <c:v>4.5034999999999999E-8</c:v>
                </c:pt>
                <c:pt idx="14046">
                  <c:v>4.5038120000000001E-8</c:v>
                </c:pt>
                <c:pt idx="14047">
                  <c:v>4.504125E-8</c:v>
                </c:pt>
                <c:pt idx="14048">
                  <c:v>4.5044370000000002E-8</c:v>
                </c:pt>
                <c:pt idx="14049">
                  <c:v>4.50475E-8</c:v>
                </c:pt>
                <c:pt idx="14050">
                  <c:v>4.5050620000000002E-8</c:v>
                </c:pt>
                <c:pt idx="14051">
                  <c:v>4.5053750000000001E-8</c:v>
                </c:pt>
                <c:pt idx="14052">
                  <c:v>4.5056870000000003E-8</c:v>
                </c:pt>
                <c:pt idx="14053">
                  <c:v>4.5060000000000001E-8</c:v>
                </c:pt>
                <c:pt idx="14054">
                  <c:v>4.5063120000000003E-8</c:v>
                </c:pt>
                <c:pt idx="14055">
                  <c:v>4.5066250000000002E-8</c:v>
                </c:pt>
                <c:pt idx="14056">
                  <c:v>4.5069369999999997E-8</c:v>
                </c:pt>
                <c:pt idx="14057">
                  <c:v>4.5072500000000002E-8</c:v>
                </c:pt>
                <c:pt idx="14058">
                  <c:v>4.5075619999999997E-8</c:v>
                </c:pt>
                <c:pt idx="14059">
                  <c:v>4.5078750000000003E-8</c:v>
                </c:pt>
                <c:pt idx="14060">
                  <c:v>4.5081869999999998E-8</c:v>
                </c:pt>
                <c:pt idx="14061">
                  <c:v>4.5085000000000003E-8</c:v>
                </c:pt>
                <c:pt idx="14062">
                  <c:v>4.5088119999999998E-8</c:v>
                </c:pt>
                <c:pt idx="14063">
                  <c:v>4.5091249999999997E-8</c:v>
                </c:pt>
                <c:pt idx="14064">
                  <c:v>4.5094369999999999E-8</c:v>
                </c:pt>
                <c:pt idx="14065">
                  <c:v>4.5097499999999997E-8</c:v>
                </c:pt>
                <c:pt idx="14066">
                  <c:v>4.5100619999999999E-8</c:v>
                </c:pt>
                <c:pt idx="14067">
                  <c:v>4.5103749999999998E-8</c:v>
                </c:pt>
                <c:pt idx="14068">
                  <c:v>4.510687E-8</c:v>
                </c:pt>
                <c:pt idx="14069">
                  <c:v>4.5109999999999998E-8</c:v>
                </c:pt>
                <c:pt idx="14070">
                  <c:v>4.511312E-8</c:v>
                </c:pt>
                <c:pt idx="14071">
                  <c:v>4.5116249999999999E-8</c:v>
                </c:pt>
                <c:pt idx="14072">
                  <c:v>4.5119370000000001E-8</c:v>
                </c:pt>
                <c:pt idx="14073">
                  <c:v>4.5122499999999999E-8</c:v>
                </c:pt>
                <c:pt idx="14074">
                  <c:v>4.5125620000000001E-8</c:v>
                </c:pt>
                <c:pt idx="14075">
                  <c:v>4.512875E-8</c:v>
                </c:pt>
                <c:pt idx="14076">
                  <c:v>4.5131870000000002E-8</c:v>
                </c:pt>
                <c:pt idx="14077">
                  <c:v>4.5135E-8</c:v>
                </c:pt>
                <c:pt idx="14078">
                  <c:v>4.5138120000000002E-8</c:v>
                </c:pt>
                <c:pt idx="14079">
                  <c:v>4.5141250000000001E-8</c:v>
                </c:pt>
                <c:pt idx="14080">
                  <c:v>4.5144370000000003E-8</c:v>
                </c:pt>
                <c:pt idx="14081">
                  <c:v>4.5147500000000001E-8</c:v>
                </c:pt>
                <c:pt idx="14082">
                  <c:v>4.5150620000000003E-8</c:v>
                </c:pt>
                <c:pt idx="14083">
                  <c:v>4.5153750000000002E-8</c:v>
                </c:pt>
                <c:pt idx="14084">
                  <c:v>4.5156869999999997E-8</c:v>
                </c:pt>
                <c:pt idx="14085">
                  <c:v>4.5160000000000002E-8</c:v>
                </c:pt>
                <c:pt idx="14086">
                  <c:v>4.5163119999999997E-8</c:v>
                </c:pt>
                <c:pt idx="14087">
                  <c:v>4.5166250000000003E-8</c:v>
                </c:pt>
                <c:pt idx="14088">
                  <c:v>4.5169369999999998E-8</c:v>
                </c:pt>
                <c:pt idx="14089">
                  <c:v>4.5172500000000003E-8</c:v>
                </c:pt>
                <c:pt idx="14090">
                  <c:v>4.5175619999999998E-8</c:v>
                </c:pt>
                <c:pt idx="14091">
                  <c:v>4.5178749999999997E-8</c:v>
                </c:pt>
                <c:pt idx="14092">
                  <c:v>4.5181869999999999E-8</c:v>
                </c:pt>
                <c:pt idx="14093">
                  <c:v>4.5184999999999997E-8</c:v>
                </c:pt>
                <c:pt idx="14094">
                  <c:v>4.5188119999999999E-8</c:v>
                </c:pt>
                <c:pt idx="14095">
                  <c:v>4.5191249999999998E-8</c:v>
                </c:pt>
                <c:pt idx="14096">
                  <c:v>4.519437E-8</c:v>
                </c:pt>
                <c:pt idx="14097">
                  <c:v>4.5197499999999998E-8</c:v>
                </c:pt>
                <c:pt idx="14098">
                  <c:v>4.520062E-8</c:v>
                </c:pt>
                <c:pt idx="14099">
                  <c:v>4.5203749999999999E-8</c:v>
                </c:pt>
                <c:pt idx="14100">
                  <c:v>4.5206870000000001E-8</c:v>
                </c:pt>
                <c:pt idx="14101">
                  <c:v>4.5209999999999999E-8</c:v>
                </c:pt>
                <c:pt idx="14102">
                  <c:v>4.5213120000000001E-8</c:v>
                </c:pt>
                <c:pt idx="14103">
                  <c:v>4.521625E-8</c:v>
                </c:pt>
                <c:pt idx="14104">
                  <c:v>4.5219370000000002E-8</c:v>
                </c:pt>
                <c:pt idx="14105">
                  <c:v>4.52225E-8</c:v>
                </c:pt>
                <c:pt idx="14106">
                  <c:v>4.5225620000000002E-8</c:v>
                </c:pt>
                <c:pt idx="14107">
                  <c:v>4.5228750000000001E-8</c:v>
                </c:pt>
                <c:pt idx="14108">
                  <c:v>4.5231870000000003E-8</c:v>
                </c:pt>
                <c:pt idx="14109">
                  <c:v>4.5235000000000001E-8</c:v>
                </c:pt>
                <c:pt idx="14110">
                  <c:v>4.5238120000000003E-8</c:v>
                </c:pt>
                <c:pt idx="14111">
                  <c:v>4.5241250000000002E-8</c:v>
                </c:pt>
                <c:pt idx="14112">
                  <c:v>4.5244369999999997E-8</c:v>
                </c:pt>
                <c:pt idx="14113">
                  <c:v>4.5247500000000002E-8</c:v>
                </c:pt>
                <c:pt idx="14114">
                  <c:v>4.5250619999999997E-8</c:v>
                </c:pt>
                <c:pt idx="14115">
                  <c:v>4.5253750000000002E-8</c:v>
                </c:pt>
                <c:pt idx="14116">
                  <c:v>4.5256869999999998E-8</c:v>
                </c:pt>
                <c:pt idx="14117">
                  <c:v>4.5260000000000003E-8</c:v>
                </c:pt>
                <c:pt idx="14118">
                  <c:v>4.5263119999999998E-8</c:v>
                </c:pt>
                <c:pt idx="14119">
                  <c:v>4.5266249999999997E-8</c:v>
                </c:pt>
                <c:pt idx="14120">
                  <c:v>4.5269369999999999E-8</c:v>
                </c:pt>
                <c:pt idx="14121">
                  <c:v>4.5272499999999997E-8</c:v>
                </c:pt>
                <c:pt idx="14122">
                  <c:v>4.5275619999999999E-8</c:v>
                </c:pt>
                <c:pt idx="14123">
                  <c:v>4.5278749999999998E-8</c:v>
                </c:pt>
                <c:pt idx="14124">
                  <c:v>4.528187E-8</c:v>
                </c:pt>
                <c:pt idx="14125">
                  <c:v>4.5284999999999998E-8</c:v>
                </c:pt>
                <c:pt idx="14126">
                  <c:v>4.528812E-8</c:v>
                </c:pt>
                <c:pt idx="14127">
                  <c:v>4.5291249999999999E-8</c:v>
                </c:pt>
                <c:pt idx="14128">
                  <c:v>4.5294370000000001E-8</c:v>
                </c:pt>
                <c:pt idx="14129">
                  <c:v>4.5297499999999999E-8</c:v>
                </c:pt>
                <c:pt idx="14130">
                  <c:v>4.5300620000000001E-8</c:v>
                </c:pt>
                <c:pt idx="14131">
                  <c:v>4.530375E-8</c:v>
                </c:pt>
                <c:pt idx="14132">
                  <c:v>4.5306870000000002E-8</c:v>
                </c:pt>
                <c:pt idx="14133">
                  <c:v>4.531E-8</c:v>
                </c:pt>
                <c:pt idx="14134">
                  <c:v>4.5313120000000002E-8</c:v>
                </c:pt>
                <c:pt idx="14135">
                  <c:v>4.5316250000000001E-8</c:v>
                </c:pt>
                <c:pt idx="14136">
                  <c:v>4.5319370000000002E-8</c:v>
                </c:pt>
                <c:pt idx="14137">
                  <c:v>4.5322500000000001E-8</c:v>
                </c:pt>
                <c:pt idx="14138">
                  <c:v>4.5325620000000003E-8</c:v>
                </c:pt>
                <c:pt idx="14139">
                  <c:v>4.5328750000000001E-8</c:v>
                </c:pt>
                <c:pt idx="14140">
                  <c:v>4.5331869999999997E-8</c:v>
                </c:pt>
                <c:pt idx="14141">
                  <c:v>4.5335000000000002E-8</c:v>
                </c:pt>
                <c:pt idx="14142">
                  <c:v>4.5338119999999997E-8</c:v>
                </c:pt>
                <c:pt idx="14143">
                  <c:v>4.5341250000000002E-8</c:v>
                </c:pt>
                <c:pt idx="14144">
                  <c:v>4.5344369999999998E-8</c:v>
                </c:pt>
                <c:pt idx="14145">
                  <c:v>4.5347500000000003E-8</c:v>
                </c:pt>
                <c:pt idx="14146">
                  <c:v>4.5350619999999998E-8</c:v>
                </c:pt>
                <c:pt idx="14147">
                  <c:v>4.5353749999999997E-8</c:v>
                </c:pt>
                <c:pt idx="14148">
                  <c:v>4.5356869999999999E-8</c:v>
                </c:pt>
                <c:pt idx="14149">
                  <c:v>4.5359999999999997E-8</c:v>
                </c:pt>
                <c:pt idx="14150">
                  <c:v>4.5363119999999999E-8</c:v>
                </c:pt>
                <c:pt idx="14151">
                  <c:v>4.5366249999999998E-8</c:v>
                </c:pt>
                <c:pt idx="14152">
                  <c:v>4.536937E-8</c:v>
                </c:pt>
                <c:pt idx="14153">
                  <c:v>4.5372499999999998E-8</c:v>
                </c:pt>
                <c:pt idx="14154">
                  <c:v>4.537562E-8</c:v>
                </c:pt>
                <c:pt idx="14155">
                  <c:v>4.5378749999999999E-8</c:v>
                </c:pt>
                <c:pt idx="14156">
                  <c:v>4.5381870000000001E-8</c:v>
                </c:pt>
                <c:pt idx="14157">
                  <c:v>4.5384999999999999E-8</c:v>
                </c:pt>
                <c:pt idx="14158">
                  <c:v>4.5388120000000001E-8</c:v>
                </c:pt>
                <c:pt idx="14159">
                  <c:v>4.539125E-8</c:v>
                </c:pt>
                <c:pt idx="14160">
                  <c:v>4.5394370000000002E-8</c:v>
                </c:pt>
                <c:pt idx="14161">
                  <c:v>4.53975E-8</c:v>
                </c:pt>
                <c:pt idx="14162">
                  <c:v>4.5400620000000002E-8</c:v>
                </c:pt>
                <c:pt idx="14163">
                  <c:v>4.5403750000000001E-8</c:v>
                </c:pt>
                <c:pt idx="14164">
                  <c:v>4.5406870000000002E-8</c:v>
                </c:pt>
                <c:pt idx="14165">
                  <c:v>4.5410000000000001E-8</c:v>
                </c:pt>
                <c:pt idx="14166">
                  <c:v>4.5413120000000003E-8</c:v>
                </c:pt>
                <c:pt idx="14167">
                  <c:v>4.5416250000000001E-8</c:v>
                </c:pt>
                <c:pt idx="14168">
                  <c:v>4.5419369999999997E-8</c:v>
                </c:pt>
                <c:pt idx="14169">
                  <c:v>4.5422500000000002E-8</c:v>
                </c:pt>
                <c:pt idx="14170">
                  <c:v>4.5425619999999997E-8</c:v>
                </c:pt>
                <c:pt idx="14171">
                  <c:v>4.5428750000000002E-8</c:v>
                </c:pt>
                <c:pt idx="14172">
                  <c:v>4.5431869999999998E-8</c:v>
                </c:pt>
                <c:pt idx="14173">
                  <c:v>4.5435000000000003E-8</c:v>
                </c:pt>
                <c:pt idx="14174">
                  <c:v>4.5438119999999998E-8</c:v>
                </c:pt>
                <c:pt idx="14175">
                  <c:v>4.5441249999999997E-8</c:v>
                </c:pt>
                <c:pt idx="14176">
                  <c:v>4.5444369999999999E-8</c:v>
                </c:pt>
                <c:pt idx="14177">
                  <c:v>4.5447499999999997E-8</c:v>
                </c:pt>
                <c:pt idx="14178">
                  <c:v>4.5450619999999999E-8</c:v>
                </c:pt>
                <c:pt idx="14179">
                  <c:v>4.5453749999999998E-8</c:v>
                </c:pt>
                <c:pt idx="14180">
                  <c:v>4.545687E-8</c:v>
                </c:pt>
                <c:pt idx="14181">
                  <c:v>4.5459999999999998E-8</c:v>
                </c:pt>
                <c:pt idx="14182">
                  <c:v>4.546312E-8</c:v>
                </c:pt>
                <c:pt idx="14183">
                  <c:v>4.5466249999999999E-8</c:v>
                </c:pt>
                <c:pt idx="14184">
                  <c:v>4.5469370000000001E-8</c:v>
                </c:pt>
                <c:pt idx="14185">
                  <c:v>4.5472499999999999E-8</c:v>
                </c:pt>
                <c:pt idx="14186">
                  <c:v>4.5475620000000001E-8</c:v>
                </c:pt>
                <c:pt idx="14187">
                  <c:v>4.547875E-8</c:v>
                </c:pt>
                <c:pt idx="14188">
                  <c:v>4.5481870000000001E-8</c:v>
                </c:pt>
                <c:pt idx="14189">
                  <c:v>4.5485E-8</c:v>
                </c:pt>
                <c:pt idx="14190">
                  <c:v>4.5488120000000002E-8</c:v>
                </c:pt>
                <c:pt idx="14191">
                  <c:v>4.549125E-8</c:v>
                </c:pt>
                <c:pt idx="14192">
                  <c:v>4.5494370000000002E-8</c:v>
                </c:pt>
                <c:pt idx="14193">
                  <c:v>4.5497500000000001E-8</c:v>
                </c:pt>
                <c:pt idx="14194">
                  <c:v>4.5500620000000003E-8</c:v>
                </c:pt>
                <c:pt idx="14195">
                  <c:v>4.5503750000000001E-8</c:v>
                </c:pt>
                <c:pt idx="14196">
                  <c:v>4.5506869999999997E-8</c:v>
                </c:pt>
                <c:pt idx="14197">
                  <c:v>4.5510000000000002E-8</c:v>
                </c:pt>
                <c:pt idx="14198">
                  <c:v>4.5513119999999997E-8</c:v>
                </c:pt>
                <c:pt idx="14199">
                  <c:v>4.5516250000000002E-8</c:v>
                </c:pt>
                <c:pt idx="14200">
                  <c:v>4.5519369999999998E-8</c:v>
                </c:pt>
                <c:pt idx="14201">
                  <c:v>4.5522500000000003E-8</c:v>
                </c:pt>
                <c:pt idx="14202">
                  <c:v>4.5525619999999998E-8</c:v>
                </c:pt>
                <c:pt idx="14203">
                  <c:v>4.5528750000000003E-8</c:v>
                </c:pt>
                <c:pt idx="14204">
                  <c:v>4.5531869999999999E-8</c:v>
                </c:pt>
                <c:pt idx="14205">
                  <c:v>4.5534999999999997E-8</c:v>
                </c:pt>
                <c:pt idx="14206">
                  <c:v>4.5538119999999999E-8</c:v>
                </c:pt>
                <c:pt idx="14207">
                  <c:v>4.5541249999999998E-8</c:v>
                </c:pt>
                <c:pt idx="14208">
                  <c:v>4.554437E-8</c:v>
                </c:pt>
                <c:pt idx="14209">
                  <c:v>4.5547499999999998E-8</c:v>
                </c:pt>
                <c:pt idx="14210">
                  <c:v>4.555062E-8</c:v>
                </c:pt>
                <c:pt idx="14211">
                  <c:v>4.5553749999999999E-8</c:v>
                </c:pt>
                <c:pt idx="14212">
                  <c:v>4.555687E-8</c:v>
                </c:pt>
                <c:pt idx="14213">
                  <c:v>4.5559999999999999E-8</c:v>
                </c:pt>
                <c:pt idx="14214">
                  <c:v>4.5563120000000001E-8</c:v>
                </c:pt>
                <c:pt idx="14215">
                  <c:v>4.5566249999999999E-8</c:v>
                </c:pt>
                <c:pt idx="14216">
                  <c:v>4.5569370000000001E-8</c:v>
                </c:pt>
                <c:pt idx="14217">
                  <c:v>4.55725E-8</c:v>
                </c:pt>
                <c:pt idx="14218">
                  <c:v>4.5575620000000002E-8</c:v>
                </c:pt>
                <c:pt idx="14219">
                  <c:v>4.557875E-8</c:v>
                </c:pt>
                <c:pt idx="14220">
                  <c:v>4.5581870000000002E-8</c:v>
                </c:pt>
                <c:pt idx="14221">
                  <c:v>4.5585000000000001E-8</c:v>
                </c:pt>
                <c:pt idx="14222">
                  <c:v>4.5588120000000003E-8</c:v>
                </c:pt>
                <c:pt idx="14223">
                  <c:v>4.5591250000000001E-8</c:v>
                </c:pt>
                <c:pt idx="14224">
                  <c:v>4.5594370000000003E-8</c:v>
                </c:pt>
                <c:pt idx="14225">
                  <c:v>4.5597500000000002E-8</c:v>
                </c:pt>
                <c:pt idx="14226">
                  <c:v>4.5600619999999997E-8</c:v>
                </c:pt>
                <c:pt idx="14227">
                  <c:v>4.5603750000000002E-8</c:v>
                </c:pt>
                <c:pt idx="14228">
                  <c:v>4.5606869999999998E-8</c:v>
                </c:pt>
                <c:pt idx="14229">
                  <c:v>4.5610000000000003E-8</c:v>
                </c:pt>
                <c:pt idx="14230">
                  <c:v>4.5613119999999998E-8</c:v>
                </c:pt>
                <c:pt idx="14231">
                  <c:v>4.5616250000000003E-8</c:v>
                </c:pt>
                <c:pt idx="14232">
                  <c:v>4.5619369999999999E-8</c:v>
                </c:pt>
                <c:pt idx="14233">
                  <c:v>4.5622499999999997E-8</c:v>
                </c:pt>
                <c:pt idx="14234">
                  <c:v>4.5625619999999999E-8</c:v>
                </c:pt>
                <c:pt idx="14235">
                  <c:v>4.5628749999999998E-8</c:v>
                </c:pt>
                <c:pt idx="14236">
                  <c:v>4.563187E-8</c:v>
                </c:pt>
                <c:pt idx="14237">
                  <c:v>4.5634999999999998E-8</c:v>
                </c:pt>
                <c:pt idx="14238">
                  <c:v>4.563812E-8</c:v>
                </c:pt>
                <c:pt idx="14239">
                  <c:v>4.5641249999999998E-8</c:v>
                </c:pt>
                <c:pt idx="14240">
                  <c:v>4.564437E-8</c:v>
                </c:pt>
                <c:pt idx="14241">
                  <c:v>4.5647499999999999E-8</c:v>
                </c:pt>
                <c:pt idx="14242">
                  <c:v>4.5650620000000001E-8</c:v>
                </c:pt>
                <c:pt idx="14243">
                  <c:v>4.5653749999999999E-8</c:v>
                </c:pt>
                <c:pt idx="14244">
                  <c:v>4.5656870000000001E-8</c:v>
                </c:pt>
                <c:pt idx="14245">
                  <c:v>4.566E-8</c:v>
                </c:pt>
                <c:pt idx="14246">
                  <c:v>4.5663120000000002E-8</c:v>
                </c:pt>
                <c:pt idx="14247">
                  <c:v>4.566625E-8</c:v>
                </c:pt>
                <c:pt idx="14248">
                  <c:v>4.5669370000000002E-8</c:v>
                </c:pt>
                <c:pt idx="14249">
                  <c:v>4.5672500000000001E-8</c:v>
                </c:pt>
                <c:pt idx="14250">
                  <c:v>4.5675620000000003E-8</c:v>
                </c:pt>
                <c:pt idx="14251">
                  <c:v>4.5678750000000001E-8</c:v>
                </c:pt>
                <c:pt idx="14252">
                  <c:v>4.5681870000000003E-8</c:v>
                </c:pt>
                <c:pt idx="14253">
                  <c:v>4.5685000000000002E-8</c:v>
                </c:pt>
                <c:pt idx="14254">
                  <c:v>4.5688119999999997E-8</c:v>
                </c:pt>
                <c:pt idx="14255">
                  <c:v>4.5691250000000002E-8</c:v>
                </c:pt>
                <c:pt idx="14256">
                  <c:v>4.5694369999999998E-8</c:v>
                </c:pt>
                <c:pt idx="14257">
                  <c:v>4.5697500000000003E-8</c:v>
                </c:pt>
                <c:pt idx="14258">
                  <c:v>4.5700619999999998E-8</c:v>
                </c:pt>
                <c:pt idx="14259">
                  <c:v>4.5703750000000003E-8</c:v>
                </c:pt>
                <c:pt idx="14260">
                  <c:v>4.5706869999999999E-8</c:v>
                </c:pt>
                <c:pt idx="14261">
                  <c:v>4.5709999999999997E-8</c:v>
                </c:pt>
                <c:pt idx="14262">
                  <c:v>4.5713119999999999E-8</c:v>
                </c:pt>
                <c:pt idx="14263">
                  <c:v>4.5716249999999998E-8</c:v>
                </c:pt>
                <c:pt idx="14264">
                  <c:v>4.5719369999999999E-8</c:v>
                </c:pt>
                <c:pt idx="14265">
                  <c:v>4.5722499999999998E-8</c:v>
                </c:pt>
                <c:pt idx="14266">
                  <c:v>4.572562E-8</c:v>
                </c:pt>
                <c:pt idx="14267">
                  <c:v>4.5728749999999998E-8</c:v>
                </c:pt>
                <c:pt idx="14268">
                  <c:v>4.573187E-8</c:v>
                </c:pt>
                <c:pt idx="14269">
                  <c:v>4.5734999999999999E-8</c:v>
                </c:pt>
                <c:pt idx="14270">
                  <c:v>4.5738120000000001E-8</c:v>
                </c:pt>
                <c:pt idx="14271">
                  <c:v>4.5741249999999999E-8</c:v>
                </c:pt>
                <c:pt idx="14272">
                  <c:v>4.5744370000000001E-8</c:v>
                </c:pt>
                <c:pt idx="14273">
                  <c:v>4.57475E-8</c:v>
                </c:pt>
                <c:pt idx="14274">
                  <c:v>4.5750620000000002E-8</c:v>
                </c:pt>
                <c:pt idx="14275">
                  <c:v>4.575375E-8</c:v>
                </c:pt>
                <c:pt idx="14276">
                  <c:v>4.5756870000000002E-8</c:v>
                </c:pt>
                <c:pt idx="14277">
                  <c:v>4.5760000000000001E-8</c:v>
                </c:pt>
                <c:pt idx="14278">
                  <c:v>4.5763120000000003E-8</c:v>
                </c:pt>
                <c:pt idx="14279">
                  <c:v>4.5766250000000001E-8</c:v>
                </c:pt>
                <c:pt idx="14280">
                  <c:v>4.5769370000000003E-8</c:v>
                </c:pt>
                <c:pt idx="14281">
                  <c:v>4.5772500000000002E-8</c:v>
                </c:pt>
                <c:pt idx="14282">
                  <c:v>4.5775619999999997E-8</c:v>
                </c:pt>
                <c:pt idx="14283">
                  <c:v>4.5778750000000002E-8</c:v>
                </c:pt>
                <c:pt idx="14284">
                  <c:v>4.5781869999999998E-8</c:v>
                </c:pt>
                <c:pt idx="14285">
                  <c:v>4.5785000000000003E-8</c:v>
                </c:pt>
                <c:pt idx="14286">
                  <c:v>4.5788119999999998E-8</c:v>
                </c:pt>
                <c:pt idx="14287">
                  <c:v>4.5791250000000003E-8</c:v>
                </c:pt>
                <c:pt idx="14288">
                  <c:v>4.5794369999999998E-8</c:v>
                </c:pt>
                <c:pt idx="14289">
                  <c:v>4.5797499999999997E-8</c:v>
                </c:pt>
                <c:pt idx="14290">
                  <c:v>4.5800619999999999E-8</c:v>
                </c:pt>
                <c:pt idx="14291">
                  <c:v>4.5803749999999997E-8</c:v>
                </c:pt>
                <c:pt idx="14292">
                  <c:v>4.5806869999999999E-8</c:v>
                </c:pt>
                <c:pt idx="14293">
                  <c:v>4.5809999999999998E-8</c:v>
                </c:pt>
                <c:pt idx="14294">
                  <c:v>4.581312E-8</c:v>
                </c:pt>
                <c:pt idx="14295">
                  <c:v>4.5816249999999998E-8</c:v>
                </c:pt>
                <c:pt idx="14296">
                  <c:v>4.581937E-8</c:v>
                </c:pt>
                <c:pt idx="14297">
                  <c:v>4.5822499999999999E-8</c:v>
                </c:pt>
                <c:pt idx="14298">
                  <c:v>4.5825620000000001E-8</c:v>
                </c:pt>
                <c:pt idx="14299">
                  <c:v>4.5828749999999999E-8</c:v>
                </c:pt>
                <c:pt idx="14300">
                  <c:v>4.5831870000000001E-8</c:v>
                </c:pt>
                <c:pt idx="14301">
                  <c:v>4.5835E-8</c:v>
                </c:pt>
                <c:pt idx="14302">
                  <c:v>4.5838120000000002E-8</c:v>
                </c:pt>
                <c:pt idx="14303">
                  <c:v>4.584125E-8</c:v>
                </c:pt>
                <c:pt idx="14304">
                  <c:v>4.5844370000000002E-8</c:v>
                </c:pt>
                <c:pt idx="14305">
                  <c:v>4.5847500000000001E-8</c:v>
                </c:pt>
                <c:pt idx="14306">
                  <c:v>4.5850620000000003E-8</c:v>
                </c:pt>
                <c:pt idx="14307">
                  <c:v>4.5853750000000001E-8</c:v>
                </c:pt>
                <c:pt idx="14308">
                  <c:v>4.5856870000000003E-8</c:v>
                </c:pt>
                <c:pt idx="14309">
                  <c:v>4.5860000000000002E-8</c:v>
                </c:pt>
                <c:pt idx="14310">
                  <c:v>4.5863119999999997E-8</c:v>
                </c:pt>
                <c:pt idx="14311">
                  <c:v>4.5866250000000002E-8</c:v>
                </c:pt>
                <c:pt idx="14312">
                  <c:v>4.5869369999999997E-8</c:v>
                </c:pt>
                <c:pt idx="14313">
                  <c:v>4.5872500000000003E-8</c:v>
                </c:pt>
                <c:pt idx="14314">
                  <c:v>4.5875619999999998E-8</c:v>
                </c:pt>
                <c:pt idx="14315">
                  <c:v>4.5878750000000003E-8</c:v>
                </c:pt>
                <c:pt idx="14316">
                  <c:v>4.5881869999999998E-8</c:v>
                </c:pt>
                <c:pt idx="14317">
                  <c:v>4.5884999999999997E-8</c:v>
                </c:pt>
                <c:pt idx="14318">
                  <c:v>4.5888119999999999E-8</c:v>
                </c:pt>
                <c:pt idx="14319">
                  <c:v>4.5891249999999997E-8</c:v>
                </c:pt>
                <c:pt idx="14320">
                  <c:v>4.5894369999999999E-8</c:v>
                </c:pt>
                <c:pt idx="14321">
                  <c:v>4.5897499999999998E-8</c:v>
                </c:pt>
                <c:pt idx="14322">
                  <c:v>4.590062E-8</c:v>
                </c:pt>
                <c:pt idx="14323">
                  <c:v>4.5903749999999998E-8</c:v>
                </c:pt>
                <c:pt idx="14324">
                  <c:v>4.590687E-8</c:v>
                </c:pt>
                <c:pt idx="14325">
                  <c:v>4.5909999999999999E-8</c:v>
                </c:pt>
                <c:pt idx="14326">
                  <c:v>4.5913120000000001E-8</c:v>
                </c:pt>
                <c:pt idx="14327">
                  <c:v>4.5916249999999999E-8</c:v>
                </c:pt>
                <c:pt idx="14328">
                  <c:v>4.5919370000000001E-8</c:v>
                </c:pt>
                <c:pt idx="14329">
                  <c:v>4.59225E-8</c:v>
                </c:pt>
                <c:pt idx="14330">
                  <c:v>4.5925620000000002E-8</c:v>
                </c:pt>
                <c:pt idx="14331">
                  <c:v>4.592875E-8</c:v>
                </c:pt>
                <c:pt idx="14332">
                  <c:v>4.5931870000000002E-8</c:v>
                </c:pt>
                <c:pt idx="14333">
                  <c:v>4.5935000000000001E-8</c:v>
                </c:pt>
                <c:pt idx="14334">
                  <c:v>4.5938120000000003E-8</c:v>
                </c:pt>
                <c:pt idx="14335">
                  <c:v>4.5941250000000001E-8</c:v>
                </c:pt>
                <c:pt idx="14336">
                  <c:v>4.5944370000000003E-8</c:v>
                </c:pt>
                <c:pt idx="14337">
                  <c:v>4.5947500000000002E-8</c:v>
                </c:pt>
                <c:pt idx="14338">
                  <c:v>4.5950619999999997E-8</c:v>
                </c:pt>
                <c:pt idx="14339">
                  <c:v>4.5953750000000002E-8</c:v>
                </c:pt>
                <c:pt idx="14340">
                  <c:v>4.5956869999999997E-8</c:v>
                </c:pt>
                <c:pt idx="14341">
                  <c:v>4.5960000000000003E-8</c:v>
                </c:pt>
                <c:pt idx="14342">
                  <c:v>4.5963119999999998E-8</c:v>
                </c:pt>
                <c:pt idx="14343">
                  <c:v>4.5966250000000003E-8</c:v>
                </c:pt>
                <c:pt idx="14344">
                  <c:v>4.5969369999999998E-8</c:v>
                </c:pt>
                <c:pt idx="14345">
                  <c:v>4.5972499999999997E-8</c:v>
                </c:pt>
                <c:pt idx="14346">
                  <c:v>4.5975619999999999E-8</c:v>
                </c:pt>
                <c:pt idx="14347">
                  <c:v>4.5978749999999997E-8</c:v>
                </c:pt>
                <c:pt idx="14348">
                  <c:v>4.5981869999999999E-8</c:v>
                </c:pt>
                <c:pt idx="14349">
                  <c:v>4.5984999999999998E-8</c:v>
                </c:pt>
                <c:pt idx="14350">
                  <c:v>4.598812E-8</c:v>
                </c:pt>
                <c:pt idx="14351">
                  <c:v>4.5991249999999998E-8</c:v>
                </c:pt>
                <c:pt idx="14352">
                  <c:v>4.599437E-8</c:v>
                </c:pt>
                <c:pt idx="14353">
                  <c:v>4.5997499999999999E-8</c:v>
                </c:pt>
                <c:pt idx="14354">
                  <c:v>4.6000620000000001E-8</c:v>
                </c:pt>
                <c:pt idx="14355">
                  <c:v>4.6003749999999999E-8</c:v>
                </c:pt>
                <c:pt idx="14356">
                  <c:v>4.6006870000000001E-8</c:v>
                </c:pt>
                <c:pt idx="14357">
                  <c:v>4.601E-8</c:v>
                </c:pt>
                <c:pt idx="14358">
                  <c:v>4.6013120000000002E-8</c:v>
                </c:pt>
                <c:pt idx="14359">
                  <c:v>4.601625E-8</c:v>
                </c:pt>
                <c:pt idx="14360">
                  <c:v>4.6019370000000002E-8</c:v>
                </c:pt>
                <c:pt idx="14361">
                  <c:v>4.6022500000000001E-8</c:v>
                </c:pt>
                <c:pt idx="14362">
                  <c:v>4.6025620000000003E-8</c:v>
                </c:pt>
                <c:pt idx="14363">
                  <c:v>4.6028750000000001E-8</c:v>
                </c:pt>
                <c:pt idx="14364">
                  <c:v>4.6031870000000003E-8</c:v>
                </c:pt>
                <c:pt idx="14365">
                  <c:v>4.6035000000000002E-8</c:v>
                </c:pt>
                <c:pt idx="14366">
                  <c:v>4.6038119999999997E-8</c:v>
                </c:pt>
                <c:pt idx="14367">
                  <c:v>4.6041250000000002E-8</c:v>
                </c:pt>
                <c:pt idx="14368">
                  <c:v>4.6044369999999997E-8</c:v>
                </c:pt>
                <c:pt idx="14369">
                  <c:v>4.6047500000000003E-8</c:v>
                </c:pt>
                <c:pt idx="14370">
                  <c:v>4.6050619999999998E-8</c:v>
                </c:pt>
                <c:pt idx="14371">
                  <c:v>4.6053750000000003E-8</c:v>
                </c:pt>
                <c:pt idx="14372">
                  <c:v>4.6056869999999998E-8</c:v>
                </c:pt>
                <c:pt idx="14373">
                  <c:v>4.6059999999999997E-8</c:v>
                </c:pt>
                <c:pt idx="14374">
                  <c:v>4.6063119999999999E-8</c:v>
                </c:pt>
                <c:pt idx="14375">
                  <c:v>4.6066249999999997E-8</c:v>
                </c:pt>
                <c:pt idx="14376">
                  <c:v>4.6069369999999999E-8</c:v>
                </c:pt>
                <c:pt idx="14377">
                  <c:v>4.6072499999999998E-8</c:v>
                </c:pt>
                <c:pt idx="14378">
                  <c:v>4.607562E-8</c:v>
                </c:pt>
                <c:pt idx="14379">
                  <c:v>4.6078749999999998E-8</c:v>
                </c:pt>
                <c:pt idx="14380">
                  <c:v>4.608187E-8</c:v>
                </c:pt>
                <c:pt idx="14381">
                  <c:v>4.6084999999999999E-8</c:v>
                </c:pt>
                <c:pt idx="14382">
                  <c:v>4.6088120000000001E-8</c:v>
                </c:pt>
                <c:pt idx="14383">
                  <c:v>4.6091249999999999E-8</c:v>
                </c:pt>
                <c:pt idx="14384">
                  <c:v>4.6094370000000001E-8</c:v>
                </c:pt>
                <c:pt idx="14385">
                  <c:v>4.60975E-8</c:v>
                </c:pt>
                <c:pt idx="14386">
                  <c:v>4.6100620000000002E-8</c:v>
                </c:pt>
                <c:pt idx="14387">
                  <c:v>4.610375E-8</c:v>
                </c:pt>
                <c:pt idx="14388">
                  <c:v>4.6106870000000002E-8</c:v>
                </c:pt>
                <c:pt idx="14389">
                  <c:v>4.6110000000000001E-8</c:v>
                </c:pt>
                <c:pt idx="14390">
                  <c:v>4.6113120000000003E-8</c:v>
                </c:pt>
                <c:pt idx="14391">
                  <c:v>4.6116250000000001E-8</c:v>
                </c:pt>
                <c:pt idx="14392">
                  <c:v>4.6119370000000003E-8</c:v>
                </c:pt>
                <c:pt idx="14393">
                  <c:v>4.6122500000000002E-8</c:v>
                </c:pt>
                <c:pt idx="14394">
                  <c:v>4.6125619999999997E-8</c:v>
                </c:pt>
                <c:pt idx="14395">
                  <c:v>4.6128750000000002E-8</c:v>
                </c:pt>
                <c:pt idx="14396">
                  <c:v>4.6131869999999997E-8</c:v>
                </c:pt>
                <c:pt idx="14397">
                  <c:v>4.6135000000000003E-8</c:v>
                </c:pt>
                <c:pt idx="14398">
                  <c:v>4.6138119999999998E-8</c:v>
                </c:pt>
                <c:pt idx="14399">
                  <c:v>4.6141250000000003E-8</c:v>
                </c:pt>
                <c:pt idx="14400">
                  <c:v>4.6144369999999998E-8</c:v>
                </c:pt>
                <c:pt idx="14401">
                  <c:v>4.6147499999999997E-8</c:v>
                </c:pt>
                <c:pt idx="14402">
                  <c:v>4.6150619999999999E-8</c:v>
                </c:pt>
                <c:pt idx="14403">
                  <c:v>4.6153749999999997E-8</c:v>
                </c:pt>
                <c:pt idx="14404">
                  <c:v>4.6156869999999999E-8</c:v>
                </c:pt>
                <c:pt idx="14405">
                  <c:v>4.6159999999999998E-8</c:v>
                </c:pt>
                <c:pt idx="14406">
                  <c:v>4.616312E-8</c:v>
                </c:pt>
                <c:pt idx="14407">
                  <c:v>4.6166249999999998E-8</c:v>
                </c:pt>
                <c:pt idx="14408">
                  <c:v>4.616937E-8</c:v>
                </c:pt>
                <c:pt idx="14409">
                  <c:v>4.6172499999999999E-8</c:v>
                </c:pt>
                <c:pt idx="14410">
                  <c:v>4.6175620000000001E-8</c:v>
                </c:pt>
                <c:pt idx="14411">
                  <c:v>4.6178749999999999E-8</c:v>
                </c:pt>
                <c:pt idx="14412">
                  <c:v>4.6181870000000001E-8</c:v>
                </c:pt>
                <c:pt idx="14413">
                  <c:v>4.6185E-8</c:v>
                </c:pt>
                <c:pt idx="14414">
                  <c:v>4.6188120000000002E-8</c:v>
                </c:pt>
                <c:pt idx="14415">
                  <c:v>4.619125E-8</c:v>
                </c:pt>
                <c:pt idx="14416">
                  <c:v>4.6194370000000002E-8</c:v>
                </c:pt>
                <c:pt idx="14417">
                  <c:v>4.6197500000000001E-8</c:v>
                </c:pt>
                <c:pt idx="14418">
                  <c:v>4.6200620000000003E-8</c:v>
                </c:pt>
                <c:pt idx="14419">
                  <c:v>4.6203750000000001E-8</c:v>
                </c:pt>
                <c:pt idx="14420">
                  <c:v>4.6206870000000003E-8</c:v>
                </c:pt>
                <c:pt idx="14421">
                  <c:v>4.6210000000000002E-8</c:v>
                </c:pt>
                <c:pt idx="14422">
                  <c:v>4.6213119999999997E-8</c:v>
                </c:pt>
                <c:pt idx="14423">
                  <c:v>4.6216250000000002E-8</c:v>
                </c:pt>
                <c:pt idx="14424">
                  <c:v>4.6219369999999997E-8</c:v>
                </c:pt>
                <c:pt idx="14425">
                  <c:v>4.6222500000000002E-8</c:v>
                </c:pt>
                <c:pt idx="14426">
                  <c:v>4.6225619999999998E-8</c:v>
                </c:pt>
                <c:pt idx="14427">
                  <c:v>4.6228750000000003E-8</c:v>
                </c:pt>
                <c:pt idx="14428">
                  <c:v>4.6231869999999998E-8</c:v>
                </c:pt>
                <c:pt idx="14429">
                  <c:v>4.6234999999999997E-8</c:v>
                </c:pt>
                <c:pt idx="14430">
                  <c:v>4.6238119999999999E-8</c:v>
                </c:pt>
                <c:pt idx="14431">
                  <c:v>4.6241249999999997E-8</c:v>
                </c:pt>
                <c:pt idx="14432">
                  <c:v>4.6244369999999999E-8</c:v>
                </c:pt>
                <c:pt idx="14433">
                  <c:v>4.6247499999999998E-8</c:v>
                </c:pt>
                <c:pt idx="14434">
                  <c:v>4.625062E-8</c:v>
                </c:pt>
                <c:pt idx="14435">
                  <c:v>4.6253749999999998E-8</c:v>
                </c:pt>
                <c:pt idx="14436">
                  <c:v>4.625687E-8</c:v>
                </c:pt>
                <c:pt idx="14437">
                  <c:v>4.6259999999999999E-8</c:v>
                </c:pt>
                <c:pt idx="14438">
                  <c:v>4.6263120000000001E-8</c:v>
                </c:pt>
                <c:pt idx="14439">
                  <c:v>4.6266249999999999E-8</c:v>
                </c:pt>
                <c:pt idx="14440">
                  <c:v>4.6269370000000001E-8</c:v>
                </c:pt>
                <c:pt idx="14441">
                  <c:v>4.62725E-8</c:v>
                </c:pt>
                <c:pt idx="14442">
                  <c:v>4.6275620000000002E-8</c:v>
                </c:pt>
                <c:pt idx="14443">
                  <c:v>4.627875E-8</c:v>
                </c:pt>
                <c:pt idx="14444">
                  <c:v>4.6281870000000002E-8</c:v>
                </c:pt>
                <c:pt idx="14445">
                  <c:v>4.6285000000000001E-8</c:v>
                </c:pt>
                <c:pt idx="14446">
                  <c:v>4.6288120000000002E-8</c:v>
                </c:pt>
                <c:pt idx="14447">
                  <c:v>4.6291250000000001E-8</c:v>
                </c:pt>
                <c:pt idx="14448">
                  <c:v>4.6294370000000003E-8</c:v>
                </c:pt>
                <c:pt idx="14449">
                  <c:v>4.6297500000000001E-8</c:v>
                </c:pt>
                <c:pt idx="14450">
                  <c:v>4.6300619999999997E-8</c:v>
                </c:pt>
                <c:pt idx="14451">
                  <c:v>4.6303750000000002E-8</c:v>
                </c:pt>
                <c:pt idx="14452">
                  <c:v>4.6306869999999997E-8</c:v>
                </c:pt>
                <c:pt idx="14453">
                  <c:v>4.6310000000000002E-8</c:v>
                </c:pt>
                <c:pt idx="14454">
                  <c:v>4.6313119999999998E-8</c:v>
                </c:pt>
                <c:pt idx="14455">
                  <c:v>4.6316250000000003E-8</c:v>
                </c:pt>
                <c:pt idx="14456">
                  <c:v>4.6319369999999998E-8</c:v>
                </c:pt>
                <c:pt idx="14457">
                  <c:v>4.6322499999999997E-8</c:v>
                </c:pt>
                <c:pt idx="14458">
                  <c:v>4.6325619999999999E-8</c:v>
                </c:pt>
                <c:pt idx="14459">
                  <c:v>4.6328749999999997E-8</c:v>
                </c:pt>
                <c:pt idx="14460">
                  <c:v>4.6331869999999999E-8</c:v>
                </c:pt>
                <c:pt idx="14461">
                  <c:v>4.6334999999999998E-8</c:v>
                </c:pt>
                <c:pt idx="14462">
                  <c:v>4.633812E-8</c:v>
                </c:pt>
                <c:pt idx="14463">
                  <c:v>4.6341249999999998E-8</c:v>
                </c:pt>
                <c:pt idx="14464">
                  <c:v>4.634437E-8</c:v>
                </c:pt>
                <c:pt idx="14465">
                  <c:v>4.6347499999999999E-8</c:v>
                </c:pt>
                <c:pt idx="14466">
                  <c:v>4.6350620000000001E-8</c:v>
                </c:pt>
                <c:pt idx="14467">
                  <c:v>4.6353749999999999E-8</c:v>
                </c:pt>
                <c:pt idx="14468">
                  <c:v>4.6356870000000001E-8</c:v>
                </c:pt>
                <c:pt idx="14469">
                  <c:v>4.636E-8</c:v>
                </c:pt>
                <c:pt idx="14470">
                  <c:v>4.6363120000000002E-8</c:v>
                </c:pt>
                <c:pt idx="14471">
                  <c:v>4.636625E-8</c:v>
                </c:pt>
                <c:pt idx="14472">
                  <c:v>4.6369370000000002E-8</c:v>
                </c:pt>
                <c:pt idx="14473">
                  <c:v>4.63725E-8</c:v>
                </c:pt>
                <c:pt idx="14474">
                  <c:v>4.6375620000000002E-8</c:v>
                </c:pt>
                <c:pt idx="14475">
                  <c:v>4.6378750000000001E-8</c:v>
                </c:pt>
                <c:pt idx="14476">
                  <c:v>4.6381870000000003E-8</c:v>
                </c:pt>
                <c:pt idx="14477">
                  <c:v>4.6385000000000001E-8</c:v>
                </c:pt>
                <c:pt idx="14478">
                  <c:v>4.6388119999999997E-8</c:v>
                </c:pt>
                <c:pt idx="14479">
                  <c:v>4.6391250000000002E-8</c:v>
                </c:pt>
                <c:pt idx="14480">
                  <c:v>4.6394369999999997E-8</c:v>
                </c:pt>
                <c:pt idx="14481">
                  <c:v>4.6397500000000002E-8</c:v>
                </c:pt>
                <c:pt idx="14482">
                  <c:v>4.6400619999999998E-8</c:v>
                </c:pt>
                <c:pt idx="14483">
                  <c:v>4.6403750000000003E-8</c:v>
                </c:pt>
                <c:pt idx="14484">
                  <c:v>4.6406869999999998E-8</c:v>
                </c:pt>
                <c:pt idx="14485">
                  <c:v>4.6409999999999997E-8</c:v>
                </c:pt>
                <c:pt idx="14486">
                  <c:v>4.6413119999999999E-8</c:v>
                </c:pt>
                <c:pt idx="14487">
                  <c:v>4.6416249999999997E-8</c:v>
                </c:pt>
                <c:pt idx="14488">
                  <c:v>4.6419369999999999E-8</c:v>
                </c:pt>
                <c:pt idx="14489">
                  <c:v>4.6422499999999998E-8</c:v>
                </c:pt>
                <c:pt idx="14490">
                  <c:v>4.642562E-8</c:v>
                </c:pt>
                <c:pt idx="14491">
                  <c:v>4.6428749999999998E-8</c:v>
                </c:pt>
                <c:pt idx="14492">
                  <c:v>4.643187E-8</c:v>
                </c:pt>
                <c:pt idx="14493">
                  <c:v>4.6434999999999999E-8</c:v>
                </c:pt>
                <c:pt idx="14494">
                  <c:v>4.6438120000000001E-8</c:v>
                </c:pt>
                <c:pt idx="14495">
                  <c:v>4.6441249999999999E-8</c:v>
                </c:pt>
                <c:pt idx="14496">
                  <c:v>4.6444370000000001E-8</c:v>
                </c:pt>
                <c:pt idx="14497">
                  <c:v>4.64475E-8</c:v>
                </c:pt>
                <c:pt idx="14498">
                  <c:v>4.6450620000000001E-8</c:v>
                </c:pt>
                <c:pt idx="14499">
                  <c:v>4.645375E-8</c:v>
                </c:pt>
                <c:pt idx="14500">
                  <c:v>4.6456870000000002E-8</c:v>
                </c:pt>
                <c:pt idx="14501">
                  <c:v>4.646E-8</c:v>
                </c:pt>
                <c:pt idx="14502">
                  <c:v>4.6463120000000002E-8</c:v>
                </c:pt>
                <c:pt idx="14503">
                  <c:v>4.6466250000000001E-8</c:v>
                </c:pt>
                <c:pt idx="14504">
                  <c:v>4.6469370000000003E-8</c:v>
                </c:pt>
                <c:pt idx="14505">
                  <c:v>4.6472500000000001E-8</c:v>
                </c:pt>
                <c:pt idx="14506">
                  <c:v>4.6475619999999997E-8</c:v>
                </c:pt>
                <c:pt idx="14507">
                  <c:v>4.6478750000000002E-8</c:v>
                </c:pt>
                <c:pt idx="14508">
                  <c:v>4.6481869999999997E-8</c:v>
                </c:pt>
                <c:pt idx="14509">
                  <c:v>4.6485000000000002E-8</c:v>
                </c:pt>
                <c:pt idx="14510">
                  <c:v>4.6488119999999998E-8</c:v>
                </c:pt>
                <c:pt idx="14511">
                  <c:v>4.6491250000000003E-8</c:v>
                </c:pt>
                <c:pt idx="14512">
                  <c:v>4.6494369999999998E-8</c:v>
                </c:pt>
                <c:pt idx="14513">
                  <c:v>4.6497500000000003E-8</c:v>
                </c:pt>
                <c:pt idx="14514">
                  <c:v>4.6500619999999999E-8</c:v>
                </c:pt>
                <c:pt idx="14515">
                  <c:v>4.6503749999999997E-8</c:v>
                </c:pt>
                <c:pt idx="14516">
                  <c:v>4.6506869999999999E-8</c:v>
                </c:pt>
                <c:pt idx="14517">
                  <c:v>4.6509999999999998E-8</c:v>
                </c:pt>
                <c:pt idx="14518">
                  <c:v>4.651312E-8</c:v>
                </c:pt>
                <c:pt idx="14519">
                  <c:v>4.6516249999999998E-8</c:v>
                </c:pt>
                <c:pt idx="14520">
                  <c:v>4.651937E-8</c:v>
                </c:pt>
                <c:pt idx="14521">
                  <c:v>4.6522499999999999E-8</c:v>
                </c:pt>
                <c:pt idx="14522">
                  <c:v>4.652562E-8</c:v>
                </c:pt>
                <c:pt idx="14523">
                  <c:v>4.6528749999999999E-8</c:v>
                </c:pt>
                <c:pt idx="14524">
                  <c:v>4.6531870000000001E-8</c:v>
                </c:pt>
                <c:pt idx="14525">
                  <c:v>4.6534999999999999E-8</c:v>
                </c:pt>
                <c:pt idx="14526">
                  <c:v>4.6538120000000001E-8</c:v>
                </c:pt>
                <c:pt idx="14527">
                  <c:v>4.654125E-8</c:v>
                </c:pt>
                <c:pt idx="14528">
                  <c:v>4.6544370000000002E-8</c:v>
                </c:pt>
                <c:pt idx="14529">
                  <c:v>4.65475E-8</c:v>
                </c:pt>
                <c:pt idx="14530">
                  <c:v>4.6550620000000002E-8</c:v>
                </c:pt>
                <c:pt idx="14531">
                  <c:v>4.6553750000000001E-8</c:v>
                </c:pt>
                <c:pt idx="14532">
                  <c:v>4.6556870000000003E-8</c:v>
                </c:pt>
                <c:pt idx="14533">
                  <c:v>4.6560000000000001E-8</c:v>
                </c:pt>
                <c:pt idx="14534">
                  <c:v>4.6563120000000003E-8</c:v>
                </c:pt>
                <c:pt idx="14535">
                  <c:v>4.6566250000000002E-8</c:v>
                </c:pt>
                <c:pt idx="14536">
                  <c:v>4.6569369999999997E-8</c:v>
                </c:pt>
                <c:pt idx="14537">
                  <c:v>4.6572500000000002E-8</c:v>
                </c:pt>
                <c:pt idx="14538">
                  <c:v>4.6575619999999998E-8</c:v>
                </c:pt>
                <c:pt idx="14539">
                  <c:v>4.6578750000000003E-8</c:v>
                </c:pt>
                <c:pt idx="14540">
                  <c:v>4.6581869999999998E-8</c:v>
                </c:pt>
                <c:pt idx="14541">
                  <c:v>4.6585000000000003E-8</c:v>
                </c:pt>
                <c:pt idx="14542">
                  <c:v>4.6588119999999999E-8</c:v>
                </c:pt>
                <c:pt idx="14543">
                  <c:v>4.6591249999999997E-8</c:v>
                </c:pt>
                <c:pt idx="14544">
                  <c:v>4.6594369999999999E-8</c:v>
                </c:pt>
                <c:pt idx="14545">
                  <c:v>4.6597499999999998E-8</c:v>
                </c:pt>
                <c:pt idx="14546">
                  <c:v>4.6600619999999999E-8</c:v>
                </c:pt>
                <c:pt idx="14547">
                  <c:v>4.6603749999999998E-8</c:v>
                </c:pt>
                <c:pt idx="14548">
                  <c:v>4.660687E-8</c:v>
                </c:pt>
                <c:pt idx="14549">
                  <c:v>4.6609999999999998E-8</c:v>
                </c:pt>
                <c:pt idx="14550">
                  <c:v>4.661312E-8</c:v>
                </c:pt>
                <c:pt idx="14551">
                  <c:v>4.6616249999999999E-8</c:v>
                </c:pt>
                <c:pt idx="14552">
                  <c:v>4.6619370000000001E-8</c:v>
                </c:pt>
                <c:pt idx="14553">
                  <c:v>4.6622499999999999E-8</c:v>
                </c:pt>
                <c:pt idx="14554">
                  <c:v>4.6625620000000001E-8</c:v>
                </c:pt>
                <c:pt idx="14555">
                  <c:v>4.662875E-8</c:v>
                </c:pt>
                <c:pt idx="14556">
                  <c:v>4.6631870000000002E-8</c:v>
                </c:pt>
                <c:pt idx="14557">
                  <c:v>4.6635E-8</c:v>
                </c:pt>
                <c:pt idx="14558">
                  <c:v>4.6638120000000002E-8</c:v>
                </c:pt>
                <c:pt idx="14559">
                  <c:v>4.6641250000000001E-8</c:v>
                </c:pt>
                <c:pt idx="14560">
                  <c:v>4.6644370000000003E-8</c:v>
                </c:pt>
                <c:pt idx="14561">
                  <c:v>4.6647500000000001E-8</c:v>
                </c:pt>
                <c:pt idx="14562">
                  <c:v>4.6650620000000003E-8</c:v>
                </c:pt>
                <c:pt idx="14563">
                  <c:v>4.6653750000000002E-8</c:v>
                </c:pt>
                <c:pt idx="14564">
                  <c:v>4.6656869999999997E-8</c:v>
                </c:pt>
                <c:pt idx="14565">
                  <c:v>4.6660000000000002E-8</c:v>
                </c:pt>
                <c:pt idx="14566">
                  <c:v>4.6663119999999998E-8</c:v>
                </c:pt>
                <c:pt idx="14567">
                  <c:v>4.6666250000000003E-8</c:v>
                </c:pt>
                <c:pt idx="14568">
                  <c:v>4.6669369999999998E-8</c:v>
                </c:pt>
                <c:pt idx="14569">
                  <c:v>4.6672500000000003E-8</c:v>
                </c:pt>
                <c:pt idx="14570">
                  <c:v>4.6675619999999999E-8</c:v>
                </c:pt>
                <c:pt idx="14571">
                  <c:v>4.6678749999999997E-8</c:v>
                </c:pt>
                <c:pt idx="14572">
                  <c:v>4.6681869999999999E-8</c:v>
                </c:pt>
                <c:pt idx="14573">
                  <c:v>4.6684999999999998E-8</c:v>
                </c:pt>
                <c:pt idx="14574">
                  <c:v>4.6688119999999999E-8</c:v>
                </c:pt>
                <c:pt idx="14575">
                  <c:v>4.6691249999999998E-8</c:v>
                </c:pt>
                <c:pt idx="14576">
                  <c:v>4.669437E-8</c:v>
                </c:pt>
                <c:pt idx="14577">
                  <c:v>4.6697499999999998E-8</c:v>
                </c:pt>
                <c:pt idx="14578">
                  <c:v>4.670062E-8</c:v>
                </c:pt>
                <c:pt idx="14579">
                  <c:v>4.6703749999999999E-8</c:v>
                </c:pt>
                <c:pt idx="14580">
                  <c:v>4.6706870000000001E-8</c:v>
                </c:pt>
                <c:pt idx="14581">
                  <c:v>4.6709999999999999E-8</c:v>
                </c:pt>
                <c:pt idx="14582">
                  <c:v>4.6713120000000001E-8</c:v>
                </c:pt>
                <c:pt idx="14583">
                  <c:v>4.671625E-8</c:v>
                </c:pt>
                <c:pt idx="14584">
                  <c:v>4.6719370000000002E-8</c:v>
                </c:pt>
                <c:pt idx="14585">
                  <c:v>4.67225E-8</c:v>
                </c:pt>
                <c:pt idx="14586">
                  <c:v>4.6725620000000002E-8</c:v>
                </c:pt>
                <c:pt idx="14587">
                  <c:v>4.6728750000000001E-8</c:v>
                </c:pt>
                <c:pt idx="14588">
                  <c:v>4.6731870000000003E-8</c:v>
                </c:pt>
                <c:pt idx="14589">
                  <c:v>4.6735000000000001E-8</c:v>
                </c:pt>
                <c:pt idx="14590">
                  <c:v>4.6738120000000003E-8</c:v>
                </c:pt>
                <c:pt idx="14591">
                  <c:v>4.6741250000000002E-8</c:v>
                </c:pt>
                <c:pt idx="14592">
                  <c:v>4.6744369999999997E-8</c:v>
                </c:pt>
                <c:pt idx="14593">
                  <c:v>4.6747500000000002E-8</c:v>
                </c:pt>
                <c:pt idx="14594">
                  <c:v>4.6750619999999998E-8</c:v>
                </c:pt>
                <c:pt idx="14595">
                  <c:v>4.6753750000000003E-8</c:v>
                </c:pt>
                <c:pt idx="14596">
                  <c:v>4.6756869999999998E-8</c:v>
                </c:pt>
                <c:pt idx="14597">
                  <c:v>4.6760000000000003E-8</c:v>
                </c:pt>
                <c:pt idx="14598">
                  <c:v>4.6763119999999998E-8</c:v>
                </c:pt>
                <c:pt idx="14599">
                  <c:v>4.6766249999999997E-8</c:v>
                </c:pt>
                <c:pt idx="14600">
                  <c:v>4.6769369999999999E-8</c:v>
                </c:pt>
                <c:pt idx="14601">
                  <c:v>4.6772499999999997E-8</c:v>
                </c:pt>
                <c:pt idx="14602">
                  <c:v>4.6775619999999999E-8</c:v>
                </c:pt>
                <c:pt idx="14603">
                  <c:v>4.6778749999999998E-8</c:v>
                </c:pt>
                <c:pt idx="14604">
                  <c:v>4.678187E-8</c:v>
                </c:pt>
                <c:pt idx="14605">
                  <c:v>4.6784999999999998E-8</c:v>
                </c:pt>
                <c:pt idx="14606">
                  <c:v>4.678812E-8</c:v>
                </c:pt>
                <c:pt idx="14607">
                  <c:v>4.6791249999999999E-8</c:v>
                </c:pt>
                <c:pt idx="14608">
                  <c:v>4.6794370000000001E-8</c:v>
                </c:pt>
                <c:pt idx="14609">
                  <c:v>4.6797499999999999E-8</c:v>
                </c:pt>
                <c:pt idx="14610">
                  <c:v>4.6800620000000001E-8</c:v>
                </c:pt>
                <c:pt idx="14611">
                  <c:v>4.680375E-8</c:v>
                </c:pt>
                <c:pt idx="14612">
                  <c:v>4.6806870000000002E-8</c:v>
                </c:pt>
                <c:pt idx="14613">
                  <c:v>4.681E-8</c:v>
                </c:pt>
                <c:pt idx="14614">
                  <c:v>4.6813120000000002E-8</c:v>
                </c:pt>
                <c:pt idx="14615">
                  <c:v>4.6816250000000001E-8</c:v>
                </c:pt>
                <c:pt idx="14616">
                  <c:v>4.6819370000000003E-8</c:v>
                </c:pt>
                <c:pt idx="14617">
                  <c:v>4.6822500000000001E-8</c:v>
                </c:pt>
                <c:pt idx="14618">
                  <c:v>4.6825620000000003E-8</c:v>
                </c:pt>
                <c:pt idx="14619">
                  <c:v>4.6828750000000002E-8</c:v>
                </c:pt>
                <c:pt idx="14620">
                  <c:v>4.6831869999999997E-8</c:v>
                </c:pt>
                <c:pt idx="14621">
                  <c:v>4.6835000000000002E-8</c:v>
                </c:pt>
                <c:pt idx="14622">
                  <c:v>4.6838119999999997E-8</c:v>
                </c:pt>
                <c:pt idx="14623">
                  <c:v>4.6841250000000003E-8</c:v>
                </c:pt>
                <c:pt idx="14624">
                  <c:v>4.6844369999999998E-8</c:v>
                </c:pt>
                <c:pt idx="14625">
                  <c:v>4.6847500000000003E-8</c:v>
                </c:pt>
                <c:pt idx="14626">
                  <c:v>4.6850619999999998E-8</c:v>
                </c:pt>
                <c:pt idx="14627">
                  <c:v>4.6853749999999997E-8</c:v>
                </c:pt>
                <c:pt idx="14628">
                  <c:v>4.6856869999999999E-8</c:v>
                </c:pt>
                <c:pt idx="14629">
                  <c:v>4.6859999999999997E-8</c:v>
                </c:pt>
                <c:pt idx="14630">
                  <c:v>4.6863119999999999E-8</c:v>
                </c:pt>
                <c:pt idx="14631">
                  <c:v>4.6866249999999998E-8</c:v>
                </c:pt>
                <c:pt idx="14632">
                  <c:v>4.686937E-8</c:v>
                </c:pt>
                <c:pt idx="14633">
                  <c:v>4.6872499999999998E-8</c:v>
                </c:pt>
                <c:pt idx="14634">
                  <c:v>4.687562E-8</c:v>
                </c:pt>
                <c:pt idx="14635">
                  <c:v>4.6878749999999999E-8</c:v>
                </c:pt>
                <c:pt idx="14636">
                  <c:v>4.6881870000000001E-8</c:v>
                </c:pt>
                <c:pt idx="14637">
                  <c:v>4.6884999999999999E-8</c:v>
                </c:pt>
                <c:pt idx="14638">
                  <c:v>4.6888120000000001E-8</c:v>
                </c:pt>
                <c:pt idx="14639">
                  <c:v>4.689125E-8</c:v>
                </c:pt>
                <c:pt idx="14640">
                  <c:v>4.6894370000000002E-8</c:v>
                </c:pt>
                <c:pt idx="14641">
                  <c:v>4.68975E-8</c:v>
                </c:pt>
                <c:pt idx="14642">
                  <c:v>4.6900620000000002E-8</c:v>
                </c:pt>
                <c:pt idx="14643">
                  <c:v>4.6903750000000001E-8</c:v>
                </c:pt>
                <c:pt idx="14644">
                  <c:v>4.6906870000000003E-8</c:v>
                </c:pt>
                <c:pt idx="14645">
                  <c:v>4.6910000000000001E-8</c:v>
                </c:pt>
                <c:pt idx="14646">
                  <c:v>4.6913120000000003E-8</c:v>
                </c:pt>
                <c:pt idx="14647">
                  <c:v>4.6916250000000002E-8</c:v>
                </c:pt>
                <c:pt idx="14648">
                  <c:v>4.6919369999999997E-8</c:v>
                </c:pt>
                <c:pt idx="14649">
                  <c:v>4.6922500000000002E-8</c:v>
                </c:pt>
                <c:pt idx="14650">
                  <c:v>4.6925619999999997E-8</c:v>
                </c:pt>
                <c:pt idx="14651">
                  <c:v>4.6928750000000003E-8</c:v>
                </c:pt>
                <c:pt idx="14652">
                  <c:v>4.6931869999999998E-8</c:v>
                </c:pt>
                <c:pt idx="14653">
                  <c:v>4.6935000000000003E-8</c:v>
                </c:pt>
                <c:pt idx="14654">
                  <c:v>4.6938119999999998E-8</c:v>
                </c:pt>
                <c:pt idx="14655">
                  <c:v>4.6941249999999997E-8</c:v>
                </c:pt>
                <c:pt idx="14656">
                  <c:v>4.6944369999999999E-8</c:v>
                </c:pt>
                <c:pt idx="14657">
                  <c:v>4.6947499999999997E-8</c:v>
                </c:pt>
                <c:pt idx="14658">
                  <c:v>4.6950619999999999E-8</c:v>
                </c:pt>
                <c:pt idx="14659">
                  <c:v>4.6953749999999998E-8</c:v>
                </c:pt>
                <c:pt idx="14660">
                  <c:v>4.695687E-8</c:v>
                </c:pt>
                <c:pt idx="14661">
                  <c:v>4.6959999999999998E-8</c:v>
                </c:pt>
                <c:pt idx="14662">
                  <c:v>4.696312E-8</c:v>
                </c:pt>
                <c:pt idx="14663">
                  <c:v>4.6966249999999999E-8</c:v>
                </c:pt>
                <c:pt idx="14664">
                  <c:v>4.6969370000000001E-8</c:v>
                </c:pt>
                <c:pt idx="14665">
                  <c:v>4.6972499999999999E-8</c:v>
                </c:pt>
                <c:pt idx="14666">
                  <c:v>4.6975620000000001E-8</c:v>
                </c:pt>
                <c:pt idx="14667">
                  <c:v>4.697875E-8</c:v>
                </c:pt>
                <c:pt idx="14668">
                  <c:v>4.6981870000000002E-8</c:v>
                </c:pt>
                <c:pt idx="14669">
                  <c:v>4.6985E-8</c:v>
                </c:pt>
                <c:pt idx="14670">
                  <c:v>4.6988120000000002E-8</c:v>
                </c:pt>
                <c:pt idx="14671">
                  <c:v>4.6991250000000001E-8</c:v>
                </c:pt>
                <c:pt idx="14672">
                  <c:v>4.6994370000000003E-8</c:v>
                </c:pt>
                <c:pt idx="14673">
                  <c:v>4.6997500000000001E-8</c:v>
                </c:pt>
                <c:pt idx="14674">
                  <c:v>4.7000620000000003E-8</c:v>
                </c:pt>
                <c:pt idx="14675">
                  <c:v>4.7003750000000002E-8</c:v>
                </c:pt>
                <c:pt idx="14676">
                  <c:v>4.7006869999999997E-8</c:v>
                </c:pt>
                <c:pt idx="14677">
                  <c:v>4.7010000000000002E-8</c:v>
                </c:pt>
                <c:pt idx="14678">
                  <c:v>4.7013119999999997E-8</c:v>
                </c:pt>
                <c:pt idx="14679">
                  <c:v>4.7016250000000003E-8</c:v>
                </c:pt>
                <c:pt idx="14680">
                  <c:v>4.7019369999999998E-8</c:v>
                </c:pt>
                <c:pt idx="14681">
                  <c:v>4.7022500000000003E-8</c:v>
                </c:pt>
                <c:pt idx="14682">
                  <c:v>4.7025619999999998E-8</c:v>
                </c:pt>
                <c:pt idx="14683">
                  <c:v>4.7028749999999997E-8</c:v>
                </c:pt>
                <c:pt idx="14684">
                  <c:v>4.7031869999999999E-8</c:v>
                </c:pt>
                <c:pt idx="14685">
                  <c:v>4.7034999999999997E-8</c:v>
                </c:pt>
                <c:pt idx="14686">
                  <c:v>4.7038119999999999E-8</c:v>
                </c:pt>
                <c:pt idx="14687">
                  <c:v>4.7041249999999998E-8</c:v>
                </c:pt>
                <c:pt idx="14688">
                  <c:v>4.704437E-8</c:v>
                </c:pt>
                <c:pt idx="14689">
                  <c:v>4.7047499999999998E-8</c:v>
                </c:pt>
                <c:pt idx="14690">
                  <c:v>4.705062E-8</c:v>
                </c:pt>
                <c:pt idx="14691">
                  <c:v>4.7053749999999999E-8</c:v>
                </c:pt>
                <c:pt idx="14692">
                  <c:v>4.7056870000000001E-8</c:v>
                </c:pt>
                <c:pt idx="14693">
                  <c:v>4.7059999999999999E-8</c:v>
                </c:pt>
                <c:pt idx="14694">
                  <c:v>4.7063120000000001E-8</c:v>
                </c:pt>
                <c:pt idx="14695">
                  <c:v>4.706625E-8</c:v>
                </c:pt>
                <c:pt idx="14696">
                  <c:v>4.7069370000000002E-8</c:v>
                </c:pt>
                <c:pt idx="14697">
                  <c:v>4.70725E-8</c:v>
                </c:pt>
                <c:pt idx="14698">
                  <c:v>4.7075620000000002E-8</c:v>
                </c:pt>
                <c:pt idx="14699">
                  <c:v>4.7078750000000001E-8</c:v>
                </c:pt>
                <c:pt idx="14700">
                  <c:v>4.7081870000000003E-8</c:v>
                </c:pt>
                <c:pt idx="14701">
                  <c:v>4.7085000000000001E-8</c:v>
                </c:pt>
                <c:pt idx="14702">
                  <c:v>4.7088120000000003E-8</c:v>
                </c:pt>
                <c:pt idx="14703">
                  <c:v>4.7091250000000002E-8</c:v>
                </c:pt>
                <c:pt idx="14704">
                  <c:v>4.7094369999999997E-8</c:v>
                </c:pt>
                <c:pt idx="14705">
                  <c:v>4.7097500000000002E-8</c:v>
                </c:pt>
                <c:pt idx="14706">
                  <c:v>4.7100619999999997E-8</c:v>
                </c:pt>
                <c:pt idx="14707">
                  <c:v>4.7103750000000002E-8</c:v>
                </c:pt>
                <c:pt idx="14708">
                  <c:v>4.7106869999999998E-8</c:v>
                </c:pt>
                <c:pt idx="14709">
                  <c:v>4.7110000000000003E-8</c:v>
                </c:pt>
                <c:pt idx="14710">
                  <c:v>4.7113119999999998E-8</c:v>
                </c:pt>
                <c:pt idx="14711">
                  <c:v>4.7116249999999997E-8</c:v>
                </c:pt>
                <c:pt idx="14712">
                  <c:v>4.7119369999999999E-8</c:v>
                </c:pt>
                <c:pt idx="14713">
                  <c:v>4.7122499999999997E-8</c:v>
                </c:pt>
                <c:pt idx="14714">
                  <c:v>4.7125619999999999E-8</c:v>
                </c:pt>
                <c:pt idx="14715">
                  <c:v>4.7128749999999998E-8</c:v>
                </c:pt>
                <c:pt idx="14716">
                  <c:v>4.713187E-8</c:v>
                </c:pt>
                <c:pt idx="14717">
                  <c:v>4.7134999999999998E-8</c:v>
                </c:pt>
                <c:pt idx="14718">
                  <c:v>4.713812E-8</c:v>
                </c:pt>
                <c:pt idx="14719">
                  <c:v>4.7141249999999999E-8</c:v>
                </c:pt>
                <c:pt idx="14720">
                  <c:v>4.7144370000000001E-8</c:v>
                </c:pt>
                <c:pt idx="14721">
                  <c:v>4.7147499999999999E-8</c:v>
                </c:pt>
                <c:pt idx="14722">
                  <c:v>4.7150620000000001E-8</c:v>
                </c:pt>
                <c:pt idx="14723">
                  <c:v>4.715375E-8</c:v>
                </c:pt>
                <c:pt idx="14724">
                  <c:v>4.7156870000000002E-8</c:v>
                </c:pt>
                <c:pt idx="14725">
                  <c:v>4.716E-8</c:v>
                </c:pt>
                <c:pt idx="14726">
                  <c:v>4.7163120000000002E-8</c:v>
                </c:pt>
                <c:pt idx="14727">
                  <c:v>4.7166250000000001E-8</c:v>
                </c:pt>
                <c:pt idx="14728">
                  <c:v>4.7169370000000003E-8</c:v>
                </c:pt>
                <c:pt idx="14729">
                  <c:v>4.7172500000000001E-8</c:v>
                </c:pt>
                <c:pt idx="14730">
                  <c:v>4.7175620000000003E-8</c:v>
                </c:pt>
                <c:pt idx="14731">
                  <c:v>4.7178750000000002E-8</c:v>
                </c:pt>
                <c:pt idx="14732">
                  <c:v>4.7181869999999997E-8</c:v>
                </c:pt>
                <c:pt idx="14733">
                  <c:v>4.7185000000000002E-8</c:v>
                </c:pt>
                <c:pt idx="14734">
                  <c:v>4.7188119999999997E-8</c:v>
                </c:pt>
                <c:pt idx="14735">
                  <c:v>4.7191250000000002E-8</c:v>
                </c:pt>
                <c:pt idx="14736">
                  <c:v>4.7194369999999998E-8</c:v>
                </c:pt>
                <c:pt idx="14737">
                  <c:v>4.7197500000000003E-8</c:v>
                </c:pt>
                <c:pt idx="14738">
                  <c:v>4.7200619999999998E-8</c:v>
                </c:pt>
                <c:pt idx="14739">
                  <c:v>4.7203749999999997E-8</c:v>
                </c:pt>
                <c:pt idx="14740">
                  <c:v>4.7206869999999999E-8</c:v>
                </c:pt>
                <c:pt idx="14741">
                  <c:v>4.7209999999999997E-8</c:v>
                </c:pt>
                <c:pt idx="14742">
                  <c:v>4.7213119999999999E-8</c:v>
                </c:pt>
                <c:pt idx="14743">
                  <c:v>4.7216249999999998E-8</c:v>
                </c:pt>
                <c:pt idx="14744">
                  <c:v>4.721937E-8</c:v>
                </c:pt>
                <c:pt idx="14745">
                  <c:v>4.7222499999999998E-8</c:v>
                </c:pt>
                <c:pt idx="14746">
                  <c:v>4.722562E-8</c:v>
                </c:pt>
                <c:pt idx="14747">
                  <c:v>4.7228749999999999E-8</c:v>
                </c:pt>
                <c:pt idx="14748">
                  <c:v>4.7231870000000001E-8</c:v>
                </c:pt>
                <c:pt idx="14749">
                  <c:v>4.7234999999999999E-8</c:v>
                </c:pt>
                <c:pt idx="14750">
                  <c:v>4.7238120000000001E-8</c:v>
                </c:pt>
                <c:pt idx="14751">
                  <c:v>4.724125E-8</c:v>
                </c:pt>
                <c:pt idx="14752">
                  <c:v>4.7244370000000002E-8</c:v>
                </c:pt>
                <c:pt idx="14753">
                  <c:v>4.72475E-8</c:v>
                </c:pt>
                <c:pt idx="14754">
                  <c:v>4.7250620000000002E-8</c:v>
                </c:pt>
                <c:pt idx="14755">
                  <c:v>4.7253750000000001E-8</c:v>
                </c:pt>
                <c:pt idx="14756">
                  <c:v>4.7256870000000002E-8</c:v>
                </c:pt>
                <c:pt idx="14757">
                  <c:v>4.7260000000000001E-8</c:v>
                </c:pt>
                <c:pt idx="14758">
                  <c:v>4.7263120000000003E-8</c:v>
                </c:pt>
                <c:pt idx="14759">
                  <c:v>4.7266250000000001E-8</c:v>
                </c:pt>
                <c:pt idx="14760">
                  <c:v>4.7269369999999997E-8</c:v>
                </c:pt>
                <c:pt idx="14761">
                  <c:v>4.7272500000000002E-8</c:v>
                </c:pt>
                <c:pt idx="14762">
                  <c:v>4.7275619999999997E-8</c:v>
                </c:pt>
                <c:pt idx="14763">
                  <c:v>4.7278750000000002E-8</c:v>
                </c:pt>
                <c:pt idx="14764">
                  <c:v>4.7281869999999998E-8</c:v>
                </c:pt>
                <c:pt idx="14765">
                  <c:v>4.7285000000000003E-8</c:v>
                </c:pt>
                <c:pt idx="14766">
                  <c:v>4.7288119999999998E-8</c:v>
                </c:pt>
                <c:pt idx="14767">
                  <c:v>4.7291249999999997E-8</c:v>
                </c:pt>
                <c:pt idx="14768">
                  <c:v>4.7294369999999999E-8</c:v>
                </c:pt>
                <c:pt idx="14769">
                  <c:v>4.7297499999999997E-8</c:v>
                </c:pt>
                <c:pt idx="14770">
                  <c:v>4.7300619999999999E-8</c:v>
                </c:pt>
                <c:pt idx="14771">
                  <c:v>4.7303749999999998E-8</c:v>
                </c:pt>
                <c:pt idx="14772">
                  <c:v>4.730687E-8</c:v>
                </c:pt>
                <c:pt idx="14773">
                  <c:v>4.7309999999999998E-8</c:v>
                </c:pt>
                <c:pt idx="14774">
                  <c:v>4.731312E-8</c:v>
                </c:pt>
                <c:pt idx="14775">
                  <c:v>4.7316249999999999E-8</c:v>
                </c:pt>
                <c:pt idx="14776">
                  <c:v>4.7319370000000001E-8</c:v>
                </c:pt>
                <c:pt idx="14777">
                  <c:v>4.7322499999999999E-8</c:v>
                </c:pt>
                <c:pt idx="14778">
                  <c:v>4.7325620000000001E-8</c:v>
                </c:pt>
                <c:pt idx="14779">
                  <c:v>4.732875E-8</c:v>
                </c:pt>
                <c:pt idx="14780">
                  <c:v>4.7331870000000001E-8</c:v>
                </c:pt>
                <c:pt idx="14781">
                  <c:v>4.7335E-8</c:v>
                </c:pt>
                <c:pt idx="14782">
                  <c:v>4.7338120000000002E-8</c:v>
                </c:pt>
                <c:pt idx="14783">
                  <c:v>4.734125E-8</c:v>
                </c:pt>
                <c:pt idx="14784">
                  <c:v>4.7344370000000002E-8</c:v>
                </c:pt>
                <c:pt idx="14785">
                  <c:v>4.7347500000000001E-8</c:v>
                </c:pt>
                <c:pt idx="14786">
                  <c:v>4.7350620000000003E-8</c:v>
                </c:pt>
                <c:pt idx="14787">
                  <c:v>4.7353750000000001E-8</c:v>
                </c:pt>
                <c:pt idx="14788">
                  <c:v>4.7356869999999997E-8</c:v>
                </c:pt>
                <c:pt idx="14789">
                  <c:v>4.7360000000000002E-8</c:v>
                </c:pt>
                <c:pt idx="14790">
                  <c:v>4.7363119999999997E-8</c:v>
                </c:pt>
                <c:pt idx="14791">
                  <c:v>4.7366250000000002E-8</c:v>
                </c:pt>
                <c:pt idx="14792">
                  <c:v>4.7369369999999998E-8</c:v>
                </c:pt>
                <c:pt idx="14793">
                  <c:v>4.7372500000000003E-8</c:v>
                </c:pt>
                <c:pt idx="14794">
                  <c:v>4.7375619999999998E-8</c:v>
                </c:pt>
                <c:pt idx="14795">
                  <c:v>4.7378750000000003E-8</c:v>
                </c:pt>
                <c:pt idx="14796">
                  <c:v>4.7381869999999999E-8</c:v>
                </c:pt>
                <c:pt idx="14797">
                  <c:v>4.7384999999999997E-8</c:v>
                </c:pt>
                <c:pt idx="14798">
                  <c:v>4.7388119999999999E-8</c:v>
                </c:pt>
                <c:pt idx="14799">
                  <c:v>4.7391249999999998E-8</c:v>
                </c:pt>
                <c:pt idx="14800">
                  <c:v>4.739437E-8</c:v>
                </c:pt>
                <c:pt idx="14801">
                  <c:v>4.7397499999999998E-8</c:v>
                </c:pt>
                <c:pt idx="14802">
                  <c:v>4.740062E-8</c:v>
                </c:pt>
                <c:pt idx="14803">
                  <c:v>4.7403749999999999E-8</c:v>
                </c:pt>
                <c:pt idx="14804">
                  <c:v>4.7406870000000001E-8</c:v>
                </c:pt>
                <c:pt idx="14805">
                  <c:v>4.7409999999999999E-8</c:v>
                </c:pt>
                <c:pt idx="14806">
                  <c:v>4.7413120000000001E-8</c:v>
                </c:pt>
                <c:pt idx="14807">
                  <c:v>4.7416249999999999E-8</c:v>
                </c:pt>
                <c:pt idx="14808">
                  <c:v>4.7419370000000001E-8</c:v>
                </c:pt>
                <c:pt idx="14809">
                  <c:v>4.74225E-8</c:v>
                </c:pt>
                <c:pt idx="14810">
                  <c:v>4.7425620000000002E-8</c:v>
                </c:pt>
                <c:pt idx="14811">
                  <c:v>4.742875E-8</c:v>
                </c:pt>
                <c:pt idx="14812">
                  <c:v>4.7431870000000002E-8</c:v>
                </c:pt>
                <c:pt idx="14813">
                  <c:v>4.7435000000000001E-8</c:v>
                </c:pt>
                <c:pt idx="14814">
                  <c:v>4.7438120000000003E-8</c:v>
                </c:pt>
                <c:pt idx="14815">
                  <c:v>4.7441250000000001E-8</c:v>
                </c:pt>
                <c:pt idx="14816">
                  <c:v>4.7444369999999997E-8</c:v>
                </c:pt>
                <c:pt idx="14817">
                  <c:v>4.7447500000000002E-8</c:v>
                </c:pt>
                <c:pt idx="14818">
                  <c:v>4.7450619999999997E-8</c:v>
                </c:pt>
                <c:pt idx="14819">
                  <c:v>4.7453750000000002E-8</c:v>
                </c:pt>
                <c:pt idx="14820">
                  <c:v>4.7456869999999998E-8</c:v>
                </c:pt>
                <c:pt idx="14821">
                  <c:v>4.7460000000000003E-8</c:v>
                </c:pt>
                <c:pt idx="14822">
                  <c:v>4.7463119999999998E-8</c:v>
                </c:pt>
                <c:pt idx="14823">
                  <c:v>4.7466250000000003E-8</c:v>
                </c:pt>
                <c:pt idx="14824">
                  <c:v>4.7469369999999999E-8</c:v>
                </c:pt>
                <c:pt idx="14825">
                  <c:v>4.7472499999999997E-8</c:v>
                </c:pt>
                <c:pt idx="14826">
                  <c:v>4.7475619999999999E-8</c:v>
                </c:pt>
                <c:pt idx="14827">
                  <c:v>4.7478749999999998E-8</c:v>
                </c:pt>
                <c:pt idx="14828">
                  <c:v>4.748187E-8</c:v>
                </c:pt>
                <c:pt idx="14829">
                  <c:v>4.7484999999999998E-8</c:v>
                </c:pt>
                <c:pt idx="14830">
                  <c:v>4.748812E-8</c:v>
                </c:pt>
                <c:pt idx="14831">
                  <c:v>4.7491249999999999E-8</c:v>
                </c:pt>
                <c:pt idx="14832">
                  <c:v>4.749437E-8</c:v>
                </c:pt>
                <c:pt idx="14833">
                  <c:v>4.7497499999999999E-8</c:v>
                </c:pt>
                <c:pt idx="14834">
                  <c:v>4.7500620000000001E-8</c:v>
                </c:pt>
                <c:pt idx="14835">
                  <c:v>4.7503749999999999E-8</c:v>
                </c:pt>
                <c:pt idx="14836">
                  <c:v>4.7506870000000001E-8</c:v>
                </c:pt>
                <c:pt idx="14837">
                  <c:v>4.751E-8</c:v>
                </c:pt>
                <c:pt idx="14838">
                  <c:v>4.7513120000000002E-8</c:v>
                </c:pt>
                <c:pt idx="14839">
                  <c:v>4.751625E-8</c:v>
                </c:pt>
                <c:pt idx="14840">
                  <c:v>4.7519370000000002E-8</c:v>
                </c:pt>
                <c:pt idx="14841">
                  <c:v>4.7522500000000001E-8</c:v>
                </c:pt>
                <c:pt idx="14842">
                  <c:v>4.7525620000000003E-8</c:v>
                </c:pt>
                <c:pt idx="14843">
                  <c:v>4.7528750000000001E-8</c:v>
                </c:pt>
                <c:pt idx="14844">
                  <c:v>4.7531870000000003E-8</c:v>
                </c:pt>
                <c:pt idx="14845">
                  <c:v>4.7535000000000002E-8</c:v>
                </c:pt>
                <c:pt idx="14846">
                  <c:v>4.7538119999999997E-8</c:v>
                </c:pt>
                <c:pt idx="14847">
                  <c:v>4.7541250000000002E-8</c:v>
                </c:pt>
                <c:pt idx="14848">
                  <c:v>4.7544369999999998E-8</c:v>
                </c:pt>
                <c:pt idx="14849">
                  <c:v>4.7547500000000003E-8</c:v>
                </c:pt>
                <c:pt idx="14850">
                  <c:v>4.7550619999999998E-8</c:v>
                </c:pt>
                <c:pt idx="14851">
                  <c:v>4.7553750000000003E-8</c:v>
                </c:pt>
                <c:pt idx="14852">
                  <c:v>4.7556869999999999E-8</c:v>
                </c:pt>
                <c:pt idx="14853">
                  <c:v>4.7559999999999997E-8</c:v>
                </c:pt>
                <c:pt idx="14854">
                  <c:v>4.7563119999999999E-8</c:v>
                </c:pt>
                <c:pt idx="14855">
                  <c:v>4.7566249999999998E-8</c:v>
                </c:pt>
                <c:pt idx="14856">
                  <c:v>4.7569369999999999E-8</c:v>
                </c:pt>
                <c:pt idx="14857">
                  <c:v>4.7572499999999998E-8</c:v>
                </c:pt>
                <c:pt idx="14858">
                  <c:v>4.757562E-8</c:v>
                </c:pt>
                <c:pt idx="14859">
                  <c:v>4.7578749999999998E-8</c:v>
                </c:pt>
                <c:pt idx="14860">
                  <c:v>4.758187E-8</c:v>
                </c:pt>
                <c:pt idx="14861">
                  <c:v>4.7584999999999999E-8</c:v>
                </c:pt>
                <c:pt idx="14862">
                  <c:v>4.7588120000000001E-8</c:v>
                </c:pt>
                <c:pt idx="14863">
                  <c:v>4.7591249999999999E-8</c:v>
                </c:pt>
                <c:pt idx="14864">
                  <c:v>4.7594370000000001E-8</c:v>
                </c:pt>
                <c:pt idx="14865">
                  <c:v>4.75975E-8</c:v>
                </c:pt>
                <c:pt idx="14866">
                  <c:v>4.7600620000000002E-8</c:v>
                </c:pt>
                <c:pt idx="14867">
                  <c:v>4.760375E-8</c:v>
                </c:pt>
                <c:pt idx="14868">
                  <c:v>4.7606870000000002E-8</c:v>
                </c:pt>
                <c:pt idx="14869">
                  <c:v>4.7610000000000001E-8</c:v>
                </c:pt>
                <c:pt idx="14870">
                  <c:v>4.7613120000000003E-8</c:v>
                </c:pt>
                <c:pt idx="14871">
                  <c:v>4.7616250000000001E-8</c:v>
                </c:pt>
                <c:pt idx="14872">
                  <c:v>4.7619370000000003E-8</c:v>
                </c:pt>
                <c:pt idx="14873">
                  <c:v>4.7622500000000002E-8</c:v>
                </c:pt>
                <c:pt idx="14874">
                  <c:v>4.7625619999999997E-8</c:v>
                </c:pt>
                <c:pt idx="14875">
                  <c:v>4.7628750000000002E-8</c:v>
                </c:pt>
                <c:pt idx="14876">
                  <c:v>4.7631869999999998E-8</c:v>
                </c:pt>
                <c:pt idx="14877">
                  <c:v>4.7635000000000003E-8</c:v>
                </c:pt>
                <c:pt idx="14878">
                  <c:v>4.7638119999999998E-8</c:v>
                </c:pt>
                <c:pt idx="14879">
                  <c:v>4.7641250000000003E-8</c:v>
                </c:pt>
                <c:pt idx="14880">
                  <c:v>4.7644369999999999E-8</c:v>
                </c:pt>
                <c:pt idx="14881">
                  <c:v>4.7647499999999997E-8</c:v>
                </c:pt>
                <c:pt idx="14882">
                  <c:v>4.7650619999999999E-8</c:v>
                </c:pt>
                <c:pt idx="14883">
                  <c:v>4.7653749999999997E-8</c:v>
                </c:pt>
                <c:pt idx="14884">
                  <c:v>4.7656869999999999E-8</c:v>
                </c:pt>
                <c:pt idx="14885">
                  <c:v>4.7659999999999998E-8</c:v>
                </c:pt>
                <c:pt idx="14886">
                  <c:v>4.766312E-8</c:v>
                </c:pt>
                <c:pt idx="14887">
                  <c:v>4.7666249999999998E-8</c:v>
                </c:pt>
                <c:pt idx="14888">
                  <c:v>4.766937E-8</c:v>
                </c:pt>
                <c:pt idx="14889">
                  <c:v>4.7672499999999999E-8</c:v>
                </c:pt>
                <c:pt idx="14890">
                  <c:v>4.7675620000000001E-8</c:v>
                </c:pt>
                <c:pt idx="14891">
                  <c:v>4.7678749999999999E-8</c:v>
                </c:pt>
                <c:pt idx="14892">
                  <c:v>4.7681870000000001E-8</c:v>
                </c:pt>
                <c:pt idx="14893">
                  <c:v>4.7685E-8</c:v>
                </c:pt>
                <c:pt idx="14894">
                  <c:v>4.7688120000000002E-8</c:v>
                </c:pt>
                <c:pt idx="14895">
                  <c:v>4.769125E-8</c:v>
                </c:pt>
                <c:pt idx="14896">
                  <c:v>4.7694370000000002E-8</c:v>
                </c:pt>
                <c:pt idx="14897">
                  <c:v>4.7697500000000001E-8</c:v>
                </c:pt>
                <c:pt idx="14898">
                  <c:v>4.7700620000000003E-8</c:v>
                </c:pt>
                <c:pt idx="14899">
                  <c:v>4.7703750000000001E-8</c:v>
                </c:pt>
                <c:pt idx="14900">
                  <c:v>4.7706870000000003E-8</c:v>
                </c:pt>
                <c:pt idx="14901">
                  <c:v>4.7710000000000002E-8</c:v>
                </c:pt>
                <c:pt idx="14902">
                  <c:v>4.7713119999999997E-8</c:v>
                </c:pt>
                <c:pt idx="14903">
                  <c:v>4.7716250000000002E-8</c:v>
                </c:pt>
                <c:pt idx="14904">
                  <c:v>4.7719369999999998E-8</c:v>
                </c:pt>
                <c:pt idx="14905">
                  <c:v>4.7722500000000003E-8</c:v>
                </c:pt>
                <c:pt idx="14906">
                  <c:v>4.7725619999999998E-8</c:v>
                </c:pt>
                <c:pt idx="14907">
                  <c:v>4.7728750000000003E-8</c:v>
                </c:pt>
                <c:pt idx="14908">
                  <c:v>4.7731869999999998E-8</c:v>
                </c:pt>
                <c:pt idx="14909">
                  <c:v>4.7734999999999997E-8</c:v>
                </c:pt>
                <c:pt idx="14910">
                  <c:v>4.7738119999999999E-8</c:v>
                </c:pt>
                <c:pt idx="14911">
                  <c:v>4.7741249999999997E-8</c:v>
                </c:pt>
                <c:pt idx="14912">
                  <c:v>4.7744369999999999E-8</c:v>
                </c:pt>
                <c:pt idx="14913">
                  <c:v>4.7747499999999998E-8</c:v>
                </c:pt>
                <c:pt idx="14914">
                  <c:v>4.775062E-8</c:v>
                </c:pt>
                <c:pt idx="14915">
                  <c:v>4.7753749999999998E-8</c:v>
                </c:pt>
                <c:pt idx="14916">
                  <c:v>4.775687E-8</c:v>
                </c:pt>
                <c:pt idx="14917">
                  <c:v>4.7759999999999999E-8</c:v>
                </c:pt>
                <c:pt idx="14918">
                  <c:v>4.7763120000000001E-8</c:v>
                </c:pt>
                <c:pt idx="14919">
                  <c:v>4.7766249999999999E-8</c:v>
                </c:pt>
                <c:pt idx="14920">
                  <c:v>4.7769370000000001E-8</c:v>
                </c:pt>
                <c:pt idx="14921">
                  <c:v>4.77725E-8</c:v>
                </c:pt>
                <c:pt idx="14922">
                  <c:v>4.7775620000000002E-8</c:v>
                </c:pt>
                <c:pt idx="14923">
                  <c:v>4.777875E-8</c:v>
                </c:pt>
                <c:pt idx="14924">
                  <c:v>4.7781870000000002E-8</c:v>
                </c:pt>
                <c:pt idx="14925">
                  <c:v>4.7785000000000001E-8</c:v>
                </c:pt>
                <c:pt idx="14926">
                  <c:v>4.7788120000000003E-8</c:v>
                </c:pt>
                <c:pt idx="14927">
                  <c:v>4.7791250000000001E-8</c:v>
                </c:pt>
                <c:pt idx="14928">
                  <c:v>4.7794370000000003E-8</c:v>
                </c:pt>
                <c:pt idx="14929">
                  <c:v>4.7797500000000002E-8</c:v>
                </c:pt>
                <c:pt idx="14930">
                  <c:v>4.7800619999999997E-8</c:v>
                </c:pt>
                <c:pt idx="14931">
                  <c:v>4.7803750000000002E-8</c:v>
                </c:pt>
                <c:pt idx="14932">
                  <c:v>4.7806869999999997E-8</c:v>
                </c:pt>
                <c:pt idx="14933">
                  <c:v>4.7810000000000003E-8</c:v>
                </c:pt>
                <c:pt idx="14934">
                  <c:v>4.7813119999999998E-8</c:v>
                </c:pt>
                <c:pt idx="14935">
                  <c:v>4.7816250000000003E-8</c:v>
                </c:pt>
                <c:pt idx="14936">
                  <c:v>4.7819369999999998E-8</c:v>
                </c:pt>
                <c:pt idx="14937">
                  <c:v>4.7822499999999997E-8</c:v>
                </c:pt>
                <c:pt idx="14938">
                  <c:v>4.7825619999999999E-8</c:v>
                </c:pt>
                <c:pt idx="14939">
                  <c:v>4.7828749999999997E-8</c:v>
                </c:pt>
                <c:pt idx="14940">
                  <c:v>4.7831869999999999E-8</c:v>
                </c:pt>
                <c:pt idx="14941">
                  <c:v>4.7834999999999998E-8</c:v>
                </c:pt>
                <c:pt idx="14942">
                  <c:v>4.783812E-8</c:v>
                </c:pt>
                <c:pt idx="14943">
                  <c:v>4.7841249999999998E-8</c:v>
                </c:pt>
                <c:pt idx="14944">
                  <c:v>4.784437E-8</c:v>
                </c:pt>
                <c:pt idx="14945">
                  <c:v>4.7847499999999999E-8</c:v>
                </c:pt>
                <c:pt idx="14946">
                  <c:v>4.7850620000000001E-8</c:v>
                </c:pt>
                <c:pt idx="14947">
                  <c:v>4.7853749999999999E-8</c:v>
                </c:pt>
                <c:pt idx="14948">
                  <c:v>4.7856870000000001E-8</c:v>
                </c:pt>
                <c:pt idx="14949">
                  <c:v>4.786E-8</c:v>
                </c:pt>
                <c:pt idx="14950">
                  <c:v>4.7863120000000002E-8</c:v>
                </c:pt>
                <c:pt idx="14951">
                  <c:v>4.786625E-8</c:v>
                </c:pt>
                <c:pt idx="14952">
                  <c:v>4.7869370000000002E-8</c:v>
                </c:pt>
                <c:pt idx="14953">
                  <c:v>4.7872500000000001E-8</c:v>
                </c:pt>
                <c:pt idx="14954">
                  <c:v>4.7875620000000003E-8</c:v>
                </c:pt>
                <c:pt idx="14955">
                  <c:v>4.7878750000000001E-8</c:v>
                </c:pt>
                <c:pt idx="14956">
                  <c:v>4.7881870000000003E-8</c:v>
                </c:pt>
                <c:pt idx="14957">
                  <c:v>4.7885000000000002E-8</c:v>
                </c:pt>
                <c:pt idx="14958">
                  <c:v>4.7888119999999997E-8</c:v>
                </c:pt>
                <c:pt idx="14959">
                  <c:v>4.7891250000000002E-8</c:v>
                </c:pt>
                <c:pt idx="14960">
                  <c:v>4.7894369999999997E-8</c:v>
                </c:pt>
                <c:pt idx="14961">
                  <c:v>4.7897500000000003E-8</c:v>
                </c:pt>
                <c:pt idx="14962">
                  <c:v>4.7900619999999998E-8</c:v>
                </c:pt>
                <c:pt idx="14963">
                  <c:v>4.7903750000000003E-8</c:v>
                </c:pt>
                <c:pt idx="14964">
                  <c:v>4.7906869999999998E-8</c:v>
                </c:pt>
                <c:pt idx="14965">
                  <c:v>4.7909999999999997E-8</c:v>
                </c:pt>
                <c:pt idx="14966">
                  <c:v>4.7913119999999999E-8</c:v>
                </c:pt>
                <c:pt idx="14967">
                  <c:v>4.7916249999999997E-8</c:v>
                </c:pt>
                <c:pt idx="14968">
                  <c:v>4.7919369999999999E-8</c:v>
                </c:pt>
                <c:pt idx="14969">
                  <c:v>4.7922499999999998E-8</c:v>
                </c:pt>
                <c:pt idx="14970">
                  <c:v>4.792562E-8</c:v>
                </c:pt>
                <c:pt idx="14971">
                  <c:v>4.7928749999999998E-8</c:v>
                </c:pt>
                <c:pt idx="14972">
                  <c:v>4.793187E-8</c:v>
                </c:pt>
                <c:pt idx="14973">
                  <c:v>4.7934999999999999E-8</c:v>
                </c:pt>
                <c:pt idx="14974">
                  <c:v>4.7938120000000001E-8</c:v>
                </c:pt>
                <c:pt idx="14975">
                  <c:v>4.7941249999999999E-8</c:v>
                </c:pt>
                <c:pt idx="14976">
                  <c:v>4.7944370000000001E-8</c:v>
                </c:pt>
                <c:pt idx="14977">
                  <c:v>4.79475E-8</c:v>
                </c:pt>
                <c:pt idx="14978">
                  <c:v>4.7950620000000002E-8</c:v>
                </c:pt>
                <c:pt idx="14979">
                  <c:v>4.795375E-8</c:v>
                </c:pt>
                <c:pt idx="14980">
                  <c:v>4.7956870000000002E-8</c:v>
                </c:pt>
                <c:pt idx="14981">
                  <c:v>4.7960000000000001E-8</c:v>
                </c:pt>
                <c:pt idx="14982">
                  <c:v>4.7963120000000003E-8</c:v>
                </c:pt>
                <c:pt idx="14983">
                  <c:v>4.7966250000000001E-8</c:v>
                </c:pt>
                <c:pt idx="14984">
                  <c:v>4.7969370000000003E-8</c:v>
                </c:pt>
                <c:pt idx="14985">
                  <c:v>4.7972500000000002E-8</c:v>
                </c:pt>
                <c:pt idx="14986">
                  <c:v>4.7975619999999997E-8</c:v>
                </c:pt>
                <c:pt idx="14987">
                  <c:v>4.7978750000000002E-8</c:v>
                </c:pt>
                <c:pt idx="14988">
                  <c:v>4.7981869999999997E-8</c:v>
                </c:pt>
                <c:pt idx="14989">
                  <c:v>4.7985000000000003E-8</c:v>
                </c:pt>
                <c:pt idx="14990">
                  <c:v>4.7988119999999998E-8</c:v>
                </c:pt>
                <c:pt idx="14991">
                  <c:v>4.7991250000000003E-8</c:v>
                </c:pt>
                <c:pt idx="14992">
                  <c:v>4.7994369999999998E-8</c:v>
                </c:pt>
                <c:pt idx="14993">
                  <c:v>4.7997499999999997E-8</c:v>
                </c:pt>
                <c:pt idx="14994">
                  <c:v>4.8000619999999999E-8</c:v>
                </c:pt>
                <c:pt idx="14995">
                  <c:v>4.8003749999999997E-8</c:v>
                </c:pt>
                <c:pt idx="14996">
                  <c:v>4.8006869999999999E-8</c:v>
                </c:pt>
                <c:pt idx="14997">
                  <c:v>4.8009999999999998E-8</c:v>
                </c:pt>
                <c:pt idx="14998">
                  <c:v>4.801312E-8</c:v>
                </c:pt>
                <c:pt idx="14999">
                  <c:v>4.8016249999999998E-8</c:v>
                </c:pt>
                <c:pt idx="15000">
                  <c:v>4.801937E-8</c:v>
                </c:pt>
                <c:pt idx="15001">
                  <c:v>4.8022499999999999E-8</c:v>
                </c:pt>
                <c:pt idx="15002">
                  <c:v>4.8025620000000001E-8</c:v>
                </c:pt>
                <c:pt idx="15003">
                  <c:v>4.8028749999999999E-8</c:v>
                </c:pt>
                <c:pt idx="15004">
                  <c:v>4.8031870000000001E-8</c:v>
                </c:pt>
                <c:pt idx="15005">
                  <c:v>4.8035E-8</c:v>
                </c:pt>
                <c:pt idx="15006">
                  <c:v>4.8038120000000002E-8</c:v>
                </c:pt>
                <c:pt idx="15007">
                  <c:v>4.804125E-8</c:v>
                </c:pt>
                <c:pt idx="15008">
                  <c:v>4.8044370000000002E-8</c:v>
                </c:pt>
                <c:pt idx="15009">
                  <c:v>4.8047500000000001E-8</c:v>
                </c:pt>
                <c:pt idx="15010">
                  <c:v>4.8050620000000003E-8</c:v>
                </c:pt>
                <c:pt idx="15011">
                  <c:v>4.8053750000000001E-8</c:v>
                </c:pt>
                <c:pt idx="15012">
                  <c:v>4.8056870000000003E-8</c:v>
                </c:pt>
                <c:pt idx="15013">
                  <c:v>4.8060000000000002E-8</c:v>
                </c:pt>
                <c:pt idx="15014">
                  <c:v>4.8063119999999997E-8</c:v>
                </c:pt>
                <c:pt idx="15015">
                  <c:v>4.8066250000000002E-8</c:v>
                </c:pt>
                <c:pt idx="15016">
                  <c:v>4.8069369999999997E-8</c:v>
                </c:pt>
                <c:pt idx="15017">
                  <c:v>4.8072500000000002E-8</c:v>
                </c:pt>
                <c:pt idx="15018">
                  <c:v>4.8075619999999998E-8</c:v>
                </c:pt>
                <c:pt idx="15019">
                  <c:v>4.8078750000000003E-8</c:v>
                </c:pt>
                <c:pt idx="15020">
                  <c:v>4.8081869999999998E-8</c:v>
                </c:pt>
                <c:pt idx="15021">
                  <c:v>4.8084999999999997E-8</c:v>
                </c:pt>
                <c:pt idx="15022">
                  <c:v>4.8088119999999999E-8</c:v>
                </c:pt>
                <c:pt idx="15023">
                  <c:v>4.8091249999999997E-8</c:v>
                </c:pt>
                <c:pt idx="15024">
                  <c:v>4.8094369999999999E-8</c:v>
                </c:pt>
                <c:pt idx="15025">
                  <c:v>4.8097499999999998E-8</c:v>
                </c:pt>
                <c:pt idx="15026">
                  <c:v>4.810062E-8</c:v>
                </c:pt>
                <c:pt idx="15027">
                  <c:v>4.8103749999999998E-8</c:v>
                </c:pt>
                <c:pt idx="15028">
                  <c:v>4.810687E-8</c:v>
                </c:pt>
                <c:pt idx="15029">
                  <c:v>4.8109999999999999E-8</c:v>
                </c:pt>
                <c:pt idx="15030">
                  <c:v>4.8113120000000001E-8</c:v>
                </c:pt>
                <c:pt idx="15031">
                  <c:v>4.8116249999999999E-8</c:v>
                </c:pt>
                <c:pt idx="15032">
                  <c:v>4.8119370000000001E-8</c:v>
                </c:pt>
                <c:pt idx="15033">
                  <c:v>4.81225E-8</c:v>
                </c:pt>
                <c:pt idx="15034">
                  <c:v>4.8125620000000002E-8</c:v>
                </c:pt>
                <c:pt idx="15035">
                  <c:v>4.812875E-8</c:v>
                </c:pt>
                <c:pt idx="15036">
                  <c:v>4.8131870000000002E-8</c:v>
                </c:pt>
                <c:pt idx="15037">
                  <c:v>4.8135000000000001E-8</c:v>
                </c:pt>
                <c:pt idx="15038">
                  <c:v>4.8138120000000003E-8</c:v>
                </c:pt>
                <c:pt idx="15039">
                  <c:v>4.8141250000000001E-8</c:v>
                </c:pt>
                <c:pt idx="15040">
                  <c:v>4.8144370000000003E-8</c:v>
                </c:pt>
                <c:pt idx="15041">
                  <c:v>4.8147500000000001E-8</c:v>
                </c:pt>
                <c:pt idx="15042">
                  <c:v>4.8150619999999997E-8</c:v>
                </c:pt>
                <c:pt idx="15043">
                  <c:v>4.8153750000000002E-8</c:v>
                </c:pt>
                <c:pt idx="15044">
                  <c:v>4.8156869999999997E-8</c:v>
                </c:pt>
                <c:pt idx="15045">
                  <c:v>4.8160000000000002E-8</c:v>
                </c:pt>
                <c:pt idx="15046">
                  <c:v>4.8163119999999998E-8</c:v>
                </c:pt>
                <c:pt idx="15047">
                  <c:v>4.8166250000000003E-8</c:v>
                </c:pt>
                <c:pt idx="15048">
                  <c:v>4.8169369999999998E-8</c:v>
                </c:pt>
                <c:pt idx="15049">
                  <c:v>4.8172499999999997E-8</c:v>
                </c:pt>
                <c:pt idx="15050">
                  <c:v>4.8175619999999999E-8</c:v>
                </c:pt>
                <c:pt idx="15051">
                  <c:v>4.8178749999999997E-8</c:v>
                </c:pt>
                <c:pt idx="15052">
                  <c:v>4.8181869999999999E-8</c:v>
                </c:pt>
                <c:pt idx="15053">
                  <c:v>4.8184999999999998E-8</c:v>
                </c:pt>
                <c:pt idx="15054">
                  <c:v>4.818812E-8</c:v>
                </c:pt>
                <c:pt idx="15055">
                  <c:v>4.8191249999999998E-8</c:v>
                </c:pt>
                <c:pt idx="15056">
                  <c:v>4.819437E-8</c:v>
                </c:pt>
                <c:pt idx="15057">
                  <c:v>4.8197499999999999E-8</c:v>
                </c:pt>
                <c:pt idx="15058">
                  <c:v>4.8200620000000001E-8</c:v>
                </c:pt>
                <c:pt idx="15059">
                  <c:v>4.8203749999999999E-8</c:v>
                </c:pt>
                <c:pt idx="15060">
                  <c:v>4.8206870000000001E-8</c:v>
                </c:pt>
                <c:pt idx="15061">
                  <c:v>4.821E-8</c:v>
                </c:pt>
                <c:pt idx="15062">
                  <c:v>4.8213120000000002E-8</c:v>
                </c:pt>
                <c:pt idx="15063">
                  <c:v>4.821625E-8</c:v>
                </c:pt>
                <c:pt idx="15064">
                  <c:v>4.8219370000000002E-8</c:v>
                </c:pt>
                <c:pt idx="15065">
                  <c:v>4.8222500000000001E-8</c:v>
                </c:pt>
                <c:pt idx="15066">
                  <c:v>4.8225620000000002E-8</c:v>
                </c:pt>
                <c:pt idx="15067">
                  <c:v>4.8228750000000001E-8</c:v>
                </c:pt>
                <c:pt idx="15068">
                  <c:v>4.8231870000000003E-8</c:v>
                </c:pt>
                <c:pt idx="15069">
                  <c:v>4.8235000000000001E-8</c:v>
                </c:pt>
                <c:pt idx="15070">
                  <c:v>4.8238119999999997E-8</c:v>
                </c:pt>
                <c:pt idx="15071">
                  <c:v>4.8241250000000002E-8</c:v>
                </c:pt>
                <c:pt idx="15072">
                  <c:v>4.8244369999999997E-8</c:v>
                </c:pt>
                <c:pt idx="15073">
                  <c:v>4.8247500000000002E-8</c:v>
                </c:pt>
                <c:pt idx="15074">
                  <c:v>4.8250619999999998E-8</c:v>
                </c:pt>
                <c:pt idx="15075">
                  <c:v>4.8253750000000003E-8</c:v>
                </c:pt>
                <c:pt idx="15076">
                  <c:v>4.8256869999999998E-8</c:v>
                </c:pt>
                <c:pt idx="15077">
                  <c:v>4.8259999999999997E-8</c:v>
                </c:pt>
                <c:pt idx="15078">
                  <c:v>4.8263119999999999E-8</c:v>
                </c:pt>
                <c:pt idx="15079">
                  <c:v>4.8266249999999997E-8</c:v>
                </c:pt>
                <c:pt idx="15080">
                  <c:v>4.8269369999999999E-8</c:v>
                </c:pt>
                <c:pt idx="15081">
                  <c:v>4.8272499999999998E-8</c:v>
                </c:pt>
                <c:pt idx="15082">
                  <c:v>4.827562E-8</c:v>
                </c:pt>
                <c:pt idx="15083">
                  <c:v>4.8278749999999998E-8</c:v>
                </c:pt>
                <c:pt idx="15084">
                  <c:v>4.828187E-8</c:v>
                </c:pt>
                <c:pt idx="15085">
                  <c:v>4.8284999999999999E-8</c:v>
                </c:pt>
                <c:pt idx="15086">
                  <c:v>4.8288120000000001E-8</c:v>
                </c:pt>
                <c:pt idx="15087">
                  <c:v>4.8291249999999999E-8</c:v>
                </c:pt>
                <c:pt idx="15088">
                  <c:v>4.8294370000000001E-8</c:v>
                </c:pt>
                <c:pt idx="15089">
                  <c:v>4.82975E-8</c:v>
                </c:pt>
                <c:pt idx="15090">
                  <c:v>4.8300620000000001E-8</c:v>
                </c:pt>
                <c:pt idx="15091">
                  <c:v>4.830375E-8</c:v>
                </c:pt>
                <c:pt idx="15092">
                  <c:v>4.8306870000000002E-8</c:v>
                </c:pt>
                <c:pt idx="15093">
                  <c:v>4.831E-8</c:v>
                </c:pt>
                <c:pt idx="15094">
                  <c:v>4.8313120000000002E-8</c:v>
                </c:pt>
                <c:pt idx="15095">
                  <c:v>4.8316250000000001E-8</c:v>
                </c:pt>
                <c:pt idx="15096">
                  <c:v>4.8319370000000003E-8</c:v>
                </c:pt>
                <c:pt idx="15097">
                  <c:v>4.8322500000000001E-8</c:v>
                </c:pt>
                <c:pt idx="15098">
                  <c:v>4.8325619999999997E-8</c:v>
                </c:pt>
                <c:pt idx="15099">
                  <c:v>4.8328750000000002E-8</c:v>
                </c:pt>
                <c:pt idx="15100">
                  <c:v>4.8331869999999997E-8</c:v>
                </c:pt>
                <c:pt idx="15101">
                  <c:v>4.8335000000000002E-8</c:v>
                </c:pt>
                <c:pt idx="15102">
                  <c:v>4.8338119999999998E-8</c:v>
                </c:pt>
                <c:pt idx="15103">
                  <c:v>4.8341250000000003E-8</c:v>
                </c:pt>
                <c:pt idx="15104">
                  <c:v>4.8344369999999998E-8</c:v>
                </c:pt>
                <c:pt idx="15105">
                  <c:v>4.8347500000000003E-8</c:v>
                </c:pt>
                <c:pt idx="15106">
                  <c:v>4.8350619999999999E-8</c:v>
                </c:pt>
                <c:pt idx="15107">
                  <c:v>4.8353749999999997E-8</c:v>
                </c:pt>
                <c:pt idx="15108">
                  <c:v>4.8356869999999999E-8</c:v>
                </c:pt>
                <c:pt idx="15109">
                  <c:v>4.8359999999999998E-8</c:v>
                </c:pt>
                <c:pt idx="15110">
                  <c:v>4.836312E-8</c:v>
                </c:pt>
                <c:pt idx="15111">
                  <c:v>4.8366249999999998E-8</c:v>
                </c:pt>
                <c:pt idx="15112">
                  <c:v>4.836937E-8</c:v>
                </c:pt>
                <c:pt idx="15113">
                  <c:v>4.8372499999999999E-8</c:v>
                </c:pt>
                <c:pt idx="15114">
                  <c:v>4.837562E-8</c:v>
                </c:pt>
                <c:pt idx="15115">
                  <c:v>4.8378749999999999E-8</c:v>
                </c:pt>
                <c:pt idx="15116">
                  <c:v>4.8381870000000001E-8</c:v>
                </c:pt>
                <c:pt idx="15117">
                  <c:v>4.8384999999999999E-8</c:v>
                </c:pt>
                <c:pt idx="15118">
                  <c:v>4.8388120000000001E-8</c:v>
                </c:pt>
                <c:pt idx="15119">
                  <c:v>4.839125E-8</c:v>
                </c:pt>
                <c:pt idx="15120">
                  <c:v>4.8394370000000002E-8</c:v>
                </c:pt>
                <c:pt idx="15121">
                  <c:v>4.83975E-8</c:v>
                </c:pt>
                <c:pt idx="15122">
                  <c:v>4.8400620000000002E-8</c:v>
                </c:pt>
                <c:pt idx="15123">
                  <c:v>4.8403750000000001E-8</c:v>
                </c:pt>
                <c:pt idx="15124">
                  <c:v>4.8406870000000003E-8</c:v>
                </c:pt>
                <c:pt idx="15125">
                  <c:v>4.8410000000000001E-8</c:v>
                </c:pt>
                <c:pt idx="15126">
                  <c:v>4.8413119999999997E-8</c:v>
                </c:pt>
                <c:pt idx="15127">
                  <c:v>4.8416250000000002E-8</c:v>
                </c:pt>
                <c:pt idx="15128">
                  <c:v>4.8419369999999997E-8</c:v>
                </c:pt>
                <c:pt idx="15129">
                  <c:v>4.8422500000000002E-8</c:v>
                </c:pt>
                <c:pt idx="15130">
                  <c:v>4.8425619999999998E-8</c:v>
                </c:pt>
                <c:pt idx="15131">
                  <c:v>4.8428750000000003E-8</c:v>
                </c:pt>
                <c:pt idx="15132">
                  <c:v>4.8431869999999998E-8</c:v>
                </c:pt>
                <c:pt idx="15133">
                  <c:v>4.8435000000000003E-8</c:v>
                </c:pt>
                <c:pt idx="15134">
                  <c:v>4.8438119999999999E-8</c:v>
                </c:pt>
                <c:pt idx="15135">
                  <c:v>4.8441249999999997E-8</c:v>
                </c:pt>
                <c:pt idx="15136">
                  <c:v>4.8444369999999999E-8</c:v>
                </c:pt>
                <c:pt idx="15137">
                  <c:v>4.8447499999999998E-8</c:v>
                </c:pt>
                <c:pt idx="15138">
                  <c:v>4.845062E-8</c:v>
                </c:pt>
                <c:pt idx="15139">
                  <c:v>4.8453749999999998E-8</c:v>
                </c:pt>
                <c:pt idx="15140">
                  <c:v>4.845687E-8</c:v>
                </c:pt>
                <c:pt idx="15141">
                  <c:v>4.8459999999999999E-8</c:v>
                </c:pt>
                <c:pt idx="15142">
                  <c:v>4.846312E-8</c:v>
                </c:pt>
                <c:pt idx="15143">
                  <c:v>4.8466249999999999E-8</c:v>
                </c:pt>
                <c:pt idx="15144">
                  <c:v>4.8469370000000001E-8</c:v>
                </c:pt>
                <c:pt idx="15145">
                  <c:v>4.8472499999999999E-8</c:v>
                </c:pt>
                <c:pt idx="15146">
                  <c:v>4.8475620000000001E-8</c:v>
                </c:pt>
                <c:pt idx="15147">
                  <c:v>4.847875E-8</c:v>
                </c:pt>
                <c:pt idx="15148">
                  <c:v>4.8481870000000002E-8</c:v>
                </c:pt>
                <c:pt idx="15149">
                  <c:v>4.8485E-8</c:v>
                </c:pt>
                <c:pt idx="15150">
                  <c:v>4.8488120000000002E-8</c:v>
                </c:pt>
                <c:pt idx="15151">
                  <c:v>4.8491250000000001E-8</c:v>
                </c:pt>
                <c:pt idx="15152">
                  <c:v>4.8494370000000003E-8</c:v>
                </c:pt>
                <c:pt idx="15153">
                  <c:v>4.8497500000000001E-8</c:v>
                </c:pt>
                <c:pt idx="15154">
                  <c:v>4.8500620000000003E-8</c:v>
                </c:pt>
                <c:pt idx="15155">
                  <c:v>4.8503750000000002E-8</c:v>
                </c:pt>
                <c:pt idx="15156">
                  <c:v>4.8506869999999997E-8</c:v>
                </c:pt>
                <c:pt idx="15157">
                  <c:v>4.8510000000000002E-8</c:v>
                </c:pt>
                <c:pt idx="15158">
                  <c:v>4.8513119999999998E-8</c:v>
                </c:pt>
                <c:pt idx="15159">
                  <c:v>4.8516250000000003E-8</c:v>
                </c:pt>
                <c:pt idx="15160">
                  <c:v>4.8519369999999998E-8</c:v>
                </c:pt>
                <c:pt idx="15161">
                  <c:v>4.8522500000000003E-8</c:v>
                </c:pt>
                <c:pt idx="15162">
                  <c:v>4.8525619999999999E-8</c:v>
                </c:pt>
                <c:pt idx="15163">
                  <c:v>4.8528749999999997E-8</c:v>
                </c:pt>
                <c:pt idx="15164">
                  <c:v>4.8531869999999999E-8</c:v>
                </c:pt>
                <c:pt idx="15165">
                  <c:v>4.8534999999999998E-8</c:v>
                </c:pt>
                <c:pt idx="15166">
                  <c:v>4.8538119999999999E-8</c:v>
                </c:pt>
                <c:pt idx="15167">
                  <c:v>4.8541249999999998E-8</c:v>
                </c:pt>
                <c:pt idx="15168">
                  <c:v>4.854437E-8</c:v>
                </c:pt>
                <c:pt idx="15169">
                  <c:v>4.8547499999999998E-8</c:v>
                </c:pt>
                <c:pt idx="15170">
                  <c:v>4.855062E-8</c:v>
                </c:pt>
                <c:pt idx="15171">
                  <c:v>4.8553749999999999E-8</c:v>
                </c:pt>
                <c:pt idx="15172">
                  <c:v>4.8556870000000001E-8</c:v>
                </c:pt>
                <c:pt idx="15173">
                  <c:v>4.8559999999999999E-8</c:v>
                </c:pt>
                <c:pt idx="15174">
                  <c:v>4.8563120000000001E-8</c:v>
                </c:pt>
                <c:pt idx="15175">
                  <c:v>4.856625E-8</c:v>
                </c:pt>
                <c:pt idx="15176">
                  <c:v>4.8569370000000002E-8</c:v>
                </c:pt>
                <c:pt idx="15177">
                  <c:v>4.85725E-8</c:v>
                </c:pt>
                <c:pt idx="15178">
                  <c:v>4.8575620000000002E-8</c:v>
                </c:pt>
                <c:pt idx="15179">
                  <c:v>4.8578750000000001E-8</c:v>
                </c:pt>
                <c:pt idx="15180">
                  <c:v>4.8581870000000003E-8</c:v>
                </c:pt>
                <c:pt idx="15181">
                  <c:v>4.8585000000000001E-8</c:v>
                </c:pt>
                <c:pt idx="15182">
                  <c:v>4.8588120000000003E-8</c:v>
                </c:pt>
                <c:pt idx="15183">
                  <c:v>4.8591250000000002E-8</c:v>
                </c:pt>
                <c:pt idx="15184">
                  <c:v>4.8594369999999997E-8</c:v>
                </c:pt>
                <c:pt idx="15185">
                  <c:v>4.8597500000000002E-8</c:v>
                </c:pt>
                <c:pt idx="15186">
                  <c:v>4.8600619999999998E-8</c:v>
                </c:pt>
                <c:pt idx="15187">
                  <c:v>4.8603750000000003E-8</c:v>
                </c:pt>
                <c:pt idx="15188">
                  <c:v>4.8606869999999998E-8</c:v>
                </c:pt>
                <c:pt idx="15189">
                  <c:v>4.8610000000000003E-8</c:v>
                </c:pt>
                <c:pt idx="15190">
                  <c:v>4.8613119999999998E-8</c:v>
                </c:pt>
                <c:pt idx="15191">
                  <c:v>4.8616249999999997E-8</c:v>
                </c:pt>
                <c:pt idx="15192">
                  <c:v>4.8619369999999999E-8</c:v>
                </c:pt>
                <c:pt idx="15193">
                  <c:v>4.8622499999999997E-8</c:v>
                </c:pt>
                <c:pt idx="15194">
                  <c:v>4.8625619999999999E-8</c:v>
                </c:pt>
                <c:pt idx="15195">
                  <c:v>4.8628749999999998E-8</c:v>
                </c:pt>
                <c:pt idx="15196">
                  <c:v>4.863187E-8</c:v>
                </c:pt>
                <c:pt idx="15197">
                  <c:v>4.8634999999999998E-8</c:v>
                </c:pt>
                <c:pt idx="15198">
                  <c:v>4.863812E-8</c:v>
                </c:pt>
                <c:pt idx="15199">
                  <c:v>4.8641249999999999E-8</c:v>
                </c:pt>
                <c:pt idx="15200">
                  <c:v>4.8644370000000001E-8</c:v>
                </c:pt>
                <c:pt idx="15201">
                  <c:v>4.8647499999999999E-8</c:v>
                </c:pt>
                <c:pt idx="15202">
                  <c:v>4.8650620000000001E-8</c:v>
                </c:pt>
                <c:pt idx="15203">
                  <c:v>4.865375E-8</c:v>
                </c:pt>
                <c:pt idx="15204">
                  <c:v>4.8656870000000002E-8</c:v>
                </c:pt>
                <c:pt idx="15205">
                  <c:v>4.866E-8</c:v>
                </c:pt>
                <c:pt idx="15206">
                  <c:v>4.8663120000000002E-8</c:v>
                </c:pt>
                <c:pt idx="15207">
                  <c:v>4.8666250000000001E-8</c:v>
                </c:pt>
                <c:pt idx="15208">
                  <c:v>4.8669370000000003E-8</c:v>
                </c:pt>
                <c:pt idx="15209">
                  <c:v>4.8672500000000001E-8</c:v>
                </c:pt>
                <c:pt idx="15210">
                  <c:v>4.8675620000000003E-8</c:v>
                </c:pt>
                <c:pt idx="15211">
                  <c:v>4.8678750000000002E-8</c:v>
                </c:pt>
                <c:pt idx="15212">
                  <c:v>4.8681869999999997E-8</c:v>
                </c:pt>
                <c:pt idx="15213">
                  <c:v>4.8685000000000002E-8</c:v>
                </c:pt>
                <c:pt idx="15214">
                  <c:v>4.8688119999999998E-8</c:v>
                </c:pt>
                <c:pt idx="15215">
                  <c:v>4.8691250000000003E-8</c:v>
                </c:pt>
                <c:pt idx="15216">
                  <c:v>4.8694369999999998E-8</c:v>
                </c:pt>
                <c:pt idx="15217">
                  <c:v>4.8697500000000003E-8</c:v>
                </c:pt>
                <c:pt idx="15218">
                  <c:v>4.8700619999999998E-8</c:v>
                </c:pt>
                <c:pt idx="15219">
                  <c:v>4.8703749999999997E-8</c:v>
                </c:pt>
                <c:pt idx="15220">
                  <c:v>4.8706869999999999E-8</c:v>
                </c:pt>
                <c:pt idx="15221">
                  <c:v>4.8709999999999997E-8</c:v>
                </c:pt>
                <c:pt idx="15222">
                  <c:v>4.8713119999999999E-8</c:v>
                </c:pt>
                <c:pt idx="15223">
                  <c:v>4.8716249999999998E-8</c:v>
                </c:pt>
                <c:pt idx="15224">
                  <c:v>4.871937E-8</c:v>
                </c:pt>
                <c:pt idx="15225">
                  <c:v>4.8722499999999998E-8</c:v>
                </c:pt>
                <c:pt idx="15226">
                  <c:v>4.872562E-8</c:v>
                </c:pt>
                <c:pt idx="15227">
                  <c:v>4.8728749999999999E-8</c:v>
                </c:pt>
                <c:pt idx="15228">
                  <c:v>4.8731870000000001E-8</c:v>
                </c:pt>
                <c:pt idx="15229">
                  <c:v>4.8734999999999999E-8</c:v>
                </c:pt>
                <c:pt idx="15230">
                  <c:v>4.8738120000000001E-8</c:v>
                </c:pt>
                <c:pt idx="15231">
                  <c:v>4.874125E-8</c:v>
                </c:pt>
                <c:pt idx="15232">
                  <c:v>4.8744370000000002E-8</c:v>
                </c:pt>
                <c:pt idx="15233">
                  <c:v>4.87475E-8</c:v>
                </c:pt>
                <c:pt idx="15234">
                  <c:v>4.8750620000000002E-8</c:v>
                </c:pt>
                <c:pt idx="15235">
                  <c:v>4.8753750000000001E-8</c:v>
                </c:pt>
                <c:pt idx="15236">
                  <c:v>4.8756870000000003E-8</c:v>
                </c:pt>
                <c:pt idx="15237">
                  <c:v>4.8760000000000001E-8</c:v>
                </c:pt>
                <c:pt idx="15238">
                  <c:v>4.8763120000000003E-8</c:v>
                </c:pt>
                <c:pt idx="15239">
                  <c:v>4.8766250000000002E-8</c:v>
                </c:pt>
                <c:pt idx="15240">
                  <c:v>4.8769369999999997E-8</c:v>
                </c:pt>
                <c:pt idx="15241">
                  <c:v>4.8772500000000002E-8</c:v>
                </c:pt>
                <c:pt idx="15242">
                  <c:v>4.8775619999999997E-8</c:v>
                </c:pt>
                <c:pt idx="15243">
                  <c:v>4.8778750000000003E-8</c:v>
                </c:pt>
                <c:pt idx="15244">
                  <c:v>4.8781869999999998E-8</c:v>
                </c:pt>
                <c:pt idx="15245">
                  <c:v>4.8785000000000003E-8</c:v>
                </c:pt>
                <c:pt idx="15246">
                  <c:v>4.8788119999999998E-8</c:v>
                </c:pt>
                <c:pt idx="15247">
                  <c:v>4.8791249999999997E-8</c:v>
                </c:pt>
                <c:pt idx="15248">
                  <c:v>4.8794369999999999E-8</c:v>
                </c:pt>
                <c:pt idx="15249">
                  <c:v>4.8797499999999997E-8</c:v>
                </c:pt>
                <c:pt idx="15250">
                  <c:v>4.8800619999999999E-8</c:v>
                </c:pt>
                <c:pt idx="15251">
                  <c:v>4.8803749999999998E-8</c:v>
                </c:pt>
                <c:pt idx="15252">
                  <c:v>4.880687E-8</c:v>
                </c:pt>
                <c:pt idx="15253">
                  <c:v>4.8809999999999998E-8</c:v>
                </c:pt>
                <c:pt idx="15254">
                  <c:v>4.881312E-8</c:v>
                </c:pt>
                <c:pt idx="15255">
                  <c:v>4.8816249999999999E-8</c:v>
                </c:pt>
                <c:pt idx="15256">
                  <c:v>4.8819370000000001E-8</c:v>
                </c:pt>
                <c:pt idx="15257">
                  <c:v>4.8822499999999999E-8</c:v>
                </c:pt>
                <c:pt idx="15258">
                  <c:v>4.8825620000000001E-8</c:v>
                </c:pt>
                <c:pt idx="15259">
                  <c:v>4.882875E-8</c:v>
                </c:pt>
                <c:pt idx="15260">
                  <c:v>4.8831870000000002E-8</c:v>
                </c:pt>
                <c:pt idx="15261">
                  <c:v>4.8835E-8</c:v>
                </c:pt>
                <c:pt idx="15262">
                  <c:v>4.8838120000000002E-8</c:v>
                </c:pt>
                <c:pt idx="15263">
                  <c:v>4.8841250000000001E-8</c:v>
                </c:pt>
                <c:pt idx="15264">
                  <c:v>4.8844370000000003E-8</c:v>
                </c:pt>
                <c:pt idx="15265">
                  <c:v>4.8847500000000001E-8</c:v>
                </c:pt>
                <c:pt idx="15266">
                  <c:v>4.8850620000000003E-8</c:v>
                </c:pt>
                <c:pt idx="15267">
                  <c:v>4.8853750000000002E-8</c:v>
                </c:pt>
                <c:pt idx="15268">
                  <c:v>4.8856869999999997E-8</c:v>
                </c:pt>
                <c:pt idx="15269">
                  <c:v>4.8860000000000002E-8</c:v>
                </c:pt>
                <c:pt idx="15270">
                  <c:v>4.8863119999999997E-8</c:v>
                </c:pt>
                <c:pt idx="15271">
                  <c:v>4.8866250000000003E-8</c:v>
                </c:pt>
                <c:pt idx="15272">
                  <c:v>4.8869369999999998E-8</c:v>
                </c:pt>
                <c:pt idx="15273">
                  <c:v>4.8872500000000003E-8</c:v>
                </c:pt>
                <c:pt idx="15274">
                  <c:v>4.8875619999999998E-8</c:v>
                </c:pt>
                <c:pt idx="15275">
                  <c:v>4.8878749999999997E-8</c:v>
                </c:pt>
                <c:pt idx="15276">
                  <c:v>4.8881869999999999E-8</c:v>
                </c:pt>
                <c:pt idx="15277">
                  <c:v>4.8884999999999997E-8</c:v>
                </c:pt>
                <c:pt idx="15278">
                  <c:v>4.8888119999999999E-8</c:v>
                </c:pt>
                <c:pt idx="15279">
                  <c:v>4.8891249999999998E-8</c:v>
                </c:pt>
                <c:pt idx="15280">
                  <c:v>4.889437E-8</c:v>
                </c:pt>
                <c:pt idx="15281">
                  <c:v>4.8897499999999998E-8</c:v>
                </c:pt>
                <c:pt idx="15282">
                  <c:v>4.890062E-8</c:v>
                </c:pt>
                <c:pt idx="15283">
                  <c:v>4.8903749999999999E-8</c:v>
                </c:pt>
                <c:pt idx="15284">
                  <c:v>4.8906870000000001E-8</c:v>
                </c:pt>
                <c:pt idx="15285">
                  <c:v>4.8909999999999999E-8</c:v>
                </c:pt>
                <c:pt idx="15286">
                  <c:v>4.8913120000000001E-8</c:v>
                </c:pt>
                <c:pt idx="15287">
                  <c:v>4.891625E-8</c:v>
                </c:pt>
                <c:pt idx="15288">
                  <c:v>4.8919370000000002E-8</c:v>
                </c:pt>
                <c:pt idx="15289">
                  <c:v>4.89225E-8</c:v>
                </c:pt>
                <c:pt idx="15290">
                  <c:v>4.8925620000000002E-8</c:v>
                </c:pt>
                <c:pt idx="15291">
                  <c:v>4.8928750000000001E-8</c:v>
                </c:pt>
                <c:pt idx="15292">
                  <c:v>4.8931870000000003E-8</c:v>
                </c:pt>
                <c:pt idx="15293">
                  <c:v>4.8935000000000001E-8</c:v>
                </c:pt>
                <c:pt idx="15294">
                  <c:v>4.8938120000000003E-8</c:v>
                </c:pt>
                <c:pt idx="15295">
                  <c:v>4.8941250000000002E-8</c:v>
                </c:pt>
                <c:pt idx="15296">
                  <c:v>4.8944369999999997E-8</c:v>
                </c:pt>
                <c:pt idx="15297">
                  <c:v>4.8947500000000002E-8</c:v>
                </c:pt>
                <c:pt idx="15298">
                  <c:v>4.8950619999999997E-8</c:v>
                </c:pt>
                <c:pt idx="15299">
                  <c:v>4.8953750000000003E-8</c:v>
                </c:pt>
                <c:pt idx="15300">
                  <c:v>4.8956869999999998E-8</c:v>
                </c:pt>
                <c:pt idx="15301">
                  <c:v>4.8960000000000003E-8</c:v>
                </c:pt>
                <c:pt idx="15302">
                  <c:v>4.8963119999999998E-8</c:v>
                </c:pt>
                <c:pt idx="15303">
                  <c:v>4.8966249999999997E-8</c:v>
                </c:pt>
                <c:pt idx="15304">
                  <c:v>4.8969369999999999E-8</c:v>
                </c:pt>
                <c:pt idx="15305">
                  <c:v>4.8972499999999997E-8</c:v>
                </c:pt>
                <c:pt idx="15306">
                  <c:v>4.8975619999999999E-8</c:v>
                </c:pt>
                <c:pt idx="15307">
                  <c:v>4.8978749999999998E-8</c:v>
                </c:pt>
                <c:pt idx="15308">
                  <c:v>4.898187E-8</c:v>
                </c:pt>
                <c:pt idx="15309">
                  <c:v>4.8984999999999998E-8</c:v>
                </c:pt>
                <c:pt idx="15310">
                  <c:v>4.898812E-8</c:v>
                </c:pt>
                <c:pt idx="15311">
                  <c:v>4.8991249999999999E-8</c:v>
                </c:pt>
                <c:pt idx="15312">
                  <c:v>4.8994370000000001E-8</c:v>
                </c:pt>
                <c:pt idx="15313">
                  <c:v>4.8997499999999999E-8</c:v>
                </c:pt>
                <c:pt idx="15314">
                  <c:v>4.9000620000000001E-8</c:v>
                </c:pt>
                <c:pt idx="15315">
                  <c:v>4.900375E-8</c:v>
                </c:pt>
                <c:pt idx="15316">
                  <c:v>4.9006870000000002E-8</c:v>
                </c:pt>
                <c:pt idx="15317">
                  <c:v>4.901E-8</c:v>
                </c:pt>
                <c:pt idx="15318">
                  <c:v>4.9013120000000002E-8</c:v>
                </c:pt>
                <c:pt idx="15319">
                  <c:v>4.9016250000000001E-8</c:v>
                </c:pt>
                <c:pt idx="15320">
                  <c:v>4.9019370000000003E-8</c:v>
                </c:pt>
                <c:pt idx="15321">
                  <c:v>4.9022500000000001E-8</c:v>
                </c:pt>
                <c:pt idx="15322">
                  <c:v>4.9025620000000003E-8</c:v>
                </c:pt>
                <c:pt idx="15323">
                  <c:v>4.9028750000000002E-8</c:v>
                </c:pt>
                <c:pt idx="15324">
                  <c:v>4.9031869999999997E-8</c:v>
                </c:pt>
                <c:pt idx="15325">
                  <c:v>4.9035000000000002E-8</c:v>
                </c:pt>
                <c:pt idx="15326">
                  <c:v>4.9038119999999997E-8</c:v>
                </c:pt>
                <c:pt idx="15327">
                  <c:v>4.9041250000000002E-8</c:v>
                </c:pt>
                <c:pt idx="15328">
                  <c:v>4.9044369999999998E-8</c:v>
                </c:pt>
                <c:pt idx="15329">
                  <c:v>4.9047500000000003E-8</c:v>
                </c:pt>
                <c:pt idx="15330">
                  <c:v>4.9050619999999998E-8</c:v>
                </c:pt>
                <c:pt idx="15331">
                  <c:v>4.9053749999999997E-8</c:v>
                </c:pt>
                <c:pt idx="15332">
                  <c:v>4.9056869999999999E-8</c:v>
                </c:pt>
                <c:pt idx="15333">
                  <c:v>4.9059999999999997E-8</c:v>
                </c:pt>
                <c:pt idx="15334">
                  <c:v>4.9063119999999999E-8</c:v>
                </c:pt>
                <c:pt idx="15335">
                  <c:v>4.9066249999999998E-8</c:v>
                </c:pt>
                <c:pt idx="15336">
                  <c:v>4.906937E-8</c:v>
                </c:pt>
                <c:pt idx="15337">
                  <c:v>4.9072499999999998E-8</c:v>
                </c:pt>
                <c:pt idx="15338">
                  <c:v>4.907562E-8</c:v>
                </c:pt>
                <c:pt idx="15339">
                  <c:v>4.9078749999999999E-8</c:v>
                </c:pt>
                <c:pt idx="15340">
                  <c:v>4.9081870000000001E-8</c:v>
                </c:pt>
                <c:pt idx="15341">
                  <c:v>4.9084999999999999E-8</c:v>
                </c:pt>
                <c:pt idx="15342">
                  <c:v>4.9088120000000001E-8</c:v>
                </c:pt>
                <c:pt idx="15343">
                  <c:v>4.909125E-8</c:v>
                </c:pt>
                <c:pt idx="15344">
                  <c:v>4.9094370000000002E-8</c:v>
                </c:pt>
                <c:pt idx="15345">
                  <c:v>4.90975E-8</c:v>
                </c:pt>
                <c:pt idx="15346">
                  <c:v>4.9100620000000002E-8</c:v>
                </c:pt>
                <c:pt idx="15347">
                  <c:v>4.9103750000000001E-8</c:v>
                </c:pt>
                <c:pt idx="15348">
                  <c:v>4.9106870000000002E-8</c:v>
                </c:pt>
                <c:pt idx="15349">
                  <c:v>4.9110000000000001E-8</c:v>
                </c:pt>
                <c:pt idx="15350">
                  <c:v>4.9113120000000003E-8</c:v>
                </c:pt>
                <c:pt idx="15351">
                  <c:v>4.9116250000000001E-8</c:v>
                </c:pt>
                <c:pt idx="15352">
                  <c:v>4.9119369999999997E-8</c:v>
                </c:pt>
                <c:pt idx="15353">
                  <c:v>4.9122500000000002E-8</c:v>
                </c:pt>
                <c:pt idx="15354">
                  <c:v>4.9125619999999997E-8</c:v>
                </c:pt>
                <c:pt idx="15355">
                  <c:v>4.9128750000000002E-8</c:v>
                </c:pt>
                <c:pt idx="15356">
                  <c:v>4.9131869999999998E-8</c:v>
                </c:pt>
                <c:pt idx="15357">
                  <c:v>4.9135000000000003E-8</c:v>
                </c:pt>
                <c:pt idx="15358">
                  <c:v>4.9138119999999998E-8</c:v>
                </c:pt>
                <c:pt idx="15359">
                  <c:v>4.9141249999999997E-8</c:v>
                </c:pt>
                <c:pt idx="15360">
                  <c:v>4.9144369999999999E-8</c:v>
                </c:pt>
                <c:pt idx="15361">
                  <c:v>4.9147499999999997E-8</c:v>
                </c:pt>
                <c:pt idx="15362">
                  <c:v>4.9150619999999999E-8</c:v>
                </c:pt>
                <c:pt idx="15363">
                  <c:v>4.9153749999999998E-8</c:v>
                </c:pt>
                <c:pt idx="15364">
                  <c:v>4.915687E-8</c:v>
                </c:pt>
                <c:pt idx="15365">
                  <c:v>4.9159999999999998E-8</c:v>
                </c:pt>
                <c:pt idx="15366">
                  <c:v>4.916312E-8</c:v>
                </c:pt>
                <c:pt idx="15367">
                  <c:v>4.9166249999999999E-8</c:v>
                </c:pt>
                <c:pt idx="15368">
                  <c:v>4.9169370000000001E-8</c:v>
                </c:pt>
                <c:pt idx="15369">
                  <c:v>4.9172499999999999E-8</c:v>
                </c:pt>
                <c:pt idx="15370">
                  <c:v>4.9175620000000001E-8</c:v>
                </c:pt>
                <c:pt idx="15371">
                  <c:v>4.917875E-8</c:v>
                </c:pt>
                <c:pt idx="15372">
                  <c:v>4.9181870000000002E-8</c:v>
                </c:pt>
                <c:pt idx="15373">
                  <c:v>4.9185E-8</c:v>
                </c:pt>
                <c:pt idx="15374">
                  <c:v>4.9188120000000002E-8</c:v>
                </c:pt>
                <c:pt idx="15375">
                  <c:v>4.9191250000000001E-8</c:v>
                </c:pt>
                <c:pt idx="15376">
                  <c:v>4.9194370000000002E-8</c:v>
                </c:pt>
                <c:pt idx="15377">
                  <c:v>4.9197500000000001E-8</c:v>
                </c:pt>
                <c:pt idx="15378">
                  <c:v>4.9200620000000003E-8</c:v>
                </c:pt>
                <c:pt idx="15379">
                  <c:v>4.9203750000000001E-8</c:v>
                </c:pt>
                <c:pt idx="15380">
                  <c:v>4.9206869999999997E-8</c:v>
                </c:pt>
                <c:pt idx="15381">
                  <c:v>4.9210000000000002E-8</c:v>
                </c:pt>
                <c:pt idx="15382">
                  <c:v>4.9213119999999997E-8</c:v>
                </c:pt>
                <c:pt idx="15383">
                  <c:v>4.9216250000000002E-8</c:v>
                </c:pt>
                <c:pt idx="15384">
                  <c:v>4.9219369999999998E-8</c:v>
                </c:pt>
                <c:pt idx="15385">
                  <c:v>4.9222500000000003E-8</c:v>
                </c:pt>
                <c:pt idx="15386">
                  <c:v>4.9225619999999998E-8</c:v>
                </c:pt>
                <c:pt idx="15387">
                  <c:v>4.9228749999999997E-8</c:v>
                </c:pt>
                <c:pt idx="15388">
                  <c:v>4.9231869999999999E-8</c:v>
                </c:pt>
                <c:pt idx="15389">
                  <c:v>4.9234999999999997E-8</c:v>
                </c:pt>
                <c:pt idx="15390">
                  <c:v>4.9238119999999999E-8</c:v>
                </c:pt>
                <c:pt idx="15391">
                  <c:v>4.9241249999999998E-8</c:v>
                </c:pt>
                <c:pt idx="15392">
                  <c:v>4.924437E-8</c:v>
                </c:pt>
                <c:pt idx="15393">
                  <c:v>4.9247499999999998E-8</c:v>
                </c:pt>
                <c:pt idx="15394">
                  <c:v>4.925062E-8</c:v>
                </c:pt>
                <c:pt idx="15395">
                  <c:v>4.9253749999999999E-8</c:v>
                </c:pt>
                <c:pt idx="15396">
                  <c:v>4.9256870000000001E-8</c:v>
                </c:pt>
                <c:pt idx="15397">
                  <c:v>4.9259999999999999E-8</c:v>
                </c:pt>
                <c:pt idx="15398">
                  <c:v>4.9263120000000001E-8</c:v>
                </c:pt>
                <c:pt idx="15399">
                  <c:v>4.926625E-8</c:v>
                </c:pt>
                <c:pt idx="15400">
                  <c:v>4.9269370000000001E-8</c:v>
                </c:pt>
                <c:pt idx="15401">
                  <c:v>4.92725E-8</c:v>
                </c:pt>
                <c:pt idx="15402">
                  <c:v>4.9275620000000002E-8</c:v>
                </c:pt>
                <c:pt idx="15403">
                  <c:v>4.927875E-8</c:v>
                </c:pt>
                <c:pt idx="15404">
                  <c:v>4.9281870000000002E-8</c:v>
                </c:pt>
                <c:pt idx="15405">
                  <c:v>4.9285000000000001E-8</c:v>
                </c:pt>
                <c:pt idx="15406">
                  <c:v>4.9288120000000003E-8</c:v>
                </c:pt>
                <c:pt idx="15407">
                  <c:v>4.9291250000000001E-8</c:v>
                </c:pt>
                <c:pt idx="15408">
                  <c:v>4.9294369999999997E-8</c:v>
                </c:pt>
                <c:pt idx="15409">
                  <c:v>4.9297500000000002E-8</c:v>
                </c:pt>
                <c:pt idx="15410">
                  <c:v>4.9300619999999997E-8</c:v>
                </c:pt>
                <c:pt idx="15411">
                  <c:v>4.9303750000000002E-8</c:v>
                </c:pt>
                <c:pt idx="15412">
                  <c:v>4.9306869999999998E-8</c:v>
                </c:pt>
                <c:pt idx="15413">
                  <c:v>4.9310000000000003E-8</c:v>
                </c:pt>
                <c:pt idx="15414">
                  <c:v>4.9313119999999998E-8</c:v>
                </c:pt>
                <c:pt idx="15415">
                  <c:v>4.9316250000000003E-8</c:v>
                </c:pt>
                <c:pt idx="15416">
                  <c:v>4.9319369999999999E-8</c:v>
                </c:pt>
                <c:pt idx="15417">
                  <c:v>4.9322499999999997E-8</c:v>
                </c:pt>
                <c:pt idx="15418">
                  <c:v>4.9325619999999999E-8</c:v>
                </c:pt>
                <c:pt idx="15419">
                  <c:v>4.9328749999999998E-8</c:v>
                </c:pt>
                <c:pt idx="15420">
                  <c:v>4.933187E-8</c:v>
                </c:pt>
                <c:pt idx="15421">
                  <c:v>4.9334999999999998E-8</c:v>
                </c:pt>
                <c:pt idx="15422">
                  <c:v>4.933812E-8</c:v>
                </c:pt>
                <c:pt idx="15423">
                  <c:v>4.9341249999999999E-8</c:v>
                </c:pt>
                <c:pt idx="15424">
                  <c:v>4.934437E-8</c:v>
                </c:pt>
                <c:pt idx="15425">
                  <c:v>4.9347499999999999E-8</c:v>
                </c:pt>
                <c:pt idx="15426">
                  <c:v>4.9350620000000001E-8</c:v>
                </c:pt>
                <c:pt idx="15427">
                  <c:v>4.9353749999999999E-8</c:v>
                </c:pt>
                <c:pt idx="15428">
                  <c:v>4.9356870000000001E-8</c:v>
                </c:pt>
                <c:pt idx="15429">
                  <c:v>4.936E-8</c:v>
                </c:pt>
                <c:pt idx="15430">
                  <c:v>4.9363120000000002E-8</c:v>
                </c:pt>
                <c:pt idx="15431">
                  <c:v>4.936625E-8</c:v>
                </c:pt>
                <c:pt idx="15432">
                  <c:v>4.9369370000000002E-8</c:v>
                </c:pt>
                <c:pt idx="15433">
                  <c:v>4.9372500000000001E-8</c:v>
                </c:pt>
                <c:pt idx="15434">
                  <c:v>4.9375620000000003E-8</c:v>
                </c:pt>
                <c:pt idx="15435">
                  <c:v>4.9378750000000001E-8</c:v>
                </c:pt>
                <c:pt idx="15436">
                  <c:v>4.9381870000000003E-8</c:v>
                </c:pt>
                <c:pt idx="15437">
                  <c:v>4.9385000000000002E-8</c:v>
                </c:pt>
                <c:pt idx="15438">
                  <c:v>4.9388119999999997E-8</c:v>
                </c:pt>
                <c:pt idx="15439">
                  <c:v>4.9391250000000002E-8</c:v>
                </c:pt>
                <c:pt idx="15440">
                  <c:v>4.9394369999999998E-8</c:v>
                </c:pt>
                <c:pt idx="15441">
                  <c:v>4.9397500000000003E-8</c:v>
                </c:pt>
                <c:pt idx="15442">
                  <c:v>4.9400619999999998E-8</c:v>
                </c:pt>
                <c:pt idx="15443">
                  <c:v>4.9403750000000003E-8</c:v>
                </c:pt>
                <c:pt idx="15444">
                  <c:v>4.9406869999999999E-8</c:v>
                </c:pt>
                <c:pt idx="15445">
                  <c:v>4.9409999999999997E-8</c:v>
                </c:pt>
                <c:pt idx="15446">
                  <c:v>4.9413119999999999E-8</c:v>
                </c:pt>
                <c:pt idx="15447">
                  <c:v>4.9416249999999998E-8</c:v>
                </c:pt>
                <c:pt idx="15448">
                  <c:v>4.941937E-8</c:v>
                </c:pt>
                <c:pt idx="15449">
                  <c:v>4.9422499999999998E-8</c:v>
                </c:pt>
                <c:pt idx="15450">
                  <c:v>4.942562E-8</c:v>
                </c:pt>
                <c:pt idx="15451">
                  <c:v>4.9428749999999998E-8</c:v>
                </c:pt>
                <c:pt idx="15452">
                  <c:v>4.943187E-8</c:v>
                </c:pt>
                <c:pt idx="15453">
                  <c:v>4.9434999999999999E-8</c:v>
                </c:pt>
                <c:pt idx="15454">
                  <c:v>4.9438120000000001E-8</c:v>
                </c:pt>
                <c:pt idx="15455">
                  <c:v>4.9441249999999999E-8</c:v>
                </c:pt>
                <c:pt idx="15456">
                  <c:v>4.9444370000000001E-8</c:v>
                </c:pt>
                <c:pt idx="15457">
                  <c:v>4.94475E-8</c:v>
                </c:pt>
                <c:pt idx="15458">
                  <c:v>4.9450620000000002E-8</c:v>
                </c:pt>
                <c:pt idx="15459">
                  <c:v>4.945375E-8</c:v>
                </c:pt>
                <c:pt idx="15460">
                  <c:v>4.9456870000000002E-8</c:v>
                </c:pt>
                <c:pt idx="15461">
                  <c:v>4.9460000000000001E-8</c:v>
                </c:pt>
                <c:pt idx="15462">
                  <c:v>4.9463120000000003E-8</c:v>
                </c:pt>
                <c:pt idx="15463">
                  <c:v>4.9466250000000001E-8</c:v>
                </c:pt>
                <c:pt idx="15464">
                  <c:v>4.9469370000000003E-8</c:v>
                </c:pt>
                <c:pt idx="15465">
                  <c:v>4.9472500000000002E-8</c:v>
                </c:pt>
                <c:pt idx="15466">
                  <c:v>4.9475619999999997E-8</c:v>
                </c:pt>
                <c:pt idx="15467">
                  <c:v>4.9478750000000002E-8</c:v>
                </c:pt>
                <c:pt idx="15468">
                  <c:v>4.9481869999999998E-8</c:v>
                </c:pt>
                <c:pt idx="15469">
                  <c:v>4.9485000000000003E-8</c:v>
                </c:pt>
                <c:pt idx="15470">
                  <c:v>4.9488119999999998E-8</c:v>
                </c:pt>
                <c:pt idx="15471">
                  <c:v>4.9491250000000003E-8</c:v>
                </c:pt>
                <c:pt idx="15472">
                  <c:v>4.9494369999999999E-8</c:v>
                </c:pt>
                <c:pt idx="15473">
                  <c:v>4.9497499999999997E-8</c:v>
                </c:pt>
                <c:pt idx="15474">
                  <c:v>4.9500619999999999E-8</c:v>
                </c:pt>
                <c:pt idx="15475">
                  <c:v>4.9503749999999998E-8</c:v>
                </c:pt>
                <c:pt idx="15476">
                  <c:v>4.9506869999999999E-8</c:v>
                </c:pt>
                <c:pt idx="15477">
                  <c:v>4.9509999999999998E-8</c:v>
                </c:pt>
                <c:pt idx="15478">
                  <c:v>4.951312E-8</c:v>
                </c:pt>
                <c:pt idx="15479">
                  <c:v>4.9516249999999998E-8</c:v>
                </c:pt>
                <c:pt idx="15480">
                  <c:v>4.951937E-8</c:v>
                </c:pt>
                <c:pt idx="15481">
                  <c:v>4.9522499999999999E-8</c:v>
                </c:pt>
                <c:pt idx="15482">
                  <c:v>4.9525620000000001E-8</c:v>
                </c:pt>
                <c:pt idx="15483">
                  <c:v>4.9528749999999999E-8</c:v>
                </c:pt>
                <c:pt idx="15484">
                  <c:v>4.9531870000000001E-8</c:v>
                </c:pt>
                <c:pt idx="15485">
                  <c:v>4.9535E-8</c:v>
                </c:pt>
                <c:pt idx="15486">
                  <c:v>4.9538120000000002E-8</c:v>
                </c:pt>
                <c:pt idx="15487">
                  <c:v>4.954125E-8</c:v>
                </c:pt>
                <c:pt idx="15488">
                  <c:v>4.9544370000000002E-8</c:v>
                </c:pt>
                <c:pt idx="15489">
                  <c:v>4.9547500000000001E-8</c:v>
                </c:pt>
                <c:pt idx="15490">
                  <c:v>4.9550620000000003E-8</c:v>
                </c:pt>
                <c:pt idx="15491">
                  <c:v>4.9553750000000001E-8</c:v>
                </c:pt>
                <c:pt idx="15492">
                  <c:v>4.9556870000000003E-8</c:v>
                </c:pt>
                <c:pt idx="15493">
                  <c:v>4.9560000000000002E-8</c:v>
                </c:pt>
                <c:pt idx="15494">
                  <c:v>4.9563119999999997E-8</c:v>
                </c:pt>
                <c:pt idx="15495">
                  <c:v>4.9566250000000002E-8</c:v>
                </c:pt>
                <c:pt idx="15496">
                  <c:v>4.9569369999999998E-8</c:v>
                </c:pt>
                <c:pt idx="15497">
                  <c:v>4.9572500000000003E-8</c:v>
                </c:pt>
                <c:pt idx="15498">
                  <c:v>4.9575619999999998E-8</c:v>
                </c:pt>
                <c:pt idx="15499">
                  <c:v>4.9578750000000003E-8</c:v>
                </c:pt>
                <c:pt idx="15500">
                  <c:v>4.9581869999999998E-8</c:v>
                </c:pt>
                <c:pt idx="15501">
                  <c:v>4.9584999999999997E-8</c:v>
                </c:pt>
                <c:pt idx="15502">
                  <c:v>4.9588119999999999E-8</c:v>
                </c:pt>
                <c:pt idx="15503">
                  <c:v>4.9591249999999997E-8</c:v>
                </c:pt>
                <c:pt idx="15504">
                  <c:v>4.9594369999999999E-8</c:v>
                </c:pt>
                <c:pt idx="15505">
                  <c:v>4.9597499999999998E-8</c:v>
                </c:pt>
                <c:pt idx="15506">
                  <c:v>4.960062E-8</c:v>
                </c:pt>
                <c:pt idx="15507">
                  <c:v>4.9603749999999998E-8</c:v>
                </c:pt>
                <c:pt idx="15508">
                  <c:v>4.960687E-8</c:v>
                </c:pt>
                <c:pt idx="15509">
                  <c:v>4.9609999999999999E-8</c:v>
                </c:pt>
                <c:pt idx="15510">
                  <c:v>4.9613120000000001E-8</c:v>
                </c:pt>
                <c:pt idx="15511">
                  <c:v>4.9616249999999999E-8</c:v>
                </c:pt>
                <c:pt idx="15512">
                  <c:v>4.9619370000000001E-8</c:v>
                </c:pt>
                <c:pt idx="15513">
                  <c:v>4.96225E-8</c:v>
                </c:pt>
                <c:pt idx="15514">
                  <c:v>4.9625620000000002E-8</c:v>
                </c:pt>
                <c:pt idx="15515">
                  <c:v>4.962875E-8</c:v>
                </c:pt>
                <c:pt idx="15516">
                  <c:v>4.9631870000000002E-8</c:v>
                </c:pt>
                <c:pt idx="15517">
                  <c:v>4.9635000000000001E-8</c:v>
                </c:pt>
                <c:pt idx="15518">
                  <c:v>4.9638120000000003E-8</c:v>
                </c:pt>
                <c:pt idx="15519">
                  <c:v>4.9641250000000001E-8</c:v>
                </c:pt>
                <c:pt idx="15520">
                  <c:v>4.9644370000000003E-8</c:v>
                </c:pt>
                <c:pt idx="15521">
                  <c:v>4.9647500000000002E-8</c:v>
                </c:pt>
                <c:pt idx="15522">
                  <c:v>4.9650619999999997E-8</c:v>
                </c:pt>
                <c:pt idx="15523">
                  <c:v>4.9653750000000002E-8</c:v>
                </c:pt>
                <c:pt idx="15524">
                  <c:v>4.9656869999999997E-8</c:v>
                </c:pt>
                <c:pt idx="15525">
                  <c:v>4.9660000000000003E-8</c:v>
                </c:pt>
                <c:pt idx="15526">
                  <c:v>4.9663119999999998E-8</c:v>
                </c:pt>
                <c:pt idx="15527">
                  <c:v>4.9666250000000003E-8</c:v>
                </c:pt>
                <c:pt idx="15528">
                  <c:v>4.9669369999999998E-8</c:v>
                </c:pt>
                <c:pt idx="15529">
                  <c:v>4.9672499999999997E-8</c:v>
                </c:pt>
                <c:pt idx="15530">
                  <c:v>4.9675619999999999E-8</c:v>
                </c:pt>
                <c:pt idx="15531">
                  <c:v>4.9678749999999997E-8</c:v>
                </c:pt>
                <c:pt idx="15532">
                  <c:v>4.9681869999999999E-8</c:v>
                </c:pt>
                <c:pt idx="15533">
                  <c:v>4.9684999999999998E-8</c:v>
                </c:pt>
                <c:pt idx="15534">
                  <c:v>4.968812E-8</c:v>
                </c:pt>
                <c:pt idx="15535">
                  <c:v>4.9691249999999998E-8</c:v>
                </c:pt>
                <c:pt idx="15536">
                  <c:v>4.969437E-8</c:v>
                </c:pt>
                <c:pt idx="15537">
                  <c:v>4.9697499999999999E-8</c:v>
                </c:pt>
                <c:pt idx="15538">
                  <c:v>4.9700620000000001E-8</c:v>
                </c:pt>
                <c:pt idx="15539">
                  <c:v>4.9703749999999999E-8</c:v>
                </c:pt>
                <c:pt idx="15540">
                  <c:v>4.9706870000000001E-8</c:v>
                </c:pt>
                <c:pt idx="15541">
                  <c:v>4.971E-8</c:v>
                </c:pt>
                <c:pt idx="15542">
                  <c:v>4.9713120000000002E-8</c:v>
                </c:pt>
                <c:pt idx="15543">
                  <c:v>4.971625E-8</c:v>
                </c:pt>
                <c:pt idx="15544">
                  <c:v>4.9719370000000002E-8</c:v>
                </c:pt>
                <c:pt idx="15545">
                  <c:v>4.9722500000000001E-8</c:v>
                </c:pt>
                <c:pt idx="15546">
                  <c:v>4.9725620000000003E-8</c:v>
                </c:pt>
                <c:pt idx="15547">
                  <c:v>4.9728750000000001E-8</c:v>
                </c:pt>
                <c:pt idx="15548">
                  <c:v>4.9731870000000003E-8</c:v>
                </c:pt>
                <c:pt idx="15549">
                  <c:v>4.9735000000000002E-8</c:v>
                </c:pt>
                <c:pt idx="15550">
                  <c:v>4.9738119999999997E-8</c:v>
                </c:pt>
                <c:pt idx="15551">
                  <c:v>4.9741250000000002E-8</c:v>
                </c:pt>
                <c:pt idx="15552">
                  <c:v>4.9744369999999997E-8</c:v>
                </c:pt>
                <c:pt idx="15553">
                  <c:v>4.9747500000000003E-8</c:v>
                </c:pt>
                <c:pt idx="15554">
                  <c:v>4.9750619999999998E-8</c:v>
                </c:pt>
                <c:pt idx="15555">
                  <c:v>4.9753750000000003E-8</c:v>
                </c:pt>
                <c:pt idx="15556">
                  <c:v>4.9756869999999998E-8</c:v>
                </c:pt>
                <c:pt idx="15557">
                  <c:v>4.9759999999999997E-8</c:v>
                </c:pt>
                <c:pt idx="15558">
                  <c:v>4.9763119999999999E-8</c:v>
                </c:pt>
                <c:pt idx="15559">
                  <c:v>4.9766249999999997E-8</c:v>
                </c:pt>
                <c:pt idx="15560">
                  <c:v>4.9769369999999999E-8</c:v>
                </c:pt>
                <c:pt idx="15561">
                  <c:v>4.9772499999999998E-8</c:v>
                </c:pt>
                <c:pt idx="15562">
                  <c:v>4.977562E-8</c:v>
                </c:pt>
                <c:pt idx="15563">
                  <c:v>4.9778749999999998E-8</c:v>
                </c:pt>
                <c:pt idx="15564">
                  <c:v>4.978187E-8</c:v>
                </c:pt>
                <c:pt idx="15565">
                  <c:v>4.9784999999999999E-8</c:v>
                </c:pt>
                <c:pt idx="15566">
                  <c:v>4.9788120000000001E-8</c:v>
                </c:pt>
                <c:pt idx="15567">
                  <c:v>4.9791249999999999E-8</c:v>
                </c:pt>
                <c:pt idx="15568">
                  <c:v>4.9794370000000001E-8</c:v>
                </c:pt>
                <c:pt idx="15569">
                  <c:v>4.97975E-8</c:v>
                </c:pt>
                <c:pt idx="15570">
                  <c:v>4.9800620000000002E-8</c:v>
                </c:pt>
                <c:pt idx="15571">
                  <c:v>4.980375E-8</c:v>
                </c:pt>
                <c:pt idx="15572">
                  <c:v>4.9806870000000002E-8</c:v>
                </c:pt>
                <c:pt idx="15573">
                  <c:v>4.9810000000000001E-8</c:v>
                </c:pt>
                <c:pt idx="15574">
                  <c:v>4.9813120000000003E-8</c:v>
                </c:pt>
                <c:pt idx="15575">
                  <c:v>4.9816250000000001E-8</c:v>
                </c:pt>
                <c:pt idx="15576">
                  <c:v>4.9819370000000003E-8</c:v>
                </c:pt>
                <c:pt idx="15577">
                  <c:v>4.9822500000000002E-8</c:v>
                </c:pt>
                <c:pt idx="15578">
                  <c:v>4.9825619999999997E-8</c:v>
                </c:pt>
                <c:pt idx="15579">
                  <c:v>4.9828750000000002E-8</c:v>
                </c:pt>
                <c:pt idx="15580">
                  <c:v>4.9831869999999997E-8</c:v>
                </c:pt>
                <c:pt idx="15581">
                  <c:v>4.9835000000000003E-8</c:v>
                </c:pt>
                <c:pt idx="15582">
                  <c:v>4.9838119999999998E-8</c:v>
                </c:pt>
                <c:pt idx="15583">
                  <c:v>4.9841250000000003E-8</c:v>
                </c:pt>
                <c:pt idx="15584">
                  <c:v>4.9844369999999998E-8</c:v>
                </c:pt>
                <c:pt idx="15585">
                  <c:v>4.9847499999999997E-8</c:v>
                </c:pt>
                <c:pt idx="15586">
                  <c:v>4.9850619999999999E-8</c:v>
                </c:pt>
                <c:pt idx="15587">
                  <c:v>4.9853749999999997E-8</c:v>
                </c:pt>
                <c:pt idx="15588">
                  <c:v>4.9856869999999999E-8</c:v>
                </c:pt>
                <c:pt idx="15589">
                  <c:v>4.9859999999999998E-8</c:v>
                </c:pt>
                <c:pt idx="15590">
                  <c:v>4.986312E-8</c:v>
                </c:pt>
                <c:pt idx="15591">
                  <c:v>4.9866249999999998E-8</c:v>
                </c:pt>
                <c:pt idx="15592">
                  <c:v>4.986937E-8</c:v>
                </c:pt>
                <c:pt idx="15593">
                  <c:v>4.9872499999999999E-8</c:v>
                </c:pt>
                <c:pt idx="15594">
                  <c:v>4.9875620000000001E-8</c:v>
                </c:pt>
                <c:pt idx="15595">
                  <c:v>4.9878749999999999E-8</c:v>
                </c:pt>
                <c:pt idx="15596">
                  <c:v>4.9881870000000001E-8</c:v>
                </c:pt>
                <c:pt idx="15597">
                  <c:v>4.9885E-8</c:v>
                </c:pt>
                <c:pt idx="15598">
                  <c:v>4.9888120000000002E-8</c:v>
                </c:pt>
                <c:pt idx="15599">
                  <c:v>4.989125E-8</c:v>
                </c:pt>
                <c:pt idx="15600">
                  <c:v>4.9894370000000002E-8</c:v>
                </c:pt>
                <c:pt idx="15601">
                  <c:v>4.9897500000000001E-8</c:v>
                </c:pt>
                <c:pt idx="15602">
                  <c:v>4.9900620000000003E-8</c:v>
                </c:pt>
                <c:pt idx="15603">
                  <c:v>4.9903750000000001E-8</c:v>
                </c:pt>
                <c:pt idx="15604">
                  <c:v>4.9906870000000003E-8</c:v>
                </c:pt>
                <c:pt idx="15605">
                  <c:v>4.9910000000000002E-8</c:v>
                </c:pt>
                <c:pt idx="15606">
                  <c:v>4.9913119999999997E-8</c:v>
                </c:pt>
                <c:pt idx="15607">
                  <c:v>4.9916250000000002E-8</c:v>
                </c:pt>
                <c:pt idx="15608">
                  <c:v>4.9919369999999997E-8</c:v>
                </c:pt>
                <c:pt idx="15609">
                  <c:v>4.9922500000000003E-8</c:v>
                </c:pt>
                <c:pt idx="15610">
                  <c:v>4.9925619999999998E-8</c:v>
                </c:pt>
                <c:pt idx="15611">
                  <c:v>4.9928750000000003E-8</c:v>
                </c:pt>
                <c:pt idx="15612">
                  <c:v>4.9931869999999998E-8</c:v>
                </c:pt>
                <c:pt idx="15613">
                  <c:v>4.9934999999999997E-8</c:v>
                </c:pt>
                <c:pt idx="15614">
                  <c:v>4.9938119999999999E-8</c:v>
                </c:pt>
                <c:pt idx="15615">
                  <c:v>4.9941249999999997E-8</c:v>
                </c:pt>
                <c:pt idx="15616">
                  <c:v>4.9944369999999999E-8</c:v>
                </c:pt>
                <c:pt idx="15617">
                  <c:v>4.9947499999999998E-8</c:v>
                </c:pt>
                <c:pt idx="15618">
                  <c:v>4.995062E-8</c:v>
                </c:pt>
                <c:pt idx="15619">
                  <c:v>4.9953749999999998E-8</c:v>
                </c:pt>
                <c:pt idx="15620">
                  <c:v>4.995687E-8</c:v>
                </c:pt>
                <c:pt idx="15621">
                  <c:v>4.9959999999999999E-8</c:v>
                </c:pt>
                <c:pt idx="15622">
                  <c:v>4.9963120000000001E-8</c:v>
                </c:pt>
                <c:pt idx="15623">
                  <c:v>4.9966249999999999E-8</c:v>
                </c:pt>
                <c:pt idx="15624">
                  <c:v>4.9969370000000001E-8</c:v>
                </c:pt>
                <c:pt idx="15625">
                  <c:v>4.99725E-8</c:v>
                </c:pt>
                <c:pt idx="15626">
                  <c:v>4.9975620000000002E-8</c:v>
                </c:pt>
                <c:pt idx="15627">
                  <c:v>4.997875E-8</c:v>
                </c:pt>
                <c:pt idx="15628">
                  <c:v>4.9981870000000002E-8</c:v>
                </c:pt>
                <c:pt idx="15629">
                  <c:v>4.9985000000000001E-8</c:v>
                </c:pt>
                <c:pt idx="15630">
                  <c:v>4.9988120000000003E-8</c:v>
                </c:pt>
                <c:pt idx="15631">
                  <c:v>4.9991250000000001E-8</c:v>
                </c:pt>
                <c:pt idx="15632">
                  <c:v>4.9994370000000003E-8</c:v>
                </c:pt>
                <c:pt idx="15633">
                  <c:v>4.9997500000000002E-8</c:v>
                </c:pt>
                <c:pt idx="15634">
                  <c:v>5.0000619999999997E-8</c:v>
                </c:pt>
                <c:pt idx="15635">
                  <c:v>5.0003750000000002E-8</c:v>
                </c:pt>
                <c:pt idx="15636">
                  <c:v>5.0006869999999997E-8</c:v>
                </c:pt>
                <c:pt idx="15637">
                  <c:v>5.0010000000000002E-8</c:v>
                </c:pt>
                <c:pt idx="15638">
                  <c:v>5.0013119999999998E-8</c:v>
                </c:pt>
                <c:pt idx="15639">
                  <c:v>5.0016250000000003E-8</c:v>
                </c:pt>
                <c:pt idx="15640">
                  <c:v>5.0019369999999998E-8</c:v>
                </c:pt>
                <c:pt idx="15641">
                  <c:v>5.0022499999999997E-8</c:v>
                </c:pt>
                <c:pt idx="15642">
                  <c:v>5.0025619999999999E-8</c:v>
                </c:pt>
                <c:pt idx="15643">
                  <c:v>5.0028749999999997E-8</c:v>
                </c:pt>
                <c:pt idx="15644">
                  <c:v>5.0031869999999999E-8</c:v>
                </c:pt>
                <c:pt idx="15645">
                  <c:v>5.0034999999999998E-8</c:v>
                </c:pt>
                <c:pt idx="15646">
                  <c:v>5.003812E-8</c:v>
                </c:pt>
                <c:pt idx="15647">
                  <c:v>5.0041249999999998E-8</c:v>
                </c:pt>
                <c:pt idx="15648">
                  <c:v>5.004437E-8</c:v>
                </c:pt>
                <c:pt idx="15649">
                  <c:v>5.0047499999999999E-8</c:v>
                </c:pt>
                <c:pt idx="15650">
                  <c:v>5.0050620000000001E-8</c:v>
                </c:pt>
                <c:pt idx="15651">
                  <c:v>5.0053749999999999E-8</c:v>
                </c:pt>
                <c:pt idx="15652">
                  <c:v>5.0056870000000001E-8</c:v>
                </c:pt>
                <c:pt idx="15653">
                  <c:v>5.006E-8</c:v>
                </c:pt>
                <c:pt idx="15654">
                  <c:v>5.0063120000000002E-8</c:v>
                </c:pt>
                <c:pt idx="15655">
                  <c:v>5.006625E-8</c:v>
                </c:pt>
                <c:pt idx="15656">
                  <c:v>5.0069370000000002E-8</c:v>
                </c:pt>
                <c:pt idx="15657">
                  <c:v>5.0072500000000001E-8</c:v>
                </c:pt>
                <c:pt idx="15658">
                  <c:v>5.0075620000000002E-8</c:v>
                </c:pt>
                <c:pt idx="15659">
                  <c:v>5.0078750000000001E-8</c:v>
                </c:pt>
                <c:pt idx="15660">
                  <c:v>5.0081870000000003E-8</c:v>
                </c:pt>
                <c:pt idx="15661">
                  <c:v>5.0085000000000001E-8</c:v>
                </c:pt>
                <c:pt idx="15662">
                  <c:v>5.0088119999999997E-8</c:v>
                </c:pt>
                <c:pt idx="15663">
                  <c:v>5.0091250000000002E-8</c:v>
                </c:pt>
                <c:pt idx="15664">
                  <c:v>5.0094369999999997E-8</c:v>
                </c:pt>
                <c:pt idx="15665">
                  <c:v>5.0097500000000002E-8</c:v>
                </c:pt>
                <c:pt idx="15666">
                  <c:v>5.0100619999999998E-8</c:v>
                </c:pt>
                <c:pt idx="15667">
                  <c:v>5.0103750000000003E-8</c:v>
                </c:pt>
                <c:pt idx="15668">
                  <c:v>5.0106869999999998E-8</c:v>
                </c:pt>
                <c:pt idx="15669">
                  <c:v>5.0109999999999997E-8</c:v>
                </c:pt>
                <c:pt idx="15670">
                  <c:v>5.0113119999999999E-8</c:v>
                </c:pt>
                <c:pt idx="15671">
                  <c:v>5.0116249999999997E-8</c:v>
                </c:pt>
                <c:pt idx="15672">
                  <c:v>5.0119369999999999E-8</c:v>
                </c:pt>
                <c:pt idx="15673">
                  <c:v>5.0122499999999998E-8</c:v>
                </c:pt>
                <c:pt idx="15674">
                  <c:v>5.012562E-8</c:v>
                </c:pt>
                <c:pt idx="15675">
                  <c:v>5.0128749999999998E-8</c:v>
                </c:pt>
                <c:pt idx="15676">
                  <c:v>5.013187E-8</c:v>
                </c:pt>
                <c:pt idx="15677">
                  <c:v>5.0134999999999999E-8</c:v>
                </c:pt>
                <c:pt idx="15678">
                  <c:v>5.0138120000000001E-8</c:v>
                </c:pt>
                <c:pt idx="15679">
                  <c:v>5.0141249999999999E-8</c:v>
                </c:pt>
                <c:pt idx="15680">
                  <c:v>5.0144370000000001E-8</c:v>
                </c:pt>
                <c:pt idx="15681">
                  <c:v>5.01475E-8</c:v>
                </c:pt>
                <c:pt idx="15682">
                  <c:v>5.0150620000000002E-8</c:v>
                </c:pt>
                <c:pt idx="15683">
                  <c:v>5.015375E-8</c:v>
                </c:pt>
                <c:pt idx="15684">
                  <c:v>5.0156870000000002E-8</c:v>
                </c:pt>
                <c:pt idx="15685">
                  <c:v>5.016E-8</c:v>
                </c:pt>
                <c:pt idx="15686">
                  <c:v>5.0163120000000002E-8</c:v>
                </c:pt>
                <c:pt idx="15687">
                  <c:v>5.0166250000000001E-8</c:v>
                </c:pt>
                <c:pt idx="15688">
                  <c:v>5.0169370000000003E-8</c:v>
                </c:pt>
                <c:pt idx="15689">
                  <c:v>5.0172500000000001E-8</c:v>
                </c:pt>
                <c:pt idx="15690">
                  <c:v>5.0175619999999997E-8</c:v>
                </c:pt>
                <c:pt idx="15691">
                  <c:v>5.0178750000000002E-8</c:v>
                </c:pt>
                <c:pt idx="15692">
                  <c:v>5.0181869999999997E-8</c:v>
                </c:pt>
                <c:pt idx="15693">
                  <c:v>5.0185000000000002E-8</c:v>
                </c:pt>
                <c:pt idx="15694">
                  <c:v>5.0188119999999998E-8</c:v>
                </c:pt>
                <c:pt idx="15695">
                  <c:v>5.0191250000000003E-8</c:v>
                </c:pt>
                <c:pt idx="15696">
                  <c:v>5.0194369999999998E-8</c:v>
                </c:pt>
                <c:pt idx="15697">
                  <c:v>5.0197499999999997E-8</c:v>
                </c:pt>
                <c:pt idx="15698">
                  <c:v>5.0200619999999999E-8</c:v>
                </c:pt>
                <c:pt idx="15699">
                  <c:v>5.0203749999999997E-8</c:v>
                </c:pt>
                <c:pt idx="15700">
                  <c:v>5.0206869999999999E-8</c:v>
                </c:pt>
                <c:pt idx="15701">
                  <c:v>5.0209999999999998E-8</c:v>
                </c:pt>
                <c:pt idx="15702">
                  <c:v>5.021312E-8</c:v>
                </c:pt>
                <c:pt idx="15703">
                  <c:v>5.0216249999999998E-8</c:v>
                </c:pt>
                <c:pt idx="15704">
                  <c:v>5.021937E-8</c:v>
                </c:pt>
                <c:pt idx="15705">
                  <c:v>5.0222499999999999E-8</c:v>
                </c:pt>
                <c:pt idx="15706">
                  <c:v>5.0225620000000001E-8</c:v>
                </c:pt>
                <c:pt idx="15707">
                  <c:v>5.0228749999999999E-8</c:v>
                </c:pt>
                <c:pt idx="15708">
                  <c:v>5.0231870000000001E-8</c:v>
                </c:pt>
                <c:pt idx="15709">
                  <c:v>5.0235E-8</c:v>
                </c:pt>
                <c:pt idx="15710">
                  <c:v>5.0238120000000001E-8</c:v>
                </c:pt>
                <c:pt idx="15711">
                  <c:v>5.024125E-8</c:v>
                </c:pt>
                <c:pt idx="15712">
                  <c:v>5.0244370000000002E-8</c:v>
                </c:pt>
                <c:pt idx="15713">
                  <c:v>5.02475E-8</c:v>
                </c:pt>
                <c:pt idx="15714">
                  <c:v>5.0250620000000002E-8</c:v>
                </c:pt>
                <c:pt idx="15715">
                  <c:v>5.0253750000000001E-8</c:v>
                </c:pt>
                <c:pt idx="15716">
                  <c:v>5.0256870000000003E-8</c:v>
                </c:pt>
                <c:pt idx="15717">
                  <c:v>5.0260000000000001E-8</c:v>
                </c:pt>
                <c:pt idx="15718">
                  <c:v>5.0263119999999997E-8</c:v>
                </c:pt>
                <c:pt idx="15719">
                  <c:v>5.0266250000000002E-8</c:v>
                </c:pt>
                <c:pt idx="15720">
                  <c:v>5.0269369999999997E-8</c:v>
                </c:pt>
                <c:pt idx="15721">
                  <c:v>5.0272500000000002E-8</c:v>
                </c:pt>
                <c:pt idx="15722">
                  <c:v>5.0275619999999998E-8</c:v>
                </c:pt>
                <c:pt idx="15723">
                  <c:v>5.0278750000000003E-8</c:v>
                </c:pt>
                <c:pt idx="15724">
                  <c:v>5.0281869999999998E-8</c:v>
                </c:pt>
                <c:pt idx="15725">
                  <c:v>5.0285000000000003E-8</c:v>
                </c:pt>
                <c:pt idx="15726">
                  <c:v>5.0288119999999999E-8</c:v>
                </c:pt>
                <c:pt idx="15727">
                  <c:v>5.0291249999999997E-8</c:v>
                </c:pt>
                <c:pt idx="15728">
                  <c:v>5.0294369999999999E-8</c:v>
                </c:pt>
                <c:pt idx="15729">
                  <c:v>5.0297499999999998E-8</c:v>
                </c:pt>
                <c:pt idx="15730">
                  <c:v>5.030062E-8</c:v>
                </c:pt>
                <c:pt idx="15731">
                  <c:v>5.0303749999999998E-8</c:v>
                </c:pt>
                <c:pt idx="15732">
                  <c:v>5.030687E-8</c:v>
                </c:pt>
                <c:pt idx="15733">
                  <c:v>5.0309999999999999E-8</c:v>
                </c:pt>
                <c:pt idx="15734">
                  <c:v>5.031312E-8</c:v>
                </c:pt>
                <c:pt idx="15735">
                  <c:v>5.0316249999999999E-8</c:v>
                </c:pt>
                <c:pt idx="15736">
                  <c:v>5.0319370000000001E-8</c:v>
                </c:pt>
                <c:pt idx="15737">
                  <c:v>5.0322499999999999E-8</c:v>
                </c:pt>
                <c:pt idx="15738">
                  <c:v>5.0325620000000001E-8</c:v>
                </c:pt>
                <c:pt idx="15739">
                  <c:v>5.032875E-8</c:v>
                </c:pt>
                <c:pt idx="15740">
                  <c:v>5.0331870000000002E-8</c:v>
                </c:pt>
                <c:pt idx="15741">
                  <c:v>5.0335E-8</c:v>
                </c:pt>
                <c:pt idx="15742">
                  <c:v>5.0338120000000002E-8</c:v>
                </c:pt>
                <c:pt idx="15743">
                  <c:v>5.0341250000000001E-8</c:v>
                </c:pt>
                <c:pt idx="15744">
                  <c:v>5.0344370000000003E-8</c:v>
                </c:pt>
                <c:pt idx="15745">
                  <c:v>5.0347500000000001E-8</c:v>
                </c:pt>
                <c:pt idx="15746">
                  <c:v>5.0350620000000003E-8</c:v>
                </c:pt>
                <c:pt idx="15747">
                  <c:v>5.0353750000000002E-8</c:v>
                </c:pt>
                <c:pt idx="15748">
                  <c:v>5.0356869999999997E-8</c:v>
                </c:pt>
                <c:pt idx="15749">
                  <c:v>5.0360000000000002E-8</c:v>
                </c:pt>
                <c:pt idx="15750">
                  <c:v>5.0363119999999998E-8</c:v>
                </c:pt>
                <c:pt idx="15751">
                  <c:v>5.0366250000000003E-8</c:v>
                </c:pt>
                <c:pt idx="15752">
                  <c:v>5.0369369999999998E-8</c:v>
                </c:pt>
                <c:pt idx="15753">
                  <c:v>5.0372500000000003E-8</c:v>
                </c:pt>
                <c:pt idx="15754">
                  <c:v>5.0375619999999999E-8</c:v>
                </c:pt>
                <c:pt idx="15755">
                  <c:v>5.0378749999999997E-8</c:v>
                </c:pt>
                <c:pt idx="15756">
                  <c:v>5.0381869999999999E-8</c:v>
                </c:pt>
                <c:pt idx="15757">
                  <c:v>5.0384999999999998E-8</c:v>
                </c:pt>
                <c:pt idx="15758">
                  <c:v>5.0388119999999999E-8</c:v>
                </c:pt>
                <c:pt idx="15759">
                  <c:v>5.0391249999999998E-8</c:v>
                </c:pt>
                <c:pt idx="15760">
                  <c:v>5.039437E-8</c:v>
                </c:pt>
                <c:pt idx="15761">
                  <c:v>5.0397499999999998E-8</c:v>
                </c:pt>
                <c:pt idx="15762">
                  <c:v>5.040062E-8</c:v>
                </c:pt>
                <c:pt idx="15763">
                  <c:v>5.0403749999999999E-8</c:v>
                </c:pt>
                <c:pt idx="15764">
                  <c:v>5.0406870000000001E-8</c:v>
                </c:pt>
                <c:pt idx="15765">
                  <c:v>5.0409999999999999E-8</c:v>
                </c:pt>
                <c:pt idx="15766">
                  <c:v>5.0413120000000001E-8</c:v>
                </c:pt>
                <c:pt idx="15767">
                  <c:v>5.041625E-8</c:v>
                </c:pt>
                <c:pt idx="15768">
                  <c:v>5.0419370000000002E-8</c:v>
                </c:pt>
                <c:pt idx="15769">
                  <c:v>5.04225E-8</c:v>
                </c:pt>
                <c:pt idx="15770">
                  <c:v>5.0425620000000002E-8</c:v>
                </c:pt>
                <c:pt idx="15771">
                  <c:v>5.0428750000000001E-8</c:v>
                </c:pt>
                <c:pt idx="15772">
                  <c:v>5.0431870000000003E-8</c:v>
                </c:pt>
                <c:pt idx="15773">
                  <c:v>5.0435000000000001E-8</c:v>
                </c:pt>
                <c:pt idx="15774">
                  <c:v>5.0438120000000003E-8</c:v>
                </c:pt>
                <c:pt idx="15775">
                  <c:v>5.0441250000000002E-8</c:v>
                </c:pt>
                <c:pt idx="15776">
                  <c:v>5.0444369999999997E-8</c:v>
                </c:pt>
                <c:pt idx="15777">
                  <c:v>5.0447500000000002E-8</c:v>
                </c:pt>
                <c:pt idx="15778">
                  <c:v>5.0450619999999998E-8</c:v>
                </c:pt>
                <c:pt idx="15779">
                  <c:v>5.0453750000000003E-8</c:v>
                </c:pt>
                <c:pt idx="15780">
                  <c:v>5.0456869999999998E-8</c:v>
                </c:pt>
                <c:pt idx="15781">
                  <c:v>5.0460000000000003E-8</c:v>
                </c:pt>
                <c:pt idx="15782">
                  <c:v>5.0463119999999999E-8</c:v>
                </c:pt>
                <c:pt idx="15783">
                  <c:v>5.0466249999999997E-8</c:v>
                </c:pt>
                <c:pt idx="15784">
                  <c:v>5.0469369999999999E-8</c:v>
                </c:pt>
                <c:pt idx="15785">
                  <c:v>5.0472499999999998E-8</c:v>
                </c:pt>
                <c:pt idx="15786">
                  <c:v>5.0475619999999999E-8</c:v>
                </c:pt>
                <c:pt idx="15787">
                  <c:v>5.0478749999999998E-8</c:v>
                </c:pt>
                <c:pt idx="15788">
                  <c:v>5.048187E-8</c:v>
                </c:pt>
                <c:pt idx="15789">
                  <c:v>5.0484999999999998E-8</c:v>
                </c:pt>
                <c:pt idx="15790">
                  <c:v>5.048812E-8</c:v>
                </c:pt>
                <c:pt idx="15791">
                  <c:v>5.0491249999999999E-8</c:v>
                </c:pt>
                <c:pt idx="15792">
                  <c:v>5.0494370000000001E-8</c:v>
                </c:pt>
                <c:pt idx="15793">
                  <c:v>5.0497499999999999E-8</c:v>
                </c:pt>
                <c:pt idx="15794">
                  <c:v>5.0500620000000001E-8</c:v>
                </c:pt>
                <c:pt idx="15795">
                  <c:v>5.050375E-8</c:v>
                </c:pt>
                <c:pt idx="15796">
                  <c:v>5.0506870000000002E-8</c:v>
                </c:pt>
                <c:pt idx="15797">
                  <c:v>5.051E-8</c:v>
                </c:pt>
                <c:pt idx="15798">
                  <c:v>5.0513120000000002E-8</c:v>
                </c:pt>
                <c:pt idx="15799">
                  <c:v>5.0516250000000001E-8</c:v>
                </c:pt>
                <c:pt idx="15800">
                  <c:v>5.0519370000000003E-8</c:v>
                </c:pt>
                <c:pt idx="15801">
                  <c:v>5.0522500000000001E-8</c:v>
                </c:pt>
                <c:pt idx="15802">
                  <c:v>5.0525620000000003E-8</c:v>
                </c:pt>
                <c:pt idx="15803">
                  <c:v>5.0528750000000002E-8</c:v>
                </c:pt>
                <c:pt idx="15804">
                  <c:v>5.0531869999999997E-8</c:v>
                </c:pt>
                <c:pt idx="15805">
                  <c:v>5.0535000000000002E-8</c:v>
                </c:pt>
                <c:pt idx="15806">
                  <c:v>5.0538119999999998E-8</c:v>
                </c:pt>
                <c:pt idx="15807">
                  <c:v>5.0541250000000003E-8</c:v>
                </c:pt>
                <c:pt idx="15808">
                  <c:v>5.0544369999999998E-8</c:v>
                </c:pt>
                <c:pt idx="15809">
                  <c:v>5.0547500000000003E-8</c:v>
                </c:pt>
                <c:pt idx="15810">
                  <c:v>5.0550619999999998E-8</c:v>
                </c:pt>
                <c:pt idx="15811">
                  <c:v>5.0553749999999997E-8</c:v>
                </c:pt>
                <c:pt idx="15812">
                  <c:v>5.0556869999999999E-8</c:v>
                </c:pt>
                <c:pt idx="15813">
                  <c:v>5.0559999999999997E-8</c:v>
                </c:pt>
                <c:pt idx="15814">
                  <c:v>5.0563119999999999E-8</c:v>
                </c:pt>
                <c:pt idx="15815">
                  <c:v>5.0566249999999998E-8</c:v>
                </c:pt>
                <c:pt idx="15816">
                  <c:v>5.056937E-8</c:v>
                </c:pt>
                <c:pt idx="15817">
                  <c:v>5.0572499999999998E-8</c:v>
                </c:pt>
                <c:pt idx="15818">
                  <c:v>5.057562E-8</c:v>
                </c:pt>
                <c:pt idx="15819">
                  <c:v>5.0578749999999999E-8</c:v>
                </c:pt>
                <c:pt idx="15820">
                  <c:v>5.0581870000000001E-8</c:v>
                </c:pt>
                <c:pt idx="15821">
                  <c:v>5.0584999999999999E-8</c:v>
                </c:pt>
                <c:pt idx="15822">
                  <c:v>5.0588120000000001E-8</c:v>
                </c:pt>
                <c:pt idx="15823">
                  <c:v>5.059125E-8</c:v>
                </c:pt>
                <c:pt idx="15824">
                  <c:v>5.0594370000000002E-8</c:v>
                </c:pt>
                <c:pt idx="15825">
                  <c:v>5.05975E-8</c:v>
                </c:pt>
                <c:pt idx="15826">
                  <c:v>5.0600620000000002E-8</c:v>
                </c:pt>
                <c:pt idx="15827">
                  <c:v>5.0603750000000001E-8</c:v>
                </c:pt>
                <c:pt idx="15828">
                  <c:v>5.0606870000000003E-8</c:v>
                </c:pt>
                <c:pt idx="15829">
                  <c:v>5.0610000000000001E-8</c:v>
                </c:pt>
                <c:pt idx="15830">
                  <c:v>5.0613120000000003E-8</c:v>
                </c:pt>
                <c:pt idx="15831">
                  <c:v>5.0616250000000002E-8</c:v>
                </c:pt>
                <c:pt idx="15832">
                  <c:v>5.0619369999999997E-8</c:v>
                </c:pt>
                <c:pt idx="15833">
                  <c:v>5.0622500000000002E-8</c:v>
                </c:pt>
                <c:pt idx="15834">
                  <c:v>5.0625619999999997E-8</c:v>
                </c:pt>
                <c:pt idx="15835">
                  <c:v>5.0628750000000003E-8</c:v>
                </c:pt>
                <c:pt idx="15836">
                  <c:v>5.0631869999999998E-8</c:v>
                </c:pt>
                <c:pt idx="15837">
                  <c:v>5.0635000000000003E-8</c:v>
                </c:pt>
                <c:pt idx="15838">
                  <c:v>5.0638119999999998E-8</c:v>
                </c:pt>
                <c:pt idx="15839">
                  <c:v>5.0641249999999997E-8</c:v>
                </c:pt>
                <c:pt idx="15840">
                  <c:v>5.0644369999999999E-8</c:v>
                </c:pt>
                <c:pt idx="15841">
                  <c:v>5.0647499999999997E-8</c:v>
                </c:pt>
                <c:pt idx="15842">
                  <c:v>5.0650619999999999E-8</c:v>
                </c:pt>
                <c:pt idx="15843">
                  <c:v>5.0653749999999998E-8</c:v>
                </c:pt>
                <c:pt idx="15844">
                  <c:v>5.065687E-8</c:v>
                </c:pt>
                <c:pt idx="15845">
                  <c:v>5.0659999999999998E-8</c:v>
                </c:pt>
                <c:pt idx="15846">
                  <c:v>5.066312E-8</c:v>
                </c:pt>
                <c:pt idx="15847">
                  <c:v>5.0666249999999999E-8</c:v>
                </c:pt>
                <c:pt idx="15848">
                  <c:v>5.0669370000000001E-8</c:v>
                </c:pt>
                <c:pt idx="15849">
                  <c:v>5.0672499999999999E-8</c:v>
                </c:pt>
                <c:pt idx="15850">
                  <c:v>5.0675620000000001E-8</c:v>
                </c:pt>
                <c:pt idx="15851">
                  <c:v>5.067875E-8</c:v>
                </c:pt>
                <c:pt idx="15852">
                  <c:v>5.0681870000000002E-8</c:v>
                </c:pt>
                <c:pt idx="15853">
                  <c:v>5.0685E-8</c:v>
                </c:pt>
                <c:pt idx="15854">
                  <c:v>5.0688120000000002E-8</c:v>
                </c:pt>
                <c:pt idx="15855">
                  <c:v>5.0691250000000001E-8</c:v>
                </c:pt>
                <c:pt idx="15856">
                  <c:v>5.0694370000000003E-8</c:v>
                </c:pt>
                <c:pt idx="15857">
                  <c:v>5.0697500000000001E-8</c:v>
                </c:pt>
                <c:pt idx="15858">
                  <c:v>5.0700620000000003E-8</c:v>
                </c:pt>
                <c:pt idx="15859">
                  <c:v>5.0703750000000002E-8</c:v>
                </c:pt>
                <c:pt idx="15860">
                  <c:v>5.0706869999999997E-8</c:v>
                </c:pt>
                <c:pt idx="15861">
                  <c:v>5.0710000000000002E-8</c:v>
                </c:pt>
                <c:pt idx="15862">
                  <c:v>5.0713119999999997E-8</c:v>
                </c:pt>
                <c:pt idx="15863">
                  <c:v>5.0716250000000003E-8</c:v>
                </c:pt>
                <c:pt idx="15864">
                  <c:v>5.0719369999999998E-8</c:v>
                </c:pt>
                <c:pt idx="15865">
                  <c:v>5.0722500000000003E-8</c:v>
                </c:pt>
                <c:pt idx="15866">
                  <c:v>5.0725619999999998E-8</c:v>
                </c:pt>
                <c:pt idx="15867">
                  <c:v>5.0728749999999997E-8</c:v>
                </c:pt>
                <c:pt idx="15868">
                  <c:v>5.0731869999999999E-8</c:v>
                </c:pt>
                <c:pt idx="15869">
                  <c:v>5.0734999999999997E-8</c:v>
                </c:pt>
                <c:pt idx="15870">
                  <c:v>5.0738119999999999E-8</c:v>
                </c:pt>
                <c:pt idx="15871">
                  <c:v>5.0741249999999998E-8</c:v>
                </c:pt>
                <c:pt idx="15872">
                  <c:v>5.074437E-8</c:v>
                </c:pt>
                <c:pt idx="15873">
                  <c:v>5.0747499999999998E-8</c:v>
                </c:pt>
                <c:pt idx="15874">
                  <c:v>5.075062E-8</c:v>
                </c:pt>
                <c:pt idx="15875">
                  <c:v>5.0753749999999999E-8</c:v>
                </c:pt>
                <c:pt idx="15876">
                  <c:v>5.0756870000000001E-8</c:v>
                </c:pt>
                <c:pt idx="15877">
                  <c:v>5.0759999999999999E-8</c:v>
                </c:pt>
                <c:pt idx="15878">
                  <c:v>5.0763120000000001E-8</c:v>
                </c:pt>
                <c:pt idx="15879">
                  <c:v>5.076625E-8</c:v>
                </c:pt>
                <c:pt idx="15880">
                  <c:v>5.0769370000000002E-8</c:v>
                </c:pt>
                <c:pt idx="15881">
                  <c:v>5.07725E-8</c:v>
                </c:pt>
                <c:pt idx="15882">
                  <c:v>5.0775620000000002E-8</c:v>
                </c:pt>
                <c:pt idx="15883">
                  <c:v>5.0778750000000001E-8</c:v>
                </c:pt>
                <c:pt idx="15884">
                  <c:v>5.0781870000000003E-8</c:v>
                </c:pt>
                <c:pt idx="15885">
                  <c:v>5.0785000000000001E-8</c:v>
                </c:pt>
                <c:pt idx="15886">
                  <c:v>5.0788120000000003E-8</c:v>
                </c:pt>
                <c:pt idx="15887">
                  <c:v>5.0791250000000002E-8</c:v>
                </c:pt>
                <c:pt idx="15888">
                  <c:v>5.0794369999999997E-8</c:v>
                </c:pt>
                <c:pt idx="15889">
                  <c:v>5.0797500000000002E-8</c:v>
                </c:pt>
                <c:pt idx="15890">
                  <c:v>5.0800619999999997E-8</c:v>
                </c:pt>
                <c:pt idx="15891">
                  <c:v>5.0803750000000003E-8</c:v>
                </c:pt>
                <c:pt idx="15892">
                  <c:v>5.0806869999999998E-8</c:v>
                </c:pt>
                <c:pt idx="15893">
                  <c:v>5.0810000000000003E-8</c:v>
                </c:pt>
                <c:pt idx="15894">
                  <c:v>5.0813119999999998E-8</c:v>
                </c:pt>
                <c:pt idx="15895">
                  <c:v>5.0816249999999997E-8</c:v>
                </c:pt>
                <c:pt idx="15896">
                  <c:v>5.0819369999999999E-8</c:v>
                </c:pt>
                <c:pt idx="15897">
                  <c:v>5.0822499999999997E-8</c:v>
                </c:pt>
                <c:pt idx="15898">
                  <c:v>5.0825619999999999E-8</c:v>
                </c:pt>
                <c:pt idx="15899">
                  <c:v>5.0828749999999998E-8</c:v>
                </c:pt>
                <c:pt idx="15900">
                  <c:v>5.083187E-8</c:v>
                </c:pt>
                <c:pt idx="15901">
                  <c:v>5.0834999999999998E-8</c:v>
                </c:pt>
                <c:pt idx="15902">
                  <c:v>5.083812E-8</c:v>
                </c:pt>
                <c:pt idx="15903">
                  <c:v>5.0841249999999999E-8</c:v>
                </c:pt>
                <c:pt idx="15904">
                  <c:v>5.0844370000000001E-8</c:v>
                </c:pt>
                <c:pt idx="15905">
                  <c:v>5.0847499999999999E-8</c:v>
                </c:pt>
                <c:pt idx="15906">
                  <c:v>5.0850620000000001E-8</c:v>
                </c:pt>
                <c:pt idx="15907">
                  <c:v>5.085375E-8</c:v>
                </c:pt>
                <c:pt idx="15908">
                  <c:v>5.0856870000000002E-8</c:v>
                </c:pt>
                <c:pt idx="15909">
                  <c:v>5.086E-8</c:v>
                </c:pt>
                <c:pt idx="15910">
                  <c:v>5.0863120000000002E-8</c:v>
                </c:pt>
                <c:pt idx="15911">
                  <c:v>5.0866250000000001E-8</c:v>
                </c:pt>
                <c:pt idx="15912">
                  <c:v>5.0869370000000003E-8</c:v>
                </c:pt>
                <c:pt idx="15913">
                  <c:v>5.0872500000000001E-8</c:v>
                </c:pt>
                <c:pt idx="15914">
                  <c:v>5.0875620000000003E-8</c:v>
                </c:pt>
                <c:pt idx="15915">
                  <c:v>5.0878750000000002E-8</c:v>
                </c:pt>
                <c:pt idx="15916">
                  <c:v>5.0881869999999997E-8</c:v>
                </c:pt>
                <c:pt idx="15917">
                  <c:v>5.0885000000000002E-8</c:v>
                </c:pt>
                <c:pt idx="15918">
                  <c:v>5.0888119999999997E-8</c:v>
                </c:pt>
                <c:pt idx="15919">
                  <c:v>5.0891250000000002E-8</c:v>
                </c:pt>
                <c:pt idx="15920">
                  <c:v>5.0894369999999998E-8</c:v>
                </c:pt>
                <c:pt idx="15921">
                  <c:v>5.0897500000000003E-8</c:v>
                </c:pt>
                <c:pt idx="15922">
                  <c:v>5.0900619999999998E-8</c:v>
                </c:pt>
                <c:pt idx="15923">
                  <c:v>5.0903749999999997E-8</c:v>
                </c:pt>
                <c:pt idx="15924">
                  <c:v>5.0906869999999999E-8</c:v>
                </c:pt>
                <c:pt idx="15925">
                  <c:v>5.0909999999999997E-8</c:v>
                </c:pt>
                <c:pt idx="15926">
                  <c:v>5.0913119999999999E-8</c:v>
                </c:pt>
                <c:pt idx="15927">
                  <c:v>5.0916249999999998E-8</c:v>
                </c:pt>
                <c:pt idx="15928">
                  <c:v>5.091937E-8</c:v>
                </c:pt>
                <c:pt idx="15929">
                  <c:v>5.0922499999999998E-8</c:v>
                </c:pt>
                <c:pt idx="15930">
                  <c:v>5.092562E-8</c:v>
                </c:pt>
                <c:pt idx="15931">
                  <c:v>5.0928749999999999E-8</c:v>
                </c:pt>
                <c:pt idx="15932">
                  <c:v>5.0931870000000001E-8</c:v>
                </c:pt>
                <c:pt idx="15933">
                  <c:v>5.0934999999999999E-8</c:v>
                </c:pt>
                <c:pt idx="15934">
                  <c:v>5.0938120000000001E-8</c:v>
                </c:pt>
                <c:pt idx="15935">
                  <c:v>5.094125E-8</c:v>
                </c:pt>
                <c:pt idx="15936">
                  <c:v>5.0944370000000002E-8</c:v>
                </c:pt>
                <c:pt idx="15937">
                  <c:v>5.09475E-8</c:v>
                </c:pt>
                <c:pt idx="15938">
                  <c:v>5.0950620000000002E-8</c:v>
                </c:pt>
                <c:pt idx="15939">
                  <c:v>5.0953750000000001E-8</c:v>
                </c:pt>
                <c:pt idx="15940">
                  <c:v>5.0956870000000003E-8</c:v>
                </c:pt>
                <c:pt idx="15941">
                  <c:v>5.0960000000000001E-8</c:v>
                </c:pt>
                <c:pt idx="15942">
                  <c:v>5.0963120000000003E-8</c:v>
                </c:pt>
                <c:pt idx="15943">
                  <c:v>5.0966250000000002E-8</c:v>
                </c:pt>
                <c:pt idx="15944">
                  <c:v>5.0969369999999997E-8</c:v>
                </c:pt>
                <c:pt idx="15945">
                  <c:v>5.0972500000000002E-8</c:v>
                </c:pt>
                <c:pt idx="15946">
                  <c:v>5.0975619999999997E-8</c:v>
                </c:pt>
                <c:pt idx="15947">
                  <c:v>5.0978750000000002E-8</c:v>
                </c:pt>
                <c:pt idx="15948">
                  <c:v>5.0981869999999998E-8</c:v>
                </c:pt>
                <c:pt idx="15949">
                  <c:v>5.0985000000000003E-8</c:v>
                </c:pt>
                <c:pt idx="15950">
                  <c:v>5.0988119999999998E-8</c:v>
                </c:pt>
                <c:pt idx="15951">
                  <c:v>5.0991249999999997E-8</c:v>
                </c:pt>
                <c:pt idx="15952">
                  <c:v>5.0994369999999999E-8</c:v>
                </c:pt>
                <c:pt idx="15953">
                  <c:v>5.0997499999999997E-8</c:v>
                </c:pt>
                <c:pt idx="15954">
                  <c:v>5.1000619999999999E-8</c:v>
                </c:pt>
                <c:pt idx="15955">
                  <c:v>5.1003749999999998E-8</c:v>
                </c:pt>
                <c:pt idx="15956">
                  <c:v>5.100687E-8</c:v>
                </c:pt>
                <c:pt idx="15957">
                  <c:v>5.1009999999999998E-8</c:v>
                </c:pt>
                <c:pt idx="15958">
                  <c:v>5.101312E-8</c:v>
                </c:pt>
                <c:pt idx="15959">
                  <c:v>5.1016249999999999E-8</c:v>
                </c:pt>
                <c:pt idx="15960">
                  <c:v>5.1019370000000001E-8</c:v>
                </c:pt>
                <c:pt idx="15961">
                  <c:v>5.1022499999999999E-8</c:v>
                </c:pt>
                <c:pt idx="15962">
                  <c:v>5.1025620000000001E-8</c:v>
                </c:pt>
                <c:pt idx="15963">
                  <c:v>5.102875E-8</c:v>
                </c:pt>
                <c:pt idx="15964">
                  <c:v>5.1031870000000002E-8</c:v>
                </c:pt>
                <c:pt idx="15965">
                  <c:v>5.1035E-8</c:v>
                </c:pt>
                <c:pt idx="15966">
                  <c:v>5.1038120000000002E-8</c:v>
                </c:pt>
                <c:pt idx="15967">
                  <c:v>5.1041250000000001E-8</c:v>
                </c:pt>
                <c:pt idx="15968">
                  <c:v>5.1044370000000002E-8</c:v>
                </c:pt>
                <c:pt idx="15969">
                  <c:v>5.1047500000000001E-8</c:v>
                </c:pt>
                <c:pt idx="15970">
                  <c:v>5.1050620000000003E-8</c:v>
                </c:pt>
                <c:pt idx="15971">
                  <c:v>5.1053750000000001E-8</c:v>
                </c:pt>
                <c:pt idx="15972">
                  <c:v>5.1056869999999997E-8</c:v>
                </c:pt>
                <c:pt idx="15973">
                  <c:v>5.1060000000000002E-8</c:v>
                </c:pt>
                <c:pt idx="15974">
                  <c:v>5.1063119999999997E-8</c:v>
                </c:pt>
                <c:pt idx="15975">
                  <c:v>5.1066250000000002E-8</c:v>
                </c:pt>
                <c:pt idx="15976">
                  <c:v>5.1069369999999998E-8</c:v>
                </c:pt>
                <c:pt idx="15977">
                  <c:v>5.1072500000000003E-8</c:v>
                </c:pt>
                <c:pt idx="15978">
                  <c:v>5.1075619999999998E-8</c:v>
                </c:pt>
                <c:pt idx="15979">
                  <c:v>5.1078749999999997E-8</c:v>
                </c:pt>
                <c:pt idx="15980">
                  <c:v>5.1081869999999999E-8</c:v>
                </c:pt>
                <c:pt idx="15981">
                  <c:v>5.1084999999999997E-8</c:v>
                </c:pt>
                <c:pt idx="15982">
                  <c:v>5.1088119999999999E-8</c:v>
                </c:pt>
                <c:pt idx="15983">
                  <c:v>5.1091249999999998E-8</c:v>
                </c:pt>
                <c:pt idx="15984">
                  <c:v>5.109437E-8</c:v>
                </c:pt>
              </c:numCache>
            </c:numRef>
          </c:xVal>
          <c:yVal>
            <c:numRef>
              <c:f>waveform00001!$B$1:$B$15985</c:f>
              <c:numCache>
                <c:formatCode>0.00E+00</c:formatCode>
                <c:ptCount val="15985"/>
                <c:pt idx="0">
                  <c:v>-1.5899999999999999E-4</c:v>
                </c:pt>
                <c:pt idx="1">
                  <c:v>-2.1100000000000001E-4</c:v>
                </c:pt>
                <c:pt idx="2">
                  <c:v>-2.43E-4</c:v>
                </c:pt>
                <c:pt idx="3">
                  <c:v>-2.7500000000000002E-4</c:v>
                </c:pt>
                <c:pt idx="4">
                  <c:v>-3.3799999999999998E-4</c:v>
                </c:pt>
                <c:pt idx="5">
                  <c:v>-3.8000000000000002E-4</c:v>
                </c:pt>
                <c:pt idx="6">
                  <c:v>-4.1199999999999999E-4</c:v>
                </c:pt>
                <c:pt idx="7">
                  <c:v>-4.8500000000000003E-4</c:v>
                </c:pt>
                <c:pt idx="8">
                  <c:v>-5.4900000000000001E-4</c:v>
                </c:pt>
                <c:pt idx="9">
                  <c:v>-5.6999999999999998E-4</c:v>
                </c:pt>
                <c:pt idx="10">
                  <c:v>-6.2200000000000005E-4</c:v>
                </c:pt>
                <c:pt idx="11">
                  <c:v>-6.6500000000000001E-4</c:v>
                </c:pt>
                <c:pt idx="12">
                  <c:v>-6.6500000000000001E-4</c:v>
                </c:pt>
                <c:pt idx="13">
                  <c:v>-6.8599999999999998E-4</c:v>
                </c:pt>
                <c:pt idx="14">
                  <c:v>-7.1699999999999997E-4</c:v>
                </c:pt>
                <c:pt idx="15">
                  <c:v>-6.96E-4</c:v>
                </c:pt>
                <c:pt idx="16">
                  <c:v>-6.8599999999999998E-4</c:v>
                </c:pt>
                <c:pt idx="17">
                  <c:v>-6.6500000000000001E-4</c:v>
                </c:pt>
                <c:pt idx="18">
                  <c:v>-6.6500000000000001E-4</c:v>
                </c:pt>
                <c:pt idx="19">
                  <c:v>-6.1200000000000002E-4</c:v>
                </c:pt>
                <c:pt idx="20">
                  <c:v>-5.8E-4</c:v>
                </c:pt>
                <c:pt idx="21">
                  <c:v>-5.2800000000000004E-4</c:v>
                </c:pt>
                <c:pt idx="22">
                  <c:v>-4.64E-4</c:v>
                </c:pt>
                <c:pt idx="23">
                  <c:v>-4.0099999999999999E-4</c:v>
                </c:pt>
                <c:pt idx="24">
                  <c:v>-3.48E-4</c:v>
                </c:pt>
                <c:pt idx="25">
                  <c:v>-2.7500000000000002E-4</c:v>
                </c:pt>
                <c:pt idx="26">
                  <c:v>-2.22E-4</c:v>
                </c:pt>
                <c:pt idx="27">
                  <c:v>-1.3799999999999999E-4</c:v>
                </c:pt>
                <c:pt idx="28">
                  <c:v>-6.3999999999999997E-5</c:v>
                </c:pt>
                <c:pt idx="29">
                  <c:v>-9.9999999999999995E-7</c:v>
                </c:pt>
                <c:pt idx="30">
                  <c:v>5.1999999999999997E-5</c:v>
                </c:pt>
                <c:pt idx="31">
                  <c:v>1.15E-4</c:v>
                </c:pt>
                <c:pt idx="32">
                  <c:v>1.7899999999999999E-4</c:v>
                </c:pt>
                <c:pt idx="33">
                  <c:v>2.2100000000000001E-4</c:v>
                </c:pt>
                <c:pt idx="34">
                  <c:v>2.63E-4</c:v>
                </c:pt>
                <c:pt idx="35">
                  <c:v>3.0499999999999999E-4</c:v>
                </c:pt>
                <c:pt idx="36">
                  <c:v>3.3700000000000001E-4</c:v>
                </c:pt>
                <c:pt idx="37">
                  <c:v>3.5799999999999997E-4</c:v>
                </c:pt>
                <c:pt idx="38">
                  <c:v>3.79E-4</c:v>
                </c:pt>
                <c:pt idx="39">
                  <c:v>3.8900000000000002E-4</c:v>
                </c:pt>
                <c:pt idx="40">
                  <c:v>3.8900000000000002E-4</c:v>
                </c:pt>
                <c:pt idx="41">
                  <c:v>3.8900000000000002E-4</c:v>
                </c:pt>
                <c:pt idx="42">
                  <c:v>3.79E-4</c:v>
                </c:pt>
                <c:pt idx="43">
                  <c:v>3.79E-4</c:v>
                </c:pt>
                <c:pt idx="44">
                  <c:v>3.79E-4</c:v>
                </c:pt>
                <c:pt idx="45">
                  <c:v>3.68E-4</c:v>
                </c:pt>
                <c:pt idx="46">
                  <c:v>3.1599999999999998E-4</c:v>
                </c:pt>
                <c:pt idx="47">
                  <c:v>2.9399999999999999E-4</c:v>
                </c:pt>
                <c:pt idx="48">
                  <c:v>2.7300000000000002E-4</c:v>
                </c:pt>
                <c:pt idx="49">
                  <c:v>2.7300000000000002E-4</c:v>
                </c:pt>
                <c:pt idx="50">
                  <c:v>2.2100000000000001E-4</c:v>
                </c:pt>
                <c:pt idx="51">
                  <c:v>1.8900000000000001E-4</c:v>
                </c:pt>
                <c:pt idx="52">
                  <c:v>1.6799999999999999E-4</c:v>
                </c:pt>
                <c:pt idx="53">
                  <c:v>1.26E-4</c:v>
                </c:pt>
                <c:pt idx="54">
                  <c:v>1.05E-4</c:v>
                </c:pt>
                <c:pt idx="55">
                  <c:v>8.3999999999999995E-5</c:v>
                </c:pt>
                <c:pt idx="56">
                  <c:v>4.1999999999999998E-5</c:v>
                </c:pt>
                <c:pt idx="57">
                  <c:v>1.0000000000000001E-5</c:v>
                </c:pt>
                <c:pt idx="58">
                  <c:v>-2.1999999999999999E-5</c:v>
                </c:pt>
                <c:pt idx="59">
                  <c:v>-6.3999999999999997E-5</c:v>
                </c:pt>
                <c:pt idx="60">
                  <c:v>-1.06E-4</c:v>
                </c:pt>
                <c:pt idx="61">
                  <c:v>-1.3799999999999999E-4</c:v>
                </c:pt>
                <c:pt idx="62">
                  <c:v>-1.6899999999999999E-4</c:v>
                </c:pt>
                <c:pt idx="63">
                  <c:v>-2.22E-4</c:v>
                </c:pt>
                <c:pt idx="64">
                  <c:v>-2.7500000000000002E-4</c:v>
                </c:pt>
                <c:pt idx="65">
                  <c:v>-3.1700000000000001E-4</c:v>
                </c:pt>
                <c:pt idx="66">
                  <c:v>-3.9100000000000002E-4</c:v>
                </c:pt>
                <c:pt idx="67">
                  <c:v>-4.4299999999999998E-4</c:v>
                </c:pt>
                <c:pt idx="68">
                  <c:v>-5.0600000000000005E-4</c:v>
                </c:pt>
                <c:pt idx="69">
                  <c:v>-5.8E-4</c:v>
                </c:pt>
                <c:pt idx="70">
                  <c:v>-6.6500000000000001E-4</c:v>
                </c:pt>
                <c:pt idx="71">
                  <c:v>-7.4899999999999999E-4</c:v>
                </c:pt>
                <c:pt idx="72">
                  <c:v>-8.3299999999999997E-4</c:v>
                </c:pt>
                <c:pt idx="73">
                  <c:v>-8.9599999999999999E-4</c:v>
                </c:pt>
                <c:pt idx="74">
                  <c:v>-9.9099999999999991E-4</c:v>
                </c:pt>
                <c:pt idx="75">
                  <c:v>-1.0859999999999999E-3</c:v>
                </c:pt>
                <c:pt idx="76">
                  <c:v>-1.17E-3</c:v>
                </c:pt>
                <c:pt idx="77">
                  <c:v>-1.2440000000000001E-3</c:v>
                </c:pt>
                <c:pt idx="78">
                  <c:v>-1.3389999999999999E-3</c:v>
                </c:pt>
                <c:pt idx="79">
                  <c:v>-1.402E-3</c:v>
                </c:pt>
                <c:pt idx="80">
                  <c:v>-1.4549999999999999E-3</c:v>
                </c:pt>
                <c:pt idx="81">
                  <c:v>-1.529E-3</c:v>
                </c:pt>
                <c:pt idx="82">
                  <c:v>-1.5709999999999999E-3</c:v>
                </c:pt>
                <c:pt idx="83">
                  <c:v>-1.6019999999999999E-3</c:v>
                </c:pt>
                <c:pt idx="84">
                  <c:v>-1.624E-3</c:v>
                </c:pt>
                <c:pt idx="85">
                  <c:v>-1.634E-3</c:v>
                </c:pt>
                <c:pt idx="86">
                  <c:v>-1.645E-3</c:v>
                </c:pt>
                <c:pt idx="87">
                  <c:v>-1.624E-3</c:v>
                </c:pt>
                <c:pt idx="88">
                  <c:v>-1.6019999999999999E-3</c:v>
                </c:pt>
                <c:pt idx="89">
                  <c:v>-1.539E-3</c:v>
                </c:pt>
                <c:pt idx="90">
                  <c:v>-1.487E-3</c:v>
                </c:pt>
                <c:pt idx="91">
                  <c:v>-1.413E-3</c:v>
                </c:pt>
                <c:pt idx="92">
                  <c:v>-1.328E-3</c:v>
                </c:pt>
                <c:pt idx="93">
                  <c:v>-1.2229999999999999E-3</c:v>
                </c:pt>
                <c:pt idx="94">
                  <c:v>-1.1180000000000001E-3</c:v>
                </c:pt>
                <c:pt idx="95">
                  <c:v>-9.9099999999999991E-4</c:v>
                </c:pt>
                <c:pt idx="96">
                  <c:v>-8.3299999999999997E-4</c:v>
                </c:pt>
                <c:pt idx="97">
                  <c:v>-7.1699999999999997E-4</c:v>
                </c:pt>
                <c:pt idx="98">
                  <c:v>-5.6999999999999998E-4</c:v>
                </c:pt>
                <c:pt idx="99">
                  <c:v>-4.64E-4</c:v>
                </c:pt>
                <c:pt idx="100">
                  <c:v>-2.9599999999999998E-4</c:v>
                </c:pt>
                <c:pt idx="101">
                  <c:v>-1.5899999999999999E-4</c:v>
                </c:pt>
                <c:pt idx="102">
                  <c:v>-4.3000000000000002E-5</c:v>
                </c:pt>
                <c:pt idx="103">
                  <c:v>8.3999999999999995E-5</c:v>
                </c:pt>
                <c:pt idx="104">
                  <c:v>2.1000000000000001E-4</c:v>
                </c:pt>
                <c:pt idx="105">
                  <c:v>3.0499999999999999E-4</c:v>
                </c:pt>
                <c:pt idx="106">
                  <c:v>4.0000000000000002E-4</c:v>
                </c:pt>
                <c:pt idx="107">
                  <c:v>4.6299999999999998E-4</c:v>
                </c:pt>
                <c:pt idx="108">
                  <c:v>5.2599999999999999E-4</c:v>
                </c:pt>
                <c:pt idx="109">
                  <c:v>5.5800000000000001E-4</c:v>
                </c:pt>
                <c:pt idx="110">
                  <c:v>5.9999999999999995E-4</c:v>
                </c:pt>
                <c:pt idx="111">
                  <c:v>5.7899999999999998E-4</c:v>
                </c:pt>
                <c:pt idx="112">
                  <c:v>5.5800000000000001E-4</c:v>
                </c:pt>
                <c:pt idx="113">
                  <c:v>5.2599999999999999E-4</c:v>
                </c:pt>
                <c:pt idx="114">
                  <c:v>4.7399999999999997E-4</c:v>
                </c:pt>
                <c:pt idx="115">
                  <c:v>4.0000000000000002E-4</c:v>
                </c:pt>
                <c:pt idx="116">
                  <c:v>2.9399999999999999E-4</c:v>
                </c:pt>
                <c:pt idx="117">
                  <c:v>1.7899999999999999E-4</c:v>
                </c:pt>
                <c:pt idx="118">
                  <c:v>6.3E-5</c:v>
                </c:pt>
                <c:pt idx="119">
                  <c:v>-7.3999999999999996E-5</c:v>
                </c:pt>
                <c:pt idx="120">
                  <c:v>-2.43E-4</c:v>
                </c:pt>
                <c:pt idx="121">
                  <c:v>-4.0099999999999999E-4</c:v>
                </c:pt>
                <c:pt idx="122">
                  <c:v>-5.5900000000000004E-4</c:v>
                </c:pt>
                <c:pt idx="123">
                  <c:v>-7.1699999999999997E-4</c:v>
                </c:pt>
                <c:pt idx="124">
                  <c:v>-9.0700000000000004E-4</c:v>
                </c:pt>
                <c:pt idx="125">
                  <c:v>-1.065E-3</c:v>
                </c:pt>
                <c:pt idx="126">
                  <c:v>-1.2340000000000001E-3</c:v>
                </c:pt>
                <c:pt idx="127">
                  <c:v>-1.3810000000000001E-3</c:v>
                </c:pt>
                <c:pt idx="128">
                  <c:v>-1.539E-3</c:v>
                </c:pt>
                <c:pt idx="129">
                  <c:v>-1.6659999999999999E-3</c:v>
                </c:pt>
                <c:pt idx="130">
                  <c:v>-1.792E-3</c:v>
                </c:pt>
                <c:pt idx="131">
                  <c:v>-1.908E-3</c:v>
                </c:pt>
                <c:pt idx="132">
                  <c:v>-2.013E-3</c:v>
                </c:pt>
                <c:pt idx="133">
                  <c:v>-2.0660000000000001E-3</c:v>
                </c:pt>
                <c:pt idx="134">
                  <c:v>-2.1289999999999998E-3</c:v>
                </c:pt>
                <c:pt idx="135">
                  <c:v>-2.1610000000000002E-3</c:v>
                </c:pt>
                <c:pt idx="136">
                  <c:v>-2.1930000000000001E-3</c:v>
                </c:pt>
                <c:pt idx="137">
                  <c:v>-2.1930000000000001E-3</c:v>
                </c:pt>
                <c:pt idx="138">
                  <c:v>-2.2030000000000001E-3</c:v>
                </c:pt>
                <c:pt idx="139">
                  <c:v>-2.15E-3</c:v>
                </c:pt>
                <c:pt idx="140">
                  <c:v>-2.1080000000000001E-3</c:v>
                </c:pt>
                <c:pt idx="141">
                  <c:v>-2.0560000000000001E-3</c:v>
                </c:pt>
                <c:pt idx="142">
                  <c:v>-1.9710000000000001E-3</c:v>
                </c:pt>
                <c:pt idx="143">
                  <c:v>-1.8979999999999999E-3</c:v>
                </c:pt>
                <c:pt idx="144">
                  <c:v>-1.7819999999999999E-3</c:v>
                </c:pt>
                <c:pt idx="145">
                  <c:v>-1.655E-3</c:v>
                </c:pt>
                <c:pt idx="146">
                  <c:v>-1.539E-3</c:v>
                </c:pt>
                <c:pt idx="147">
                  <c:v>-1.413E-3</c:v>
                </c:pt>
                <c:pt idx="148">
                  <c:v>-1.276E-3</c:v>
                </c:pt>
                <c:pt idx="149">
                  <c:v>-1.139E-3</c:v>
                </c:pt>
                <c:pt idx="150">
                  <c:v>-9.810000000000001E-4</c:v>
                </c:pt>
                <c:pt idx="151">
                  <c:v>-8.5400000000000005E-4</c:v>
                </c:pt>
                <c:pt idx="152">
                  <c:v>-6.8599999999999998E-4</c:v>
                </c:pt>
                <c:pt idx="153">
                  <c:v>-5.5900000000000004E-4</c:v>
                </c:pt>
                <c:pt idx="154">
                  <c:v>-3.9100000000000002E-4</c:v>
                </c:pt>
                <c:pt idx="155">
                  <c:v>-2.5399999999999999E-4</c:v>
                </c:pt>
                <c:pt idx="156">
                  <c:v>-9.5000000000000005E-5</c:v>
                </c:pt>
                <c:pt idx="157">
                  <c:v>6.3E-5</c:v>
                </c:pt>
                <c:pt idx="158">
                  <c:v>1.6799999999999999E-4</c:v>
                </c:pt>
                <c:pt idx="159">
                  <c:v>3.2600000000000001E-4</c:v>
                </c:pt>
                <c:pt idx="160">
                  <c:v>4.5300000000000001E-4</c:v>
                </c:pt>
                <c:pt idx="161">
                  <c:v>5.9000000000000003E-4</c:v>
                </c:pt>
                <c:pt idx="162">
                  <c:v>6.9499999999999998E-4</c:v>
                </c:pt>
                <c:pt idx="163">
                  <c:v>8.3199999999999995E-4</c:v>
                </c:pt>
                <c:pt idx="164">
                  <c:v>9.4799999999999995E-4</c:v>
                </c:pt>
                <c:pt idx="165">
                  <c:v>1.0430000000000001E-3</c:v>
                </c:pt>
                <c:pt idx="166">
                  <c:v>1.1689999999999999E-3</c:v>
                </c:pt>
                <c:pt idx="167">
                  <c:v>1.253E-3</c:v>
                </c:pt>
                <c:pt idx="168">
                  <c:v>1.359E-3</c:v>
                </c:pt>
                <c:pt idx="169">
                  <c:v>1.4430000000000001E-3</c:v>
                </c:pt>
                <c:pt idx="170">
                  <c:v>1.549E-3</c:v>
                </c:pt>
                <c:pt idx="171">
                  <c:v>1.6119999999999999E-3</c:v>
                </c:pt>
                <c:pt idx="172">
                  <c:v>1.6639999999999999E-3</c:v>
                </c:pt>
                <c:pt idx="173">
                  <c:v>1.738E-3</c:v>
                </c:pt>
                <c:pt idx="174">
                  <c:v>1.7910000000000001E-3</c:v>
                </c:pt>
                <c:pt idx="175">
                  <c:v>1.833E-3</c:v>
                </c:pt>
                <c:pt idx="176">
                  <c:v>1.8649999999999999E-3</c:v>
                </c:pt>
                <c:pt idx="177">
                  <c:v>1.8749999999999999E-3</c:v>
                </c:pt>
                <c:pt idx="178">
                  <c:v>1.8749999999999999E-3</c:v>
                </c:pt>
                <c:pt idx="179">
                  <c:v>1.8649999999999999E-3</c:v>
                </c:pt>
                <c:pt idx="180">
                  <c:v>1.8439999999999999E-3</c:v>
                </c:pt>
                <c:pt idx="181">
                  <c:v>1.7910000000000001E-3</c:v>
                </c:pt>
                <c:pt idx="182">
                  <c:v>1.7589999999999999E-3</c:v>
                </c:pt>
                <c:pt idx="183">
                  <c:v>1.6639999999999999E-3</c:v>
                </c:pt>
                <c:pt idx="184">
                  <c:v>1.601E-3</c:v>
                </c:pt>
                <c:pt idx="185">
                  <c:v>1.506E-3</c:v>
                </c:pt>
                <c:pt idx="186">
                  <c:v>1.3799999999999999E-3</c:v>
                </c:pt>
                <c:pt idx="187">
                  <c:v>1.2639999999999999E-3</c:v>
                </c:pt>
                <c:pt idx="188">
                  <c:v>1.1379999999999999E-3</c:v>
                </c:pt>
                <c:pt idx="189">
                  <c:v>9.8999999999999999E-4</c:v>
                </c:pt>
                <c:pt idx="190">
                  <c:v>8.3199999999999995E-4</c:v>
                </c:pt>
                <c:pt idx="191">
                  <c:v>6.7400000000000001E-4</c:v>
                </c:pt>
                <c:pt idx="192">
                  <c:v>4.95E-4</c:v>
                </c:pt>
                <c:pt idx="193">
                  <c:v>3.1599999999999998E-4</c:v>
                </c:pt>
                <c:pt idx="194">
                  <c:v>1.47E-4</c:v>
                </c:pt>
                <c:pt idx="195">
                  <c:v>-1.1E-5</c:v>
                </c:pt>
                <c:pt idx="196">
                  <c:v>-1.8000000000000001E-4</c:v>
                </c:pt>
                <c:pt idx="197">
                  <c:v>-3.48E-4</c:v>
                </c:pt>
                <c:pt idx="198">
                  <c:v>-5.1699999999999999E-4</c:v>
                </c:pt>
                <c:pt idx="199">
                  <c:v>-6.6500000000000001E-4</c:v>
                </c:pt>
                <c:pt idx="200">
                  <c:v>-8.0199999999999998E-4</c:v>
                </c:pt>
                <c:pt idx="201">
                  <c:v>-9.3899999999999995E-4</c:v>
                </c:pt>
                <c:pt idx="202">
                  <c:v>-1.065E-3</c:v>
                </c:pt>
                <c:pt idx="203">
                  <c:v>-1.16E-3</c:v>
                </c:pt>
                <c:pt idx="204">
                  <c:v>-1.2340000000000001E-3</c:v>
                </c:pt>
                <c:pt idx="205">
                  <c:v>-1.328E-3</c:v>
                </c:pt>
                <c:pt idx="206">
                  <c:v>-1.371E-3</c:v>
                </c:pt>
                <c:pt idx="207">
                  <c:v>-1.392E-3</c:v>
                </c:pt>
                <c:pt idx="208">
                  <c:v>-1.423E-3</c:v>
                </c:pt>
                <c:pt idx="209">
                  <c:v>-1.423E-3</c:v>
                </c:pt>
                <c:pt idx="210">
                  <c:v>-1.4339999999999999E-3</c:v>
                </c:pt>
                <c:pt idx="211">
                  <c:v>-1.402E-3</c:v>
                </c:pt>
                <c:pt idx="212">
                  <c:v>-1.3500000000000001E-3</c:v>
                </c:pt>
                <c:pt idx="213">
                  <c:v>-1.297E-3</c:v>
                </c:pt>
                <c:pt idx="214">
                  <c:v>-1.2650000000000001E-3</c:v>
                </c:pt>
                <c:pt idx="215">
                  <c:v>-1.2019999999999999E-3</c:v>
                </c:pt>
                <c:pt idx="216">
                  <c:v>-1.1280000000000001E-3</c:v>
                </c:pt>
                <c:pt idx="217">
                  <c:v>-1.065E-3</c:v>
                </c:pt>
                <c:pt idx="218">
                  <c:v>-1.0020000000000001E-3</c:v>
                </c:pt>
                <c:pt idx="219">
                  <c:v>-9.2800000000000001E-4</c:v>
                </c:pt>
                <c:pt idx="220">
                  <c:v>-8.7500000000000002E-4</c:v>
                </c:pt>
                <c:pt idx="221">
                  <c:v>-8.3299999999999997E-4</c:v>
                </c:pt>
                <c:pt idx="222">
                  <c:v>-7.9100000000000004E-4</c:v>
                </c:pt>
                <c:pt idx="223">
                  <c:v>-7.6999999999999996E-4</c:v>
                </c:pt>
                <c:pt idx="224">
                  <c:v>-7.3800000000000005E-4</c:v>
                </c:pt>
                <c:pt idx="225">
                  <c:v>-7.3800000000000005E-4</c:v>
                </c:pt>
                <c:pt idx="226">
                  <c:v>-7.4899999999999999E-4</c:v>
                </c:pt>
                <c:pt idx="227">
                  <c:v>-7.6999999999999996E-4</c:v>
                </c:pt>
                <c:pt idx="228">
                  <c:v>-8.2299999999999995E-4</c:v>
                </c:pt>
                <c:pt idx="229">
                  <c:v>-8.5400000000000005E-4</c:v>
                </c:pt>
                <c:pt idx="230">
                  <c:v>-9.1699999999999995E-4</c:v>
                </c:pt>
                <c:pt idx="231">
                  <c:v>-9.810000000000001E-4</c:v>
                </c:pt>
                <c:pt idx="232">
                  <c:v>-1.065E-3</c:v>
                </c:pt>
                <c:pt idx="233">
                  <c:v>-1.1490000000000001E-3</c:v>
                </c:pt>
                <c:pt idx="234">
                  <c:v>-1.2340000000000001E-3</c:v>
                </c:pt>
                <c:pt idx="235">
                  <c:v>-1.3389999999999999E-3</c:v>
                </c:pt>
                <c:pt idx="236">
                  <c:v>-1.4339999999999999E-3</c:v>
                </c:pt>
                <c:pt idx="237">
                  <c:v>-1.508E-3</c:v>
                </c:pt>
                <c:pt idx="238">
                  <c:v>-1.6019999999999999E-3</c:v>
                </c:pt>
                <c:pt idx="239">
                  <c:v>-1.6969999999999999E-3</c:v>
                </c:pt>
                <c:pt idx="240">
                  <c:v>-1.7819999999999999E-3</c:v>
                </c:pt>
                <c:pt idx="241">
                  <c:v>-1.8550000000000001E-3</c:v>
                </c:pt>
                <c:pt idx="242">
                  <c:v>-1.9189999999999999E-3</c:v>
                </c:pt>
                <c:pt idx="243">
                  <c:v>-1.9499999999999999E-3</c:v>
                </c:pt>
                <c:pt idx="244">
                  <c:v>-2.003E-3</c:v>
                </c:pt>
                <c:pt idx="245">
                  <c:v>-1.9919999999999998E-3</c:v>
                </c:pt>
                <c:pt idx="246">
                  <c:v>-2.013E-3</c:v>
                </c:pt>
                <c:pt idx="247">
                  <c:v>-2.003E-3</c:v>
                </c:pt>
                <c:pt idx="248">
                  <c:v>-1.9610000000000001E-3</c:v>
                </c:pt>
                <c:pt idx="249">
                  <c:v>-1.9289999999999999E-3</c:v>
                </c:pt>
                <c:pt idx="250">
                  <c:v>-1.8550000000000001E-3</c:v>
                </c:pt>
                <c:pt idx="251">
                  <c:v>-1.7819999999999999E-3</c:v>
                </c:pt>
                <c:pt idx="252">
                  <c:v>-1.6969999999999999E-3</c:v>
                </c:pt>
                <c:pt idx="253">
                  <c:v>-1.6130000000000001E-3</c:v>
                </c:pt>
                <c:pt idx="254">
                  <c:v>-1.4970000000000001E-3</c:v>
                </c:pt>
                <c:pt idx="255">
                  <c:v>-1.3810000000000001E-3</c:v>
                </c:pt>
                <c:pt idx="256">
                  <c:v>-1.2650000000000001E-3</c:v>
                </c:pt>
                <c:pt idx="257">
                  <c:v>-1.139E-3</c:v>
                </c:pt>
                <c:pt idx="258">
                  <c:v>-1.023E-3</c:v>
                </c:pt>
                <c:pt idx="259">
                  <c:v>-8.9599999999999999E-4</c:v>
                </c:pt>
                <c:pt idx="260">
                  <c:v>-7.6999999999999996E-4</c:v>
                </c:pt>
                <c:pt idx="261">
                  <c:v>-6.5399999999999996E-4</c:v>
                </c:pt>
                <c:pt idx="262">
                  <c:v>-5.2800000000000004E-4</c:v>
                </c:pt>
                <c:pt idx="263">
                  <c:v>-4.2200000000000001E-4</c:v>
                </c:pt>
                <c:pt idx="264">
                  <c:v>-3.2699999999999998E-4</c:v>
                </c:pt>
                <c:pt idx="265">
                  <c:v>-2.32E-4</c:v>
                </c:pt>
                <c:pt idx="266">
                  <c:v>-1.3799999999999999E-4</c:v>
                </c:pt>
                <c:pt idx="267">
                  <c:v>-6.3999999999999997E-5</c:v>
                </c:pt>
                <c:pt idx="268">
                  <c:v>1.0000000000000001E-5</c:v>
                </c:pt>
                <c:pt idx="269">
                  <c:v>6.3E-5</c:v>
                </c:pt>
                <c:pt idx="270">
                  <c:v>8.3999999999999995E-5</c:v>
                </c:pt>
                <c:pt idx="271">
                  <c:v>1.36E-4</c:v>
                </c:pt>
                <c:pt idx="272">
                  <c:v>1.5699999999999999E-4</c:v>
                </c:pt>
                <c:pt idx="273">
                  <c:v>1.6799999999999999E-4</c:v>
                </c:pt>
                <c:pt idx="274">
                  <c:v>1.8900000000000001E-4</c:v>
                </c:pt>
                <c:pt idx="275">
                  <c:v>1.8900000000000001E-4</c:v>
                </c:pt>
                <c:pt idx="276">
                  <c:v>2.0000000000000001E-4</c:v>
                </c:pt>
                <c:pt idx="277">
                  <c:v>2.1000000000000001E-4</c:v>
                </c:pt>
                <c:pt idx="278">
                  <c:v>2.1000000000000001E-4</c:v>
                </c:pt>
                <c:pt idx="279">
                  <c:v>2.2100000000000001E-4</c:v>
                </c:pt>
                <c:pt idx="280">
                  <c:v>2.0000000000000001E-4</c:v>
                </c:pt>
                <c:pt idx="281">
                  <c:v>2.0000000000000001E-4</c:v>
                </c:pt>
                <c:pt idx="282">
                  <c:v>2.2100000000000001E-4</c:v>
                </c:pt>
                <c:pt idx="283">
                  <c:v>2.2100000000000001E-4</c:v>
                </c:pt>
                <c:pt idx="284">
                  <c:v>2.1000000000000001E-4</c:v>
                </c:pt>
                <c:pt idx="285">
                  <c:v>2.31E-4</c:v>
                </c:pt>
                <c:pt idx="286">
                  <c:v>2.42E-4</c:v>
                </c:pt>
                <c:pt idx="287">
                  <c:v>2.42E-4</c:v>
                </c:pt>
                <c:pt idx="288">
                  <c:v>2.63E-4</c:v>
                </c:pt>
                <c:pt idx="289">
                  <c:v>2.63E-4</c:v>
                </c:pt>
                <c:pt idx="290">
                  <c:v>2.9399999999999999E-4</c:v>
                </c:pt>
                <c:pt idx="291">
                  <c:v>3.1599999999999998E-4</c:v>
                </c:pt>
                <c:pt idx="292">
                  <c:v>3.2600000000000001E-4</c:v>
                </c:pt>
                <c:pt idx="293">
                  <c:v>3.4699999999999998E-4</c:v>
                </c:pt>
                <c:pt idx="294">
                  <c:v>3.4699999999999998E-4</c:v>
                </c:pt>
                <c:pt idx="295">
                  <c:v>3.5799999999999997E-4</c:v>
                </c:pt>
                <c:pt idx="296">
                  <c:v>3.3700000000000001E-4</c:v>
                </c:pt>
                <c:pt idx="297">
                  <c:v>3.4699999999999998E-4</c:v>
                </c:pt>
                <c:pt idx="298">
                  <c:v>3.2600000000000001E-4</c:v>
                </c:pt>
                <c:pt idx="299">
                  <c:v>3.0499999999999999E-4</c:v>
                </c:pt>
                <c:pt idx="300">
                  <c:v>2.63E-4</c:v>
                </c:pt>
                <c:pt idx="301">
                  <c:v>2.1000000000000001E-4</c:v>
                </c:pt>
                <c:pt idx="302">
                  <c:v>1.8900000000000001E-4</c:v>
                </c:pt>
                <c:pt idx="303">
                  <c:v>1.26E-4</c:v>
                </c:pt>
                <c:pt idx="304">
                  <c:v>5.1999999999999997E-5</c:v>
                </c:pt>
                <c:pt idx="305">
                  <c:v>-3.1999999999999999E-5</c:v>
                </c:pt>
                <c:pt idx="306">
                  <c:v>-1.17E-4</c:v>
                </c:pt>
                <c:pt idx="307">
                  <c:v>-1.8000000000000001E-4</c:v>
                </c:pt>
                <c:pt idx="308">
                  <c:v>-2.8499999999999999E-4</c:v>
                </c:pt>
                <c:pt idx="309">
                  <c:v>-3.6900000000000002E-4</c:v>
                </c:pt>
                <c:pt idx="310">
                  <c:v>-4.64E-4</c:v>
                </c:pt>
                <c:pt idx="311">
                  <c:v>-5.6999999999999998E-4</c:v>
                </c:pt>
                <c:pt idx="312">
                  <c:v>-6.5399999999999996E-4</c:v>
                </c:pt>
                <c:pt idx="313">
                  <c:v>-7.3800000000000005E-4</c:v>
                </c:pt>
                <c:pt idx="314">
                  <c:v>-8.2299999999999995E-4</c:v>
                </c:pt>
                <c:pt idx="315">
                  <c:v>-9.0700000000000004E-4</c:v>
                </c:pt>
                <c:pt idx="316">
                  <c:v>-9.7000000000000005E-4</c:v>
                </c:pt>
                <c:pt idx="317">
                  <c:v>-1.0330000000000001E-3</c:v>
                </c:pt>
                <c:pt idx="318">
                  <c:v>-1.0759999999999999E-3</c:v>
                </c:pt>
                <c:pt idx="319">
                  <c:v>-1.1280000000000001E-3</c:v>
                </c:pt>
                <c:pt idx="320">
                  <c:v>-1.1490000000000001E-3</c:v>
                </c:pt>
                <c:pt idx="321">
                  <c:v>-1.16E-3</c:v>
                </c:pt>
                <c:pt idx="322">
                  <c:v>-1.17E-3</c:v>
                </c:pt>
                <c:pt idx="323">
                  <c:v>-1.17E-3</c:v>
                </c:pt>
                <c:pt idx="324">
                  <c:v>-1.16E-3</c:v>
                </c:pt>
                <c:pt idx="325">
                  <c:v>-1.1180000000000001E-3</c:v>
                </c:pt>
                <c:pt idx="326">
                  <c:v>-1.0970000000000001E-3</c:v>
                </c:pt>
                <c:pt idx="327">
                  <c:v>-1.054E-3</c:v>
                </c:pt>
                <c:pt idx="328">
                  <c:v>-1.0020000000000001E-3</c:v>
                </c:pt>
                <c:pt idx="329">
                  <c:v>-9.3899999999999995E-4</c:v>
                </c:pt>
                <c:pt idx="330">
                  <c:v>-8.9599999999999999E-4</c:v>
                </c:pt>
                <c:pt idx="331">
                  <c:v>-8.2299999999999995E-4</c:v>
                </c:pt>
                <c:pt idx="332">
                  <c:v>-7.4899999999999999E-4</c:v>
                </c:pt>
                <c:pt idx="333">
                  <c:v>-6.7500000000000004E-4</c:v>
                </c:pt>
                <c:pt idx="334">
                  <c:v>-6.1200000000000002E-4</c:v>
                </c:pt>
                <c:pt idx="335">
                  <c:v>-5.5900000000000004E-4</c:v>
                </c:pt>
                <c:pt idx="336">
                  <c:v>-5.0600000000000005E-4</c:v>
                </c:pt>
                <c:pt idx="337">
                  <c:v>-4.64E-4</c:v>
                </c:pt>
                <c:pt idx="338">
                  <c:v>-4.2200000000000001E-4</c:v>
                </c:pt>
                <c:pt idx="339">
                  <c:v>-3.8000000000000002E-4</c:v>
                </c:pt>
                <c:pt idx="340">
                  <c:v>-3.48E-4</c:v>
                </c:pt>
                <c:pt idx="341">
                  <c:v>-3.1700000000000001E-4</c:v>
                </c:pt>
                <c:pt idx="342">
                  <c:v>-2.9599999999999998E-4</c:v>
                </c:pt>
                <c:pt idx="343">
                  <c:v>-2.9599999999999998E-4</c:v>
                </c:pt>
                <c:pt idx="344">
                  <c:v>-2.9599999999999998E-4</c:v>
                </c:pt>
                <c:pt idx="345">
                  <c:v>-2.9599999999999998E-4</c:v>
                </c:pt>
                <c:pt idx="346">
                  <c:v>-2.9599999999999998E-4</c:v>
                </c:pt>
                <c:pt idx="347">
                  <c:v>-3.1700000000000001E-4</c:v>
                </c:pt>
                <c:pt idx="348">
                  <c:v>-3.3799999999999998E-4</c:v>
                </c:pt>
                <c:pt idx="349">
                  <c:v>-3.2699999999999998E-4</c:v>
                </c:pt>
                <c:pt idx="350">
                  <c:v>-3.6900000000000002E-4</c:v>
                </c:pt>
                <c:pt idx="351">
                  <c:v>-3.9100000000000002E-4</c:v>
                </c:pt>
                <c:pt idx="352">
                  <c:v>-4.0099999999999999E-4</c:v>
                </c:pt>
                <c:pt idx="353">
                  <c:v>-4.2200000000000001E-4</c:v>
                </c:pt>
                <c:pt idx="354">
                  <c:v>-4.2200000000000001E-4</c:v>
                </c:pt>
                <c:pt idx="355">
                  <c:v>-4.5399999999999998E-4</c:v>
                </c:pt>
                <c:pt idx="356">
                  <c:v>-4.4299999999999998E-4</c:v>
                </c:pt>
                <c:pt idx="357">
                  <c:v>-4.4299999999999998E-4</c:v>
                </c:pt>
                <c:pt idx="358">
                  <c:v>-4.2200000000000001E-4</c:v>
                </c:pt>
                <c:pt idx="359">
                  <c:v>-4.0099999999999999E-4</c:v>
                </c:pt>
                <c:pt idx="360">
                  <c:v>-3.8000000000000002E-4</c:v>
                </c:pt>
                <c:pt idx="361">
                  <c:v>-3.48E-4</c:v>
                </c:pt>
                <c:pt idx="362">
                  <c:v>-3.1700000000000001E-4</c:v>
                </c:pt>
                <c:pt idx="363">
                  <c:v>-2.6400000000000002E-4</c:v>
                </c:pt>
                <c:pt idx="364">
                  <c:v>-2.1100000000000001E-4</c:v>
                </c:pt>
                <c:pt idx="365">
                  <c:v>-1.5899999999999999E-4</c:v>
                </c:pt>
                <c:pt idx="366">
                  <c:v>-9.5000000000000005E-5</c:v>
                </c:pt>
                <c:pt idx="367">
                  <c:v>-3.1999999999999999E-5</c:v>
                </c:pt>
                <c:pt idx="368">
                  <c:v>3.1000000000000001E-5</c:v>
                </c:pt>
                <c:pt idx="369">
                  <c:v>1.15E-4</c:v>
                </c:pt>
                <c:pt idx="370">
                  <c:v>1.5699999999999999E-4</c:v>
                </c:pt>
                <c:pt idx="371">
                  <c:v>2.2100000000000001E-4</c:v>
                </c:pt>
                <c:pt idx="372">
                  <c:v>2.8400000000000002E-4</c:v>
                </c:pt>
                <c:pt idx="373">
                  <c:v>3.2600000000000001E-4</c:v>
                </c:pt>
                <c:pt idx="374">
                  <c:v>3.5799999999999997E-4</c:v>
                </c:pt>
                <c:pt idx="375">
                  <c:v>4.0000000000000002E-4</c:v>
                </c:pt>
                <c:pt idx="376">
                  <c:v>4.2099999999999999E-4</c:v>
                </c:pt>
                <c:pt idx="377">
                  <c:v>4.4200000000000001E-4</c:v>
                </c:pt>
                <c:pt idx="378">
                  <c:v>4.3100000000000001E-4</c:v>
                </c:pt>
                <c:pt idx="379">
                  <c:v>4.4200000000000001E-4</c:v>
                </c:pt>
                <c:pt idx="380">
                  <c:v>4.3100000000000001E-4</c:v>
                </c:pt>
                <c:pt idx="381">
                  <c:v>3.8900000000000002E-4</c:v>
                </c:pt>
                <c:pt idx="382">
                  <c:v>3.68E-4</c:v>
                </c:pt>
                <c:pt idx="383">
                  <c:v>3.2600000000000001E-4</c:v>
                </c:pt>
                <c:pt idx="384">
                  <c:v>2.7300000000000002E-4</c:v>
                </c:pt>
                <c:pt idx="385">
                  <c:v>2.2100000000000001E-4</c:v>
                </c:pt>
                <c:pt idx="386">
                  <c:v>1.5699999999999999E-4</c:v>
                </c:pt>
                <c:pt idx="387">
                  <c:v>6.3E-5</c:v>
                </c:pt>
                <c:pt idx="388">
                  <c:v>-9.9999999999999995E-7</c:v>
                </c:pt>
                <c:pt idx="389">
                  <c:v>-6.3999999999999997E-5</c:v>
                </c:pt>
                <c:pt idx="390">
                  <c:v>-1.27E-4</c:v>
                </c:pt>
                <c:pt idx="391">
                  <c:v>-2.22E-4</c:v>
                </c:pt>
                <c:pt idx="392">
                  <c:v>-2.9599999999999998E-4</c:v>
                </c:pt>
                <c:pt idx="393">
                  <c:v>-3.6900000000000002E-4</c:v>
                </c:pt>
                <c:pt idx="394">
                  <c:v>-4.2200000000000001E-4</c:v>
                </c:pt>
                <c:pt idx="395">
                  <c:v>-4.8500000000000003E-4</c:v>
                </c:pt>
                <c:pt idx="396">
                  <c:v>-5.3799999999999996E-4</c:v>
                </c:pt>
                <c:pt idx="397">
                  <c:v>-5.9100000000000005E-4</c:v>
                </c:pt>
                <c:pt idx="398">
                  <c:v>-6.1200000000000002E-4</c:v>
                </c:pt>
                <c:pt idx="399">
                  <c:v>-6.3299999999999999E-4</c:v>
                </c:pt>
                <c:pt idx="400">
                  <c:v>-6.5399999999999996E-4</c:v>
                </c:pt>
                <c:pt idx="401">
                  <c:v>-6.5399999999999996E-4</c:v>
                </c:pt>
                <c:pt idx="402">
                  <c:v>-6.7500000000000004E-4</c:v>
                </c:pt>
                <c:pt idx="403">
                  <c:v>-6.5399999999999996E-4</c:v>
                </c:pt>
                <c:pt idx="404">
                  <c:v>-6.4300000000000002E-4</c:v>
                </c:pt>
                <c:pt idx="405">
                  <c:v>-6.1200000000000002E-4</c:v>
                </c:pt>
                <c:pt idx="406">
                  <c:v>-5.6999999999999998E-4</c:v>
                </c:pt>
                <c:pt idx="407">
                  <c:v>-5.2800000000000004E-4</c:v>
                </c:pt>
                <c:pt idx="408">
                  <c:v>-4.8500000000000003E-4</c:v>
                </c:pt>
                <c:pt idx="409">
                  <c:v>-4.4299999999999998E-4</c:v>
                </c:pt>
                <c:pt idx="410">
                  <c:v>-3.6900000000000002E-4</c:v>
                </c:pt>
                <c:pt idx="411">
                  <c:v>-3.2699999999999998E-4</c:v>
                </c:pt>
                <c:pt idx="412">
                  <c:v>-2.5399999999999999E-4</c:v>
                </c:pt>
                <c:pt idx="413">
                  <c:v>-2.0100000000000001E-4</c:v>
                </c:pt>
                <c:pt idx="414">
                  <c:v>-1.5899999999999999E-4</c:v>
                </c:pt>
                <c:pt idx="415">
                  <c:v>-1.06E-4</c:v>
                </c:pt>
                <c:pt idx="416">
                  <c:v>-5.3000000000000001E-5</c:v>
                </c:pt>
                <c:pt idx="417">
                  <c:v>-9.9999999999999995E-7</c:v>
                </c:pt>
                <c:pt idx="418">
                  <c:v>4.1999999999999998E-5</c:v>
                </c:pt>
                <c:pt idx="419">
                  <c:v>7.2999999999999999E-5</c:v>
                </c:pt>
                <c:pt idx="420">
                  <c:v>9.3999999999999994E-5</c:v>
                </c:pt>
                <c:pt idx="421">
                  <c:v>1.05E-4</c:v>
                </c:pt>
                <c:pt idx="422">
                  <c:v>1.26E-4</c:v>
                </c:pt>
                <c:pt idx="423">
                  <c:v>1.26E-4</c:v>
                </c:pt>
                <c:pt idx="424">
                  <c:v>1.26E-4</c:v>
                </c:pt>
                <c:pt idx="425">
                  <c:v>1.15E-4</c:v>
                </c:pt>
                <c:pt idx="426">
                  <c:v>9.3999999999999994E-5</c:v>
                </c:pt>
                <c:pt idx="427">
                  <c:v>7.2999999999999999E-5</c:v>
                </c:pt>
                <c:pt idx="428">
                  <c:v>5.1999999999999997E-5</c:v>
                </c:pt>
                <c:pt idx="429">
                  <c:v>1.0000000000000001E-5</c:v>
                </c:pt>
                <c:pt idx="430">
                  <c:v>-9.9999999999999995E-7</c:v>
                </c:pt>
                <c:pt idx="431">
                  <c:v>-5.3000000000000001E-5</c:v>
                </c:pt>
                <c:pt idx="432">
                  <c:v>-7.3999999999999996E-5</c:v>
                </c:pt>
                <c:pt idx="433">
                  <c:v>-1.3799999999999999E-4</c:v>
                </c:pt>
                <c:pt idx="434">
                  <c:v>-1.6899999999999999E-4</c:v>
                </c:pt>
                <c:pt idx="435">
                  <c:v>-2.22E-4</c:v>
                </c:pt>
                <c:pt idx="436">
                  <c:v>-2.6400000000000002E-4</c:v>
                </c:pt>
                <c:pt idx="437">
                  <c:v>-2.9599999999999998E-4</c:v>
                </c:pt>
                <c:pt idx="438">
                  <c:v>-3.48E-4</c:v>
                </c:pt>
                <c:pt idx="439">
                  <c:v>-3.59E-4</c:v>
                </c:pt>
                <c:pt idx="440">
                  <c:v>-3.9100000000000002E-4</c:v>
                </c:pt>
                <c:pt idx="441">
                  <c:v>-4.1199999999999999E-4</c:v>
                </c:pt>
                <c:pt idx="442">
                  <c:v>-4.4299999999999998E-4</c:v>
                </c:pt>
                <c:pt idx="443">
                  <c:v>-4.4299999999999998E-4</c:v>
                </c:pt>
                <c:pt idx="444">
                  <c:v>-4.64E-4</c:v>
                </c:pt>
                <c:pt idx="445">
                  <c:v>-4.64E-4</c:v>
                </c:pt>
                <c:pt idx="446">
                  <c:v>-4.75E-4</c:v>
                </c:pt>
                <c:pt idx="447">
                  <c:v>-4.75E-4</c:v>
                </c:pt>
                <c:pt idx="448">
                  <c:v>-4.64E-4</c:v>
                </c:pt>
                <c:pt idx="449">
                  <c:v>-4.4299999999999998E-4</c:v>
                </c:pt>
                <c:pt idx="450">
                  <c:v>-4.3300000000000001E-4</c:v>
                </c:pt>
                <c:pt idx="451">
                  <c:v>-4.4299999999999998E-4</c:v>
                </c:pt>
                <c:pt idx="452">
                  <c:v>-4.3300000000000001E-4</c:v>
                </c:pt>
                <c:pt idx="453">
                  <c:v>-4.1199999999999999E-4</c:v>
                </c:pt>
                <c:pt idx="454">
                  <c:v>-4.1199999999999999E-4</c:v>
                </c:pt>
                <c:pt idx="455">
                  <c:v>-3.6900000000000002E-4</c:v>
                </c:pt>
                <c:pt idx="456">
                  <c:v>-3.59E-4</c:v>
                </c:pt>
                <c:pt idx="457">
                  <c:v>-3.6900000000000002E-4</c:v>
                </c:pt>
                <c:pt idx="458">
                  <c:v>-3.3799999999999998E-4</c:v>
                </c:pt>
                <c:pt idx="459">
                  <c:v>-3.3799999999999998E-4</c:v>
                </c:pt>
                <c:pt idx="460">
                  <c:v>-3.2699999999999998E-4</c:v>
                </c:pt>
                <c:pt idx="461">
                  <c:v>-3.2699999999999998E-4</c:v>
                </c:pt>
                <c:pt idx="462">
                  <c:v>-3.1700000000000001E-4</c:v>
                </c:pt>
                <c:pt idx="463">
                  <c:v>-3.2699999999999998E-4</c:v>
                </c:pt>
                <c:pt idx="464">
                  <c:v>-3.3799999999999998E-4</c:v>
                </c:pt>
                <c:pt idx="465">
                  <c:v>-3.6900000000000002E-4</c:v>
                </c:pt>
                <c:pt idx="466">
                  <c:v>-3.9100000000000002E-4</c:v>
                </c:pt>
                <c:pt idx="467">
                  <c:v>-4.0099999999999999E-4</c:v>
                </c:pt>
                <c:pt idx="468">
                  <c:v>-4.2200000000000001E-4</c:v>
                </c:pt>
                <c:pt idx="469">
                  <c:v>-4.5399999999999998E-4</c:v>
                </c:pt>
                <c:pt idx="470">
                  <c:v>-4.9600000000000002E-4</c:v>
                </c:pt>
                <c:pt idx="471">
                  <c:v>-5.2800000000000004E-4</c:v>
                </c:pt>
                <c:pt idx="472">
                  <c:v>-5.5900000000000004E-4</c:v>
                </c:pt>
                <c:pt idx="473">
                  <c:v>-6.0099999999999997E-4</c:v>
                </c:pt>
                <c:pt idx="474">
                  <c:v>-6.5399999999999996E-4</c:v>
                </c:pt>
                <c:pt idx="475">
                  <c:v>-6.96E-4</c:v>
                </c:pt>
                <c:pt idx="476">
                  <c:v>-7.1699999999999997E-4</c:v>
                </c:pt>
                <c:pt idx="477">
                  <c:v>-7.7999999999999999E-4</c:v>
                </c:pt>
                <c:pt idx="478">
                  <c:v>-8.12E-4</c:v>
                </c:pt>
                <c:pt idx="479">
                  <c:v>-8.5400000000000005E-4</c:v>
                </c:pt>
                <c:pt idx="480">
                  <c:v>-8.9599999999999999E-4</c:v>
                </c:pt>
                <c:pt idx="481">
                  <c:v>-9.0700000000000004E-4</c:v>
                </c:pt>
                <c:pt idx="482">
                  <c:v>-9.4899999999999997E-4</c:v>
                </c:pt>
                <c:pt idx="483">
                  <c:v>-9.7000000000000005E-4</c:v>
                </c:pt>
                <c:pt idx="484">
                  <c:v>-1.0120000000000001E-3</c:v>
                </c:pt>
                <c:pt idx="485">
                  <c:v>-1.023E-3</c:v>
                </c:pt>
                <c:pt idx="486">
                  <c:v>-1.0330000000000001E-3</c:v>
                </c:pt>
                <c:pt idx="487">
                  <c:v>-1.054E-3</c:v>
                </c:pt>
                <c:pt idx="488">
                  <c:v>-1.044E-3</c:v>
                </c:pt>
                <c:pt idx="489">
                  <c:v>-1.044E-3</c:v>
                </c:pt>
                <c:pt idx="490">
                  <c:v>-1.044E-3</c:v>
                </c:pt>
                <c:pt idx="491">
                  <c:v>-1.044E-3</c:v>
                </c:pt>
                <c:pt idx="492">
                  <c:v>-1.0120000000000001E-3</c:v>
                </c:pt>
                <c:pt idx="493">
                  <c:v>-1.0020000000000001E-3</c:v>
                </c:pt>
                <c:pt idx="494">
                  <c:v>-9.7000000000000005E-4</c:v>
                </c:pt>
                <c:pt idx="495">
                  <c:v>-9.3899999999999995E-4</c:v>
                </c:pt>
                <c:pt idx="496">
                  <c:v>-8.7500000000000002E-4</c:v>
                </c:pt>
                <c:pt idx="497">
                  <c:v>-8.12E-4</c:v>
                </c:pt>
                <c:pt idx="498">
                  <c:v>-7.7999999999999999E-4</c:v>
                </c:pt>
                <c:pt idx="499">
                  <c:v>-7.0699999999999995E-4</c:v>
                </c:pt>
                <c:pt idx="500">
                  <c:v>-6.4300000000000002E-4</c:v>
                </c:pt>
                <c:pt idx="501">
                  <c:v>-5.6999999999999998E-4</c:v>
                </c:pt>
                <c:pt idx="502">
                  <c:v>-4.9600000000000002E-4</c:v>
                </c:pt>
                <c:pt idx="503">
                  <c:v>-4.4299999999999998E-4</c:v>
                </c:pt>
                <c:pt idx="504">
                  <c:v>-3.6900000000000002E-4</c:v>
                </c:pt>
                <c:pt idx="505">
                  <c:v>-2.7500000000000002E-4</c:v>
                </c:pt>
                <c:pt idx="506">
                  <c:v>-1.9000000000000001E-4</c:v>
                </c:pt>
                <c:pt idx="507">
                  <c:v>-1.06E-4</c:v>
                </c:pt>
                <c:pt idx="508">
                  <c:v>-3.1999999999999999E-5</c:v>
                </c:pt>
                <c:pt idx="509">
                  <c:v>5.1999999999999997E-5</c:v>
                </c:pt>
                <c:pt idx="510">
                  <c:v>1.15E-4</c:v>
                </c:pt>
                <c:pt idx="511">
                  <c:v>2.0000000000000001E-4</c:v>
                </c:pt>
                <c:pt idx="512">
                  <c:v>2.7300000000000002E-4</c:v>
                </c:pt>
                <c:pt idx="513">
                  <c:v>3.4699999999999998E-4</c:v>
                </c:pt>
                <c:pt idx="514">
                  <c:v>4.3100000000000001E-4</c:v>
                </c:pt>
                <c:pt idx="515">
                  <c:v>4.7399999999999997E-4</c:v>
                </c:pt>
                <c:pt idx="516">
                  <c:v>5.2599999999999999E-4</c:v>
                </c:pt>
                <c:pt idx="517">
                  <c:v>5.5800000000000001E-4</c:v>
                </c:pt>
                <c:pt idx="518">
                  <c:v>5.9999999999999995E-4</c:v>
                </c:pt>
                <c:pt idx="519">
                  <c:v>6.3199999999999997E-4</c:v>
                </c:pt>
                <c:pt idx="520">
                  <c:v>6.3199999999999997E-4</c:v>
                </c:pt>
                <c:pt idx="521">
                  <c:v>6.5300000000000004E-4</c:v>
                </c:pt>
                <c:pt idx="522">
                  <c:v>6.4199999999999999E-4</c:v>
                </c:pt>
                <c:pt idx="523">
                  <c:v>6.4199999999999999E-4</c:v>
                </c:pt>
                <c:pt idx="524">
                  <c:v>6.2100000000000002E-4</c:v>
                </c:pt>
                <c:pt idx="525">
                  <c:v>5.7899999999999998E-4</c:v>
                </c:pt>
                <c:pt idx="526">
                  <c:v>5.3700000000000004E-4</c:v>
                </c:pt>
                <c:pt idx="527">
                  <c:v>4.95E-4</c:v>
                </c:pt>
                <c:pt idx="528">
                  <c:v>4.2099999999999999E-4</c:v>
                </c:pt>
                <c:pt idx="529">
                  <c:v>3.8900000000000002E-4</c:v>
                </c:pt>
                <c:pt idx="530">
                  <c:v>3.1599999999999998E-4</c:v>
                </c:pt>
                <c:pt idx="531">
                  <c:v>2.52E-4</c:v>
                </c:pt>
                <c:pt idx="532">
                  <c:v>1.6799999999999999E-4</c:v>
                </c:pt>
                <c:pt idx="533">
                  <c:v>8.3999999999999995E-5</c:v>
                </c:pt>
                <c:pt idx="534">
                  <c:v>1.0000000000000001E-5</c:v>
                </c:pt>
                <c:pt idx="535">
                  <c:v>-5.3000000000000001E-5</c:v>
                </c:pt>
                <c:pt idx="536">
                  <c:v>-1.17E-4</c:v>
                </c:pt>
                <c:pt idx="537">
                  <c:v>-2.0100000000000001E-4</c:v>
                </c:pt>
                <c:pt idx="538">
                  <c:v>-2.43E-4</c:v>
                </c:pt>
                <c:pt idx="539">
                  <c:v>-3.0600000000000001E-4</c:v>
                </c:pt>
                <c:pt idx="540">
                  <c:v>-3.8000000000000002E-4</c:v>
                </c:pt>
                <c:pt idx="541">
                  <c:v>-4.1199999999999999E-4</c:v>
                </c:pt>
                <c:pt idx="542">
                  <c:v>-4.3300000000000001E-4</c:v>
                </c:pt>
                <c:pt idx="543">
                  <c:v>-4.64E-4</c:v>
                </c:pt>
                <c:pt idx="544">
                  <c:v>-4.9600000000000002E-4</c:v>
                </c:pt>
                <c:pt idx="545">
                  <c:v>-4.9600000000000002E-4</c:v>
                </c:pt>
                <c:pt idx="546">
                  <c:v>-4.9600000000000002E-4</c:v>
                </c:pt>
                <c:pt idx="547">
                  <c:v>-4.75E-4</c:v>
                </c:pt>
                <c:pt idx="548">
                  <c:v>-4.75E-4</c:v>
                </c:pt>
                <c:pt idx="549">
                  <c:v>-4.2200000000000001E-4</c:v>
                </c:pt>
                <c:pt idx="550">
                  <c:v>-3.6900000000000002E-4</c:v>
                </c:pt>
                <c:pt idx="551">
                  <c:v>-3.2699999999999998E-4</c:v>
                </c:pt>
                <c:pt idx="552">
                  <c:v>-2.7500000000000002E-4</c:v>
                </c:pt>
                <c:pt idx="553">
                  <c:v>-2.0100000000000001E-4</c:v>
                </c:pt>
                <c:pt idx="554">
                  <c:v>-1.3799999999999999E-4</c:v>
                </c:pt>
                <c:pt idx="555">
                  <c:v>-6.3999999999999997E-5</c:v>
                </c:pt>
                <c:pt idx="556">
                  <c:v>1.0000000000000001E-5</c:v>
                </c:pt>
                <c:pt idx="557">
                  <c:v>8.3999999999999995E-5</c:v>
                </c:pt>
                <c:pt idx="558">
                  <c:v>1.6799999999999999E-4</c:v>
                </c:pt>
                <c:pt idx="559">
                  <c:v>2.2100000000000001E-4</c:v>
                </c:pt>
                <c:pt idx="560">
                  <c:v>2.9399999999999999E-4</c:v>
                </c:pt>
                <c:pt idx="561">
                  <c:v>3.5799999999999997E-4</c:v>
                </c:pt>
                <c:pt idx="562">
                  <c:v>4.0999999999999999E-4</c:v>
                </c:pt>
                <c:pt idx="563">
                  <c:v>4.7399999999999997E-4</c:v>
                </c:pt>
                <c:pt idx="564">
                  <c:v>5.1599999999999997E-4</c:v>
                </c:pt>
                <c:pt idx="565">
                  <c:v>5.5800000000000001E-4</c:v>
                </c:pt>
                <c:pt idx="566">
                  <c:v>5.7899999999999998E-4</c:v>
                </c:pt>
                <c:pt idx="567">
                  <c:v>5.9999999999999995E-4</c:v>
                </c:pt>
                <c:pt idx="568">
                  <c:v>5.7899999999999998E-4</c:v>
                </c:pt>
                <c:pt idx="569">
                  <c:v>5.9000000000000003E-4</c:v>
                </c:pt>
                <c:pt idx="570">
                  <c:v>5.9000000000000003E-4</c:v>
                </c:pt>
                <c:pt idx="571">
                  <c:v>5.6800000000000004E-4</c:v>
                </c:pt>
                <c:pt idx="572">
                  <c:v>5.3700000000000004E-4</c:v>
                </c:pt>
                <c:pt idx="573">
                  <c:v>4.84E-4</c:v>
                </c:pt>
                <c:pt idx="574">
                  <c:v>4.4200000000000001E-4</c:v>
                </c:pt>
                <c:pt idx="575">
                  <c:v>3.68E-4</c:v>
                </c:pt>
                <c:pt idx="576">
                  <c:v>3.0499999999999999E-4</c:v>
                </c:pt>
                <c:pt idx="577">
                  <c:v>2.42E-4</c:v>
                </c:pt>
                <c:pt idx="578">
                  <c:v>1.7899999999999999E-4</c:v>
                </c:pt>
                <c:pt idx="579">
                  <c:v>9.3999999999999994E-5</c:v>
                </c:pt>
                <c:pt idx="580">
                  <c:v>1.0000000000000001E-5</c:v>
                </c:pt>
                <c:pt idx="581">
                  <c:v>-7.3999999999999996E-5</c:v>
                </c:pt>
                <c:pt idx="582">
                  <c:v>-1.5899999999999999E-4</c:v>
                </c:pt>
                <c:pt idx="583">
                  <c:v>-2.43E-4</c:v>
                </c:pt>
                <c:pt idx="584">
                  <c:v>-3.3799999999999998E-4</c:v>
                </c:pt>
                <c:pt idx="585">
                  <c:v>-4.0099999999999999E-4</c:v>
                </c:pt>
                <c:pt idx="586">
                  <c:v>-4.8500000000000003E-4</c:v>
                </c:pt>
                <c:pt idx="587">
                  <c:v>-5.6999999999999998E-4</c:v>
                </c:pt>
                <c:pt idx="588">
                  <c:v>-6.3299999999999999E-4</c:v>
                </c:pt>
                <c:pt idx="589">
                  <c:v>-6.96E-4</c:v>
                </c:pt>
                <c:pt idx="590">
                  <c:v>-7.4899999999999999E-4</c:v>
                </c:pt>
                <c:pt idx="591">
                  <c:v>-8.0199999999999998E-4</c:v>
                </c:pt>
                <c:pt idx="592">
                  <c:v>-8.5400000000000005E-4</c:v>
                </c:pt>
                <c:pt idx="593">
                  <c:v>-8.9599999999999999E-4</c:v>
                </c:pt>
                <c:pt idx="594">
                  <c:v>-9.2800000000000001E-4</c:v>
                </c:pt>
                <c:pt idx="595">
                  <c:v>-9.4899999999999997E-4</c:v>
                </c:pt>
                <c:pt idx="596">
                  <c:v>-9.6000000000000002E-4</c:v>
                </c:pt>
                <c:pt idx="597">
                  <c:v>-9.9099999999999991E-4</c:v>
                </c:pt>
                <c:pt idx="598">
                  <c:v>-9.9099999999999991E-4</c:v>
                </c:pt>
                <c:pt idx="599">
                  <c:v>-1.0020000000000001E-3</c:v>
                </c:pt>
                <c:pt idx="600">
                  <c:v>-1.0020000000000001E-3</c:v>
                </c:pt>
                <c:pt idx="601">
                  <c:v>-9.9099999999999991E-4</c:v>
                </c:pt>
                <c:pt idx="602">
                  <c:v>-1.0020000000000001E-3</c:v>
                </c:pt>
                <c:pt idx="603">
                  <c:v>-9.9099999999999991E-4</c:v>
                </c:pt>
                <c:pt idx="604">
                  <c:v>-9.6000000000000002E-4</c:v>
                </c:pt>
                <c:pt idx="605">
                  <c:v>-9.7000000000000005E-4</c:v>
                </c:pt>
                <c:pt idx="606">
                  <c:v>-9.3899999999999995E-4</c:v>
                </c:pt>
                <c:pt idx="607">
                  <c:v>-9.2800000000000001E-4</c:v>
                </c:pt>
                <c:pt idx="608">
                  <c:v>-9.0700000000000004E-4</c:v>
                </c:pt>
                <c:pt idx="609">
                  <c:v>-8.9599999999999999E-4</c:v>
                </c:pt>
                <c:pt idx="610">
                  <c:v>-8.7500000000000002E-4</c:v>
                </c:pt>
                <c:pt idx="611">
                  <c:v>-8.7500000000000002E-4</c:v>
                </c:pt>
                <c:pt idx="612">
                  <c:v>-8.4400000000000002E-4</c:v>
                </c:pt>
                <c:pt idx="613">
                  <c:v>-8.3299999999999997E-4</c:v>
                </c:pt>
                <c:pt idx="614">
                  <c:v>-8.3299999999999997E-4</c:v>
                </c:pt>
                <c:pt idx="615">
                  <c:v>-8.12E-4</c:v>
                </c:pt>
                <c:pt idx="616">
                  <c:v>-7.9100000000000004E-4</c:v>
                </c:pt>
                <c:pt idx="617">
                  <c:v>-7.9100000000000004E-4</c:v>
                </c:pt>
                <c:pt idx="618">
                  <c:v>-7.6999999999999996E-4</c:v>
                </c:pt>
                <c:pt idx="619">
                  <c:v>-7.6999999999999996E-4</c:v>
                </c:pt>
                <c:pt idx="620">
                  <c:v>-7.9100000000000004E-4</c:v>
                </c:pt>
                <c:pt idx="621">
                  <c:v>-7.7999999999999999E-4</c:v>
                </c:pt>
                <c:pt idx="622">
                  <c:v>-7.9100000000000004E-4</c:v>
                </c:pt>
                <c:pt idx="623">
                  <c:v>-7.9100000000000004E-4</c:v>
                </c:pt>
                <c:pt idx="624">
                  <c:v>-7.9100000000000004E-4</c:v>
                </c:pt>
                <c:pt idx="625">
                  <c:v>-7.7999999999999999E-4</c:v>
                </c:pt>
                <c:pt idx="626">
                  <c:v>-7.9100000000000004E-4</c:v>
                </c:pt>
                <c:pt idx="627">
                  <c:v>-7.7999999999999999E-4</c:v>
                </c:pt>
                <c:pt idx="628">
                  <c:v>-7.7999999999999999E-4</c:v>
                </c:pt>
                <c:pt idx="629">
                  <c:v>-7.6999999999999996E-4</c:v>
                </c:pt>
                <c:pt idx="630">
                  <c:v>-7.6999999999999996E-4</c:v>
                </c:pt>
                <c:pt idx="631">
                  <c:v>-8.0199999999999998E-4</c:v>
                </c:pt>
                <c:pt idx="632">
                  <c:v>-7.9100000000000004E-4</c:v>
                </c:pt>
                <c:pt idx="633">
                  <c:v>-7.6999999999999996E-4</c:v>
                </c:pt>
                <c:pt idx="634">
                  <c:v>-7.5900000000000002E-4</c:v>
                </c:pt>
                <c:pt idx="635">
                  <c:v>-7.4899999999999999E-4</c:v>
                </c:pt>
                <c:pt idx="636">
                  <c:v>-7.5900000000000002E-4</c:v>
                </c:pt>
                <c:pt idx="637">
                  <c:v>-7.1699999999999997E-4</c:v>
                </c:pt>
                <c:pt idx="638">
                  <c:v>-7.0699999999999995E-4</c:v>
                </c:pt>
                <c:pt idx="639">
                  <c:v>-6.96E-4</c:v>
                </c:pt>
                <c:pt idx="640">
                  <c:v>-6.8599999999999998E-4</c:v>
                </c:pt>
                <c:pt idx="641">
                  <c:v>-6.5399999999999996E-4</c:v>
                </c:pt>
                <c:pt idx="642">
                  <c:v>-6.3299999999999999E-4</c:v>
                </c:pt>
                <c:pt idx="643">
                  <c:v>-6.2200000000000005E-4</c:v>
                </c:pt>
                <c:pt idx="644">
                  <c:v>-5.9100000000000005E-4</c:v>
                </c:pt>
                <c:pt idx="645">
                  <c:v>-5.6999999999999998E-4</c:v>
                </c:pt>
                <c:pt idx="646">
                  <c:v>-5.3799999999999996E-4</c:v>
                </c:pt>
                <c:pt idx="647">
                  <c:v>-5.0600000000000005E-4</c:v>
                </c:pt>
                <c:pt idx="648">
                  <c:v>-4.8500000000000003E-4</c:v>
                </c:pt>
                <c:pt idx="649">
                  <c:v>-4.64E-4</c:v>
                </c:pt>
                <c:pt idx="650">
                  <c:v>-4.4299999999999998E-4</c:v>
                </c:pt>
                <c:pt idx="651">
                  <c:v>-4.1199999999999999E-4</c:v>
                </c:pt>
                <c:pt idx="652">
                  <c:v>-3.6900000000000002E-4</c:v>
                </c:pt>
                <c:pt idx="653">
                  <c:v>-3.2699999999999998E-4</c:v>
                </c:pt>
                <c:pt idx="654">
                  <c:v>-2.9599999999999998E-4</c:v>
                </c:pt>
                <c:pt idx="655">
                  <c:v>-2.8499999999999999E-4</c:v>
                </c:pt>
                <c:pt idx="656">
                  <c:v>-2.43E-4</c:v>
                </c:pt>
                <c:pt idx="657">
                  <c:v>-2.1100000000000001E-4</c:v>
                </c:pt>
                <c:pt idx="658">
                  <c:v>-1.6899999999999999E-4</c:v>
                </c:pt>
                <c:pt idx="659">
                  <c:v>-1.6899999999999999E-4</c:v>
                </c:pt>
                <c:pt idx="660">
                  <c:v>-1.4799999999999999E-4</c:v>
                </c:pt>
                <c:pt idx="661">
                  <c:v>-1.06E-4</c:v>
                </c:pt>
                <c:pt idx="662">
                  <c:v>-9.5000000000000005E-5</c:v>
                </c:pt>
                <c:pt idx="663">
                  <c:v>-8.5000000000000006E-5</c:v>
                </c:pt>
                <c:pt idx="664">
                  <c:v>-6.3999999999999997E-5</c:v>
                </c:pt>
                <c:pt idx="665">
                  <c:v>-5.3000000000000001E-5</c:v>
                </c:pt>
                <c:pt idx="666">
                  <c:v>-4.3000000000000002E-5</c:v>
                </c:pt>
                <c:pt idx="667">
                  <c:v>-3.1999999999999999E-5</c:v>
                </c:pt>
                <c:pt idx="668">
                  <c:v>-3.1999999999999999E-5</c:v>
                </c:pt>
                <c:pt idx="669">
                  <c:v>-4.3000000000000002E-5</c:v>
                </c:pt>
                <c:pt idx="670">
                  <c:v>-4.3000000000000002E-5</c:v>
                </c:pt>
                <c:pt idx="671">
                  <c:v>-5.3000000000000001E-5</c:v>
                </c:pt>
                <c:pt idx="672">
                  <c:v>-5.3000000000000001E-5</c:v>
                </c:pt>
                <c:pt idx="673">
                  <c:v>-4.3000000000000002E-5</c:v>
                </c:pt>
                <c:pt idx="674">
                  <c:v>-8.5000000000000006E-5</c:v>
                </c:pt>
                <c:pt idx="675">
                  <c:v>-1.06E-4</c:v>
                </c:pt>
                <c:pt idx="676">
                  <c:v>-1.3799999999999999E-4</c:v>
                </c:pt>
                <c:pt idx="677">
                  <c:v>-1.4799999999999999E-4</c:v>
                </c:pt>
                <c:pt idx="678">
                  <c:v>-1.6899999999999999E-4</c:v>
                </c:pt>
                <c:pt idx="679">
                  <c:v>-2.22E-4</c:v>
                </c:pt>
                <c:pt idx="680">
                  <c:v>-2.5399999999999999E-4</c:v>
                </c:pt>
                <c:pt idx="681">
                  <c:v>-2.6400000000000002E-4</c:v>
                </c:pt>
                <c:pt idx="682">
                  <c:v>-3.0600000000000001E-4</c:v>
                </c:pt>
                <c:pt idx="683">
                  <c:v>-3.59E-4</c:v>
                </c:pt>
                <c:pt idx="684">
                  <c:v>-3.9100000000000002E-4</c:v>
                </c:pt>
                <c:pt idx="685">
                  <c:v>-4.1199999999999999E-4</c:v>
                </c:pt>
                <c:pt idx="686">
                  <c:v>-4.8500000000000003E-4</c:v>
                </c:pt>
                <c:pt idx="687">
                  <c:v>-5.0600000000000005E-4</c:v>
                </c:pt>
                <c:pt idx="688">
                  <c:v>-5.4900000000000001E-4</c:v>
                </c:pt>
                <c:pt idx="689">
                  <c:v>-5.9100000000000005E-4</c:v>
                </c:pt>
                <c:pt idx="690">
                  <c:v>-6.5399999999999996E-4</c:v>
                </c:pt>
                <c:pt idx="691">
                  <c:v>-6.8599999999999998E-4</c:v>
                </c:pt>
                <c:pt idx="692">
                  <c:v>-7.3800000000000005E-4</c:v>
                </c:pt>
                <c:pt idx="693">
                  <c:v>-7.5900000000000002E-4</c:v>
                </c:pt>
                <c:pt idx="694">
                  <c:v>-8.0199999999999998E-4</c:v>
                </c:pt>
                <c:pt idx="695">
                  <c:v>-8.5400000000000005E-4</c:v>
                </c:pt>
                <c:pt idx="696">
                  <c:v>-8.9599999999999999E-4</c:v>
                </c:pt>
                <c:pt idx="697">
                  <c:v>-9.1699999999999995E-4</c:v>
                </c:pt>
                <c:pt idx="698">
                  <c:v>-9.4899999999999997E-4</c:v>
                </c:pt>
                <c:pt idx="699">
                  <c:v>-9.9099999999999991E-4</c:v>
                </c:pt>
                <c:pt idx="700">
                  <c:v>-1.0020000000000001E-3</c:v>
                </c:pt>
                <c:pt idx="701">
                  <c:v>-1.0330000000000001E-3</c:v>
                </c:pt>
                <c:pt idx="702">
                  <c:v>-1.0330000000000001E-3</c:v>
                </c:pt>
                <c:pt idx="703">
                  <c:v>-1.065E-3</c:v>
                </c:pt>
                <c:pt idx="704">
                  <c:v>-1.065E-3</c:v>
                </c:pt>
                <c:pt idx="705">
                  <c:v>-1.1069999999999999E-3</c:v>
                </c:pt>
                <c:pt idx="706">
                  <c:v>-1.1180000000000001E-3</c:v>
                </c:pt>
                <c:pt idx="707">
                  <c:v>-1.0970000000000001E-3</c:v>
                </c:pt>
                <c:pt idx="708">
                  <c:v>-1.1069999999999999E-3</c:v>
                </c:pt>
                <c:pt idx="709">
                  <c:v>-1.0859999999999999E-3</c:v>
                </c:pt>
                <c:pt idx="710">
                  <c:v>-1.0970000000000001E-3</c:v>
                </c:pt>
                <c:pt idx="711">
                  <c:v>-1.0759999999999999E-3</c:v>
                </c:pt>
                <c:pt idx="712">
                  <c:v>-1.065E-3</c:v>
                </c:pt>
                <c:pt idx="713">
                  <c:v>-1.044E-3</c:v>
                </c:pt>
                <c:pt idx="714">
                  <c:v>-1.023E-3</c:v>
                </c:pt>
                <c:pt idx="715">
                  <c:v>-9.810000000000001E-4</c:v>
                </c:pt>
                <c:pt idx="716">
                  <c:v>-9.7000000000000005E-4</c:v>
                </c:pt>
                <c:pt idx="717">
                  <c:v>-9.1699999999999995E-4</c:v>
                </c:pt>
                <c:pt idx="718">
                  <c:v>-8.9599999999999999E-4</c:v>
                </c:pt>
                <c:pt idx="719">
                  <c:v>-8.5400000000000005E-4</c:v>
                </c:pt>
                <c:pt idx="720">
                  <c:v>-8.2299999999999995E-4</c:v>
                </c:pt>
                <c:pt idx="721">
                  <c:v>-7.7999999999999999E-4</c:v>
                </c:pt>
                <c:pt idx="722">
                  <c:v>-7.3800000000000005E-4</c:v>
                </c:pt>
                <c:pt idx="723">
                  <c:v>-7.0699999999999995E-4</c:v>
                </c:pt>
                <c:pt idx="724">
                  <c:v>-6.3299999999999999E-4</c:v>
                </c:pt>
                <c:pt idx="725">
                  <c:v>-6.0099999999999997E-4</c:v>
                </c:pt>
                <c:pt idx="726">
                  <c:v>-5.4900000000000001E-4</c:v>
                </c:pt>
                <c:pt idx="727">
                  <c:v>-5.1699999999999999E-4</c:v>
                </c:pt>
                <c:pt idx="728">
                  <c:v>-4.75E-4</c:v>
                </c:pt>
                <c:pt idx="729">
                  <c:v>-4.2200000000000001E-4</c:v>
                </c:pt>
                <c:pt idx="730">
                  <c:v>-3.9100000000000002E-4</c:v>
                </c:pt>
                <c:pt idx="731">
                  <c:v>-3.59E-4</c:v>
                </c:pt>
                <c:pt idx="732">
                  <c:v>-3.2699999999999998E-4</c:v>
                </c:pt>
                <c:pt idx="733">
                  <c:v>-2.8499999999999999E-4</c:v>
                </c:pt>
                <c:pt idx="734">
                  <c:v>-2.5399999999999999E-4</c:v>
                </c:pt>
                <c:pt idx="735">
                  <c:v>-2.32E-4</c:v>
                </c:pt>
                <c:pt idx="736">
                  <c:v>-2.0100000000000001E-4</c:v>
                </c:pt>
                <c:pt idx="737">
                  <c:v>-1.8000000000000001E-4</c:v>
                </c:pt>
                <c:pt idx="738">
                  <c:v>-1.4799999999999999E-4</c:v>
                </c:pt>
                <c:pt idx="739">
                  <c:v>-1.4799999999999999E-4</c:v>
                </c:pt>
                <c:pt idx="740">
                  <c:v>-1.4799999999999999E-4</c:v>
                </c:pt>
                <c:pt idx="741">
                  <c:v>-1.17E-4</c:v>
                </c:pt>
                <c:pt idx="742">
                  <c:v>-1.27E-4</c:v>
                </c:pt>
                <c:pt idx="743">
                  <c:v>-1.17E-4</c:v>
                </c:pt>
                <c:pt idx="744">
                  <c:v>-1.17E-4</c:v>
                </c:pt>
                <c:pt idx="745">
                  <c:v>-1.27E-4</c:v>
                </c:pt>
                <c:pt idx="746">
                  <c:v>-1.3799999999999999E-4</c:v>
                </c:pt>
                <c:pt idx="747">
                  <c:v>-1.27E-4</c:v>
                </c:pt>
                <c:pt idx="748">
                  <c:v>-1.5899999999999999E-4</c:v>
                </c:pt>
                <c:pt idx="749">
                  <c:v>-1.5899999999999999E-4</c:v>
                </c:pt>
                <c:pt idx="750">
                  <c:v>-1.8000000000000001E-4</c:v>
                </c:pt>
                <c:pt idx="751">
                  <c:v>-2.0100000000000001E-4</c:v>
                </c:pt>
                <c:pt idx="752">
                  <c:v>-2.1100000000000001E-4</c:v>
                </c:pt>
                <c:pt idx="753">
                  <c:v>-2.32E-4</c:v>
                </c:pt>
                <c:pt idx="754">
                  <c:v>-2.5399999999999999E-4</c:v>
                </c:pt>
                <c:pt idx="755">
                  <c:v>-2.7500000000000002E-4</c:v>
                </c:pt>
                <c:pt idx="756">
                  <c:v>-3.0600000000000001E-4</c:v>
                </c:pt>
                <c:pt idx="757">
                  <c:v>-3.3799999999999998E-4</c:v>
                </c:pt>
                <c:pt idx="758">
                  <c:v>-3.59E-4</c:v>
                </c:pt>
                <c:pt idx="759">
                  <c:v>-3.8000000000000002E-4</c:v>
                </c:pt>
                <c:pt idx="760">
                  <c:v>-4.1199999999999999E-4</c:v>
                </c:pt>
                <c:pt idx="761">
                  <c:v>-4.3300000000000001E-4</c:v>
                </c:pt>
                <c:pt idx="762">
                  <c:v>-4.8500000000000003E-4</c:v>
                </c:pt>
                <c:pt idx="763">
                  <c:v>-5.1699999999999999E-4</c:v>
                </c:pt>
                <c:pt idx="764">
                  <c:v>-5.2800000000000004E-4</c:v>
                </c:pt>
                <c:pt idx="765">
                  <c:v>-5.5900000000000004E-4</c:v>
                </c:pt>
                <c:pt idx="766">
                  <c:v>-6.1200000000000002E-4</c:v>
                </c:pt>
                <c:pt idx="767">
                  <c:v>-6.1200000000000002E-4</c:v>
                </c:pt>
                <c:pt idx="768">
                  <c:v>-6.6500000000000001E-4</c:v>
                </c:pt>
                <c:pt idx="769">
                  <c:v>-6.8599999999999998E-4</c:v>
                </c:pt>
                <c:pt idx="770">
                  <c:v>-7.0699999999999995E-4</c:v>
                </c:pt>
                <c:pt idx="771">
                  <c:v>-7.3800000000000005E-4</c:v>
                </c:pt>
                <c:pt idx="772">
                  <c:v>-7.5900000000000002E-4</c:v>
                </c:pt>
                <c:pt idx="773">
                  <c:v>-8.0199999999999998E-4</c:v>
                </c:pt>
                <c:pt idx="774">
                  <c:v>-8.2299999999999995E-4</c:v>
                </c:pt>
                <c:pt idx="775">
                  <c:v>-8.4400000000000002E-4</c:v>
                </c:pt>
                <c:pt idx="776">
                  <c:v>-8.6499999999999999E-4</c:v>
                </c:pt>
                <c:pt idx="777">
                  <c:v>-8.6499999999999999E-4</c:v>
                </c:pt>
                <c:pt idx="778">
                  <c:v>-8.5400000000000005E-4</c:v>
                </c:pt>
                <c:pt idx="779">
                  <c:v>-8.7500000000000002E-4</c:v>
                </c:pt>
                <c:pt idx="780">
                  <c:v>-8.6499999999999999E-4</c:v>
                </c:pt>
                <c:pt idx="781">
                  <c:v>-8.6499999999999999E-4</c:v>
                </c:pt>
                <c:pt idx="782">
                  <c:v>-8.5400000000000005E-4</c:v>
                </c:pt>
                <c:pt idx="783">
                  <c:v>-8.3299999999999997E-4</c:v>
                </c:pt>
                <c:pt idx="784">
                  <c:v>-8.2299999999999995E-4</c:v>
                </c:pt>
                <c:pt idx="785">
                  <c:v>-8.0199999999999998E-4</c:v>
                </c:pt>
                <c:pt idx="786">
                  <c:v>-7.7999999999999999E-4</c:v>
                </c:pt>
                <c:pt idx="787">
                  <c:v>-7.2800000000000002E-4</c:v>
                </c:pt>
                <c:pt idx="788">
                  <c:v>-6.8599999999999998E-4</c:v>
                </c:pt>
                <c:pt idx="789">
                  <c:v>-6.3299999999999999E-4</c:v>
                </c:pt>
                <c:pt idx="790">
                  <c:v>-5.6999999999999998E-4</c:v>
                </c:pt>
                <c:pt idx="791">
                  <c:v>-5.2800000000000004E-4</c:v>
                </c:pt>
                <c:pt idx="792">
                  <c:v>-4.64E-4</c:v>
                </c:pt>
                <c:pt idx="793">
                  <c:v>-3.9100000000000002E-4</c:v>
                </c:pt>
                <c:pt idx="794">
                  <c:v>-3.2699999999999998E-4</c:v>
                </c:pt>
                <c:pt idx="795">
                  <c:v>-2.1100000000000001E-4</c:v>
                </c:pt>
                <c:pt idx="796">
                  <c:v>-1.5899999999999999E-4</c:v>
                </c:pt>
                <c:pt idx="797">
                  <c:v>-8.5000000000000006E-5</c:v>
                </c:pt>
                <c:pt idx="798">
                  <c:v>2.0000000000000002E-5</c:v>
                </c:pt>
                <c:pt idx="799">
                  <c:v>1.05E-4</c:v>
                </c:pt>
                <c:pt idx="800">
                  <c:v>1.7899999999999999E-4</c:v>
                </c:pt>
                <c:pt idx="801">
                  <c:v>2.42E-4</c:v>
                </c:pt>
                <c:pt idx="802">
                  <c:v>3.3700000000000001E-4</c:v>
                </c:pt>
                <c:pt idx="803">
                  <c:v>3.8900000000000002E-4</c:v>
                </c:pt>
                <c:pt idx="804">
                  <c:v>4.7399999999999997E-4</c:v>
                </c:pt>
                <c:pt idx="805">
                  <c:v>5.3700000000000004E-4</c:v>
                </c:pt>
                <c:pt idx="806">
                  <c:v>5.9000000000000003E-4</c:v>
                </c:pt>
                <c:pt idx="807">
                  <c:v>6.3199999999999997E-4</c:v>
                </c:pt>
                <c:pt idx="808">
                  <c:v>6.8400000000000004E-4</c:v>
                </c:pt>
                <c:pt idx="809">
                  <c:v>7.1599999999999995E-4</c:v>
                </c:pt>
                <c:pt idx="810">
                  <c:v>7.3700000000000002E-4</c:v>
                </c:pt>
                <c:pt idx="811">
                  <c:v>7.5799999999999999E-4</c:v>
                </c:pt>
                <c:pt idx="812">
                  <c:v>7.5799999999999999E-4</c:v>
                </c:pt>
                <c:pt idx="813">
                  <c:v>7.5799999999999999E-4</c:v>
                </c:pt>
                <c:pt idx="814">
                  <c:v>7.3700000000000002E-4</c:v>
                </c:pt>
                <c:pt idx="815">
                  <c:v>7.27E-4</c:v>
                </c:pt>
                <c:pt idx="816">
                  <c:v>6.8400000000000004E-4</c:v>
                </c:pt>
                <c:pt idx="817">
                  <c:v>6.5300000000000004E-4</c:v>
                </c:pt>
                <c:pt idx="818">
                  <c:v>6.2100000000000002E-4</c:v>
                </c:pt>
                <c:pt idx="819">
                  <c:v>5.6800000000000004E-4</c:v>
                </c:pt>
                <c:pt idx="820">
                  <c:v>5.1599999999999997E-4</c:v>
                </c:pt>
                <c:pt idx="821">
                  <c:v>4.6299999999999998E-4</c:v>
                </c:pt>
                <c:pt idx="822">
                  <c:v>3.8900000000000002E-4</c:v>
                </c:pt>
                <c:pt idx="823">
                  <c:v>3.1599999999999998E-4</c:v>
                </c:pt>
                <c:pt idx="824">
                  <c:v>2.31E-4</c:v>
                </c:pt>
                <c:pt idx="825">
                  <c:v>1.5699999999999999E-4</c:v>
                </c:pt>
                <c:pt idx="826">
                  <c:v>7.2999999999999999E-5</c:v>
                </c:pt>
                <c:pt idx="827">
                  <c:v>-9.9999999999999995E-7</c:v>
                </c:pt>
                <c:pt idx="828">
                  <c:v>-6.3999999999999997E-5</c:v>
                </c:pt>
                <c:pt idx="829">
                  <c:v>-1.6899999999999999E-4</c:v>
                </c:pt>
                <c:pt idx="830">
                  <c:v>-2.22E-4</c:v>
                </c:pt>
                <c:pt idx="831">
                  <c:v>-2.8499999999999999E-4</c:v>
                </c:pt>
                <c:pt idx="832">
                  <c:v>-3.59E-4</c:v>
                </c:pt>
                <c:pt idx="833">
                  <c:v>-4.1199999999999999E-4</c:v>
                </c:pt>
                <c:pt idx="834">
                  <c:v>-4.8500000000000003E-4</c:v>
                </c:pt>
                <c:pt idx="835">
                  <c:v>-5.3799999999999996E-4</c:v>
                </c:pt>
                <c:pt idx="836">
                  <c:v>-5.8E-4</c:v>
                </c:pt>
                <c:pt idx="837">
                  <c:v>-6.3299999999999999E-4</c:v>
                </c:pt>
                <c:pt idx="838">
                  <c:v>-6.6500000000000001E-4</c:v>
                </c:pt>
                <c:pt idx="839">
                  <c:v>-6.96E-4</c:v>
                </c:pt>
                <c:pt idx="840">
                  <c:v>-7.2800000000000002E-4</c:v>
                </c:pt>
                <c:pt idx="841">
                  <c:v>-7.3800000000000005E-4</c:v>
                </c:pt>
                <c:pt idx="842">
                  <c:v>-7.4899999999999999E-4</c:v>
                </c:pt>
                <c:pt idx="843">
                  <c:v>-7.5900000000000002E-4</c:v>
                </c:pt>
                <c:pt idx="844">
                  <c:v>-7.5900000000000002E-4</c:v>
                </c:pt>
                <c:pt idx="845">
                  <c:v>-7.7999999999999999E-4</c:v>
                </c:pt>
                <c:pt idx="846">
                  <c:v>-7.6999999999999996E-4</c:v>
                </c:pt>
                <c:pt idx="847">
                  <c:v>-7.4899999999999999E-4</c:v>
                </c:pt>
                <c:pt idx="848">
                  <c:v>-7.4899999999999999E-4</c:v>
                </c:pt>
                <c:pt idx="849">
                  <c:v>-7.5900000000000002E-4</c:v>
                </c:pt>
                <c:pt idx="850">
                  <c:v>-7.2800000000000002E-4</c:v>
                </c:pt>
                <c:pt idx="851">
                  <c:v>-7.0699999999999995E-4</c:v>
                </c:pt>
                <c:pt idx="852">
                  <c:v>-7.1699999999999997E-4</c:v>
                </c:pt>
                <c:pt idx="853">
                  <c:v>-6.7500000000000004E-4</c:v>
                </c:pt>
                <c:pt idx="854">
                  <c:v>-6.4300000000000002E-4</c:v>
                </c:pt>
                <c:pt idx="855">
                  <c:v>-6.3299999999999999E-4</c:v>
                </c:pt>
                <c:pt idx="856">
                  <c:v>-6.0099999999999997E-4</c:v>
                </c:pt>
                <c:pt idx="857">
                  <c:v>-5.8E-4</c:v>
                </c:pt>
                <c:pt idx="858">
                  <c:v>-5.6999999999999998E-4</c:v>
                </c:pt>
                <c:pt idx="859">
                  <c:v>-5.2800000000000004E-4</c:v>
                </c:pt>
                <c:pt idx="860">
                  <c:v>-5.0600000000000005E-4</c:v>
                </c:pt>
                <c:pt idx="861">
                  <c:v>-4.75E-4</c:v>
                </c:pt>
                <c:pt idx="862">
                  <c:v>-4.3300000000000001E-4</c:v>
                </c:pt>
                <c:pt idx="863">
                  <c:v>-4.1199999999999999E-4</c:v>
                </c:pt>
                <c:pt idx="864">
                  <c:v>-3.59E-4</c:v>
                </c:pt>
                <c:pt idx="865">
                  <c:v>-3.3799999999999998E-4</c:v>
                </c:pt>
                <c:pt idx="866">
                  <c:v>-2.7500000000000002E-4</c:v>
                </c:pt>
                <c:pt idx="867">
                  <c:v>-2.5399999999999999E-4</c:v>
                </c:pt>
                <c:pt idx="868">
                  <c:v>-2.22E-4</c:v>
                </c:pt>
                <c:pt idx="869">
                  <c:v>-1.5899999999999999E-4</c:v>
                </c:pt>
                <c:pt idx="870">
                  <c:v>-1.27E-4</c:v>
                </c:pt>
                <c:pt idx="871">
                  <c:v>-9.5000000000000005E-5</c:v>
                </c:pt>
                <c:pt idx="872">
                  <c:v>-5.3000000000000001E-5</c:v>
                </c:pt>
                <c:pt idx="873">
                  <c:v>1.0000000000000001E-5</c:v>
                </c:pt>
                <c:pt idx="874">
                  <c:v>4.1999999999999998E-5</c:v>
                </c:pt>
                <c:pt idx="875">
                  <c:v>8.3999999999999995E-5</c:v>
                </c:pt>
                <c:pt idx="876">
                  <c:v>1.26E-4</c:v>
                </c:pt>
                <c:pt idx="877">
                  <c:v>1.8900000000000001E-4</c:v>
                </c:pt>
                <c:pt idx="878">
                  <c:v>2.31E-4</c:v>
                </c:pt>
                <c:pt idx="879">
                  <c:v>2.7300000000000002E-4</c:v>
                </c:pt>
                <c:pt idx="880">
                  <c:v>3.0499999999999999E-4</c:v>
                </c:pt>
                <c:pt idx="881">
                  <c:v>3.5799999999999997E-4</c:v>
                </c:pt>
                <c:pt idx="882">
                  <c:v>4.0999999999999999E-4</c:v>
                </c:pt>
                <c:pt idx="883">
                  <c:v>4.2099999999999999E-4</c:v>
                </c:pt>
                <c:pt idx="884">
                  <c:v>4.4200000000000001E-4</c:v>
                </c:pt>
                <c:pt idx="885">
                  <c:v>4.84E-4</c:v>
                </c:pt>
                <c:pt idx="886">
                  <c:v>4.95E-4</c:v>
                </c:pt>
                <c:pt idx="887">
                  <c:v>5.0500000000000002E-4</c:v>
                </c:pt>
                <c:pt idx="888">
                  <c:v>5.0500000000000002E-4</c:v>
                </c:pt>
                <c:pt idx="889">
                  <c:v>5.0500000000000002E-4</c:v>
                </c:pt>
                <c:pt idx="890">
                  <c:v>4.95E-4</c:v>
                </c:pt>
                <c:pt idx="891">
                  <c:v>4.95E-4</c:v>
                </c:pt>
                <c:pt idx="892">
                  <c:v>4.7399999999999997E-4</c:v>
                </c:pt>
                <c:pt idx="893">
                  <c:v>4.5300000000000001E-4</c:v>
                </c:pt>
                <c:pt idx="894">
                  <c:v>4.3100000000000001E-4</c:v>
                </c:pt>
                <c:pt idx="895">
                  <c:v>3.68E-4</c:v>
                </c:pt>
                <c:pt idx="896">
                  <c:v>3.4699999999999998E-4</c:v>
                </c:pt>
                <c:pt idx="897">
                  <c:v>2.9399999999999999E-4</c:v>
                </c:pt>
                <c:pt idx="898">
                  <c:v>2.52E-4</c:v>
                </c:pt>
                <c:pt idx="899">
                  <c:v>2.0000000000000001E-4</c:v>
                </c:pt>
                <c:pt idx="900">
                  <c:v>1.36E-4</c:v>
                </c:pt>
                <c:pt idx="901">
                  <c:v>8.3999999999999995E-5</c:v>
                </c:pt>
                <c:pt idx="902">
                  <c:v>2.0000000000000002E-5</c:v>
                </c:pt>
                <c:pt idx="903">
                  <c:v>-5.3000000000000001E-5</c:v>
                </c:pt>
                <c:pt idx="904">
                  <c:v>-8.5000000000000006E-5</c:v>
                </c:pt>
                <c:pt idx="905">
                  <c:v>-1.5899999999999999E-4</c:v>
                </c:pt>
                <c:pt idx="906">
                  <c:v>-2.1100000000000001E-4</c:v>
                </c:pt>
                <c:pt idx="907">
                  <c:v>-2.6400000000000002E-4</c:v>
                </c:pt>
                <c:pt idx="908">
                  <c:v>-3.3799999999999998E-4</c:v>
                </c:pt>
                <c:pt idx="909">
                  <c:v>-3.59E-4</c:v>
                </c:pt>
                <c:pt idx="910">
                  <c:v>-4.1199999999999999E-4</c:v>
                </c:pt>
                <c:pt idx="911">
                  <c:v>-4.4299999999999998E-4</c:v>
                </c:pt>
                <c:pt idx="912">
                  <c:v>-4.64E-4</c:v>
                </c:pt>
                <c:pt idx="913">
                  <c:v>-4.9600000000000002E-4</c:v>
                </c:pt>
                <c:pt idx="914">
                  <c:v>-5.0600000000000005E-4</c:v>
                </c:pt>
                <c:pt idx="915">
                  <c:v>-5.1699999999999999E-4</c:v>
                </c:pt>
                <c:pt idx="916">
                  <c:v>-5.1699999999999999E-4</c:v>
                </c:pt>
                <c:pt idx="917">
                  <c:v>-5.0600000000000005E-4</c:v>
                </c:pt>
                <c:pt idx="918">
                  <c:v>-4.8500000000000003E-4</c:v>
                </c:pt>
                <c:pt idx="919">
                  <c:v>-4.9600000000000002E-4</c:v>
                </c:pt>
                <c:pt idx="920">
                  <c:v>-4.64E-4</c:v>
                </c:pt>
                <c:pt idx="921">
                  <c:v>-4.4299999999999998E-4</c:v>
                </c:pt>
                <c:pt idx="922">
                  <c:v>-4.0099999999999999E-4</c:v>
                </c:pt>
                <c:pt idx="923">
                  <c:v>-3.59E-4</c:v>
                </c:pt>
                <c:pt idx="924">
                  <c:v>-3.1700000000000001E-4</c:v>
                </c:pt>
                <c:pt idx="925">
                  <c:v>-2.7500000000000002E-4</c:v>
                </c:pt>
                <c:pt idx="926">
                  <c:v>-2.22E-4</c:v>
                </c:pt>
                <c:pt idx="927">
                  <c:v>-1.8000000000000001E-4</c:v>
                </c:pt>
                <c:pt idx="928">
                  <c:v>-1.17E-4</c:v>
                </c:pt>
                <c:pt idx="929">
                  <c:v>-6.3999999999999997E-5</c:v>
                </c:pt>
                <c:pt idx="930">
                  <c:v>-3.1999999999999999E-5</c:v>
                </c:pt>
                <c:pt idx="931">
                  <c:v>3.1000000000000001E-5</c:v>
                </c:pt>
                <c:pt idx="932">
                  <c:v>7.2999999999999999E-5</c:v>
                </c:pt>
                <c:pt idx="933">
                  <c:v>1.15E-4</c:v>
                </c:pt>
                <c:pt idx="934">
                  <c:v>1.7899999999999999E-4</c:v>
                </c:pt>
                <c:pt idx="935">
                  <c:v>1.8900000000000001E-4</c:v>
                </c:pt>
                <c:pt idx="936">
                  <c:v>2.2100000000000001E-4</c:v>
                </c:pt>
                <c:pt idx="937">
                  <c:v>2.52E-4</c:v>
                </c:pt>
                <c:pt idx="938">
                  <c:v>2.63E-4</c:v>
                </c:pt>
                <c:pt idx="939">
                  <c:v>2.9399999999999999E-4</c:v>
                </c:pt>
                <c:pt idx="940">
                  <c:v>3.0499999999999999E-4</c:v>
                </c:pt>
                <c:pt idx="941">
                  <c:v>3.2600000000000001E-4</c:v>
                </c:pt>
                <c:pt idx="942">
                  <c:v>3.2600000000000001E-4</c:v>
                </c:pt>
                <c:pt idx="943">
                  <c:v>3.4699999999999998E-4</c:v>
                </c:pt>
                <c:pt idx="944">
                  <c:v>3.4699999999999998E-4</c:v>
                </c:pt>
                <c:pt idx="945">
                  <c:v>3.3700000000000001E-4</c:v>
                </c:pt>
                <c:pt idx="946">
                  <c:v>3.2600000000000001E-4</c:v>
                </c:pt>
                <c:pt idx="947">
                  <c:v>2.9399999999999999E-4</c:v>
                </c:pt>
                <c:pt idx="948">
                  <c:v>2.9399999999999999E-4</c:v>
                </c:pt>
                <c:pt idx="949">
                  <c:v>2.9399999999999999E-4</c:v>
                </c:pt>
                <c:pt idx="950">
                  <c:v>2.7300000000000002E-4</c:v>
                </c:pt>
                <c:pt idx="951">
                  <c:v>2.52E-4</c:v>
                </c:pt>
                <c:pt idx="952">
                  <c:v>2.31E-4</c:v>
                </c:pt>
                <c:pt idx="953">
                  <c:v>2.2100000000000001E-4</c:v>
                </c:pt>
                <c:pt idx="954">
                  <c:v>2.0000000000000001E-4</c:v>
                </c:pt>
                <c:pt idx="955">
                  <c:v>2.0000000000000001E-4</c:v>
                </c:pt>
                <c:pt idx="956">
                  <c:v>1.7899999999999999E-4</c:v>
                </c:pt>
                <c:pt idx="957">
                  <c:v>1.5699999999999999E-4</c:v>
                </c:pt>
                <c:pt idx="958">
                  <c:v>1.47E-4</c:v>
                </c:pt>
                <c:pt idx="959">
                  <c:v>1.15E-4</c:v>
                </c:pt>
                <c:pt idx="960">
                  <c:v>1.05E-4</c:v>
                </c:pt>
                <c:pt idx="961">
                  <c:v>8.3999999999999995E-5</c:v>
                </c:pt>
                <c:pt idx="962">
                  <c:v>6.3E-5</c:v>
                </c:pt>
                <c:pt idx="963">
                  <c:v>4.1999999999999998E-5</c:v>
                </c:pt>
                <c:pt idx="964">
                  <c:v>2.0000000000000002E-5</c:v>
                </c:pt>
                <c:pt idx="965">
                  <c:v>-2.1999999999999999E-5</c:v>
                </c:pt>
                <c:pt idx="966">
                  <c:v>-4.3000000000000002E-5</c:v>
                </c:pt>
                <c:pt idx="967">
                  <c:v>-6.3999999999999997E-5</c:v>
                </c:pt>
                <c:pt idx="968">
                  <c:v>-1.06E-4</c:v>
                </c:pt>
                <c:pt idx="969">
                  <c:v>-1.27E-4</c:v>
                </c:pt>
                <c:pt idx="970">
                  <c:v>-1.6899999999999999E-4</c:v>
                </c:pt>
                <c:pt idx="971">
                  <c:v>-2.22E-4</c:v>
                </c:pt>
                <c:pt idx="972">
                  <c:v>-2.5399999999999999E-4</c:v>
                </c:pt>
                <c:pt idx="973">
                  <c:v>-2.9599999999999998E-4</c:v>
                </c:pt>
                <c:pt idx="974">
                  <c:v>-3.8000000000000002E-4</c:v>
                </c:pt>
                <c:pt idx="975">
                  <c:v>-4.2200000000000001E-4</c:v>
                </c:pt>
                <c:pt idx="976">
                  <c:v>-4.75E-4</c:v>
                </c:pt>
                <c:pt idx="977">
                  <c:v>-5.5900000000000004E-4</c:v>
                </c:pt>
                <c:pt idx="978">
                  <c:v>-6.2200000000000005E-4</c:v>
                </c:pt>
                <c:pt idx="979">
                  <c:v>-6.7500000000000004E-4</c:v>
                </c:pt>
                <c:pt idx="980">
                  <c:v>-7.3800000000000005E-4</c:v>
                </c:pt>
                <c:pt idx="981">
                  <c:v>-8.2299999999999995E-4</c:v>
                </c:pt>
                <c:pt idx="982">
                  <c:v>-8.8599999999999996E-4</c:v>
                </c:pt>
                <c:pt idx="983">
                  <c:v>-9.2800000000000001E-4</c:v>
                </c:pt>
                <c:pt idx="984">
                  <c:v>-1.0020000000000001E-3</c:v>
                </c:pt>
                <c:pt idx="985">
                  <c:v>-1.0759999999999999E-3</c:v>
                </c:pt>
                <c:pt idx="986">
                  <c:v>-1.139E-3</c:v>
                </c:pt>
                <c:pt idx="987">
                  <c:v>-1.191E-3</c:v>
                </c:pt>
                <c:pt idx="988">
                  <c:v>-1.2229999999999999E-3</c:v>
                </c:pt>
                <c:pt idx="989">
                  <c:v>-1.2650000000000001E-3</c:v>
                </c:pt>
                <c:pt idx="990">
                  <c:v>-1.307E-3</c:v>
                </c:pt>
                <c:pt idx="991">
                  <c:v>-1.328E-3</c:v>
                </c:pt>
                <c:pt idx="992">
                  <c:v>-1.3500000000000001E-3</c:v>
                </c:pt>
                <c:pt idx="993">
                  <c:v>-1.3600000000000001E-3</c:v>
                </c:pt>
                <c:pt idx="994">
                  <c:v>-1.371E-3</c:v>
                </c:pt>
                <c:pt idx="995">
                  <c:v>-1.3389999999999999E-3</c:v>
                </c:pt>
                <c:pt idx="996">
                  <c:v>-1.3389999999999999E-3</c:v>
                </c:pt>
                <c:pt idx="997">
                  <c:v>-1.297E-3</c:v>
                </c:pt>
                <c:pt idx="998">
                  <c:v>-1.276E-3</c:v>
                </c:pt>
                <c:pt idx="999">
                  <c:v>-1.2440000000000001E-3</c:v>
                </c:pt>
                <c:pt idx="1000">
                  <c:v>-1.191E-3</c:v>
                </c:pt>
                <c:pt idx="1001">
                  <c:v>-1.1280000000000001E-3</c:v>
                </c:pt>
                <c:pt idx="1002">
                  <c:v>-1.0759999999999999E-3</c:v>
                </c:pt>
                <c:pt idx="1003">
                  <c:v>-9.810000000000001E-4</c:v>
                </c:pt>
                <c:pt idx="1004">
                  <c:v>-9.2800000000000001E-4</c:v>
                </c:pt>
                <c:pt idx="1005">
                  <c:v>-8.5400000000000005E-4</c:v>
                </c:pt>
                <c:pt idx="1006">
                  <c:v>-7.7999999999999999E-4</c:v>
                </c:pt>
                <c:pt idx="1007">
                  <c:v>-7.1699999999999997E-4</c:v>
                </c:pt>
                <c:pt idx="1008">
                  <c:v>-6.2200000000000005E-4</c:v>
                </c:pt>
                <c:pt idx="1009">
                  <c:v>-5.4900000000000001E-4</c:v>
                </c:pt>
                <c:pt idx="1010">
                  <c:v>-4.8500000000000003E-4</c:v>
                </c:pt>
                <c:pt idx="1011">
                  <c:v>-4.1199999999999999E-4</c:v>
                </c:pt>
                <c:pt idx="1012">
                  <c:v>-3.59E-4</c:v>
                </c:pt>
                <c:pt idx="1013">
                  <c:v>-2.8499999999999999E-4</c:v>
                </c:pt>
                <c:pt idx="1014">
                  <c:v>-2.32E-4</c:v>
                </c:pt>
                <c:pt idx="1015">
                  <c:v>-1.5899999999999999E-4</c:v>
                </c:pt>
                <c:pt idx="1016">
                  <c:v>-1.27E-4</c:v>
                </c:pt>
                <c:pt idx="1017">
                  <c:v>-9.5000000000000005E-5</c:v>
                </c:pt>
                <c:pt idx="1018">
                  <c:v>-5.3000000000000001E-5</c:v>
                </c:pt>
                <c:pt idx="1019">
                  <c:v>-4.3000000000000002E-5</c:v>
                </c:pt>
                <c:pt idx="1020">
                  <c:v>-2.1999999999999999E-5</c:v>
                </c:pt>
                <c:pt idx="1021">
                  <c:v>-9.9999999999999995E-7</c:v>
                </c:pt>
                <c:pt idx="1022">
                  <c:v>-2.1999999999999999E-5</c:v>
                </c:pt>
                <c:pt idx="1023">
                  <c:v>-1.1E-5</c:v>
                </c:pt>
                <c:pt idx="1024">
                  <c:v>-3.1999999999999999E-5</c:v>
                </c:pt>
                <c:pt idx="1025">
                  <c:v>-5.3000000000000001E-5</c:v>
                </c:pt>
                <c:pt idx="1026">
                  <c:v>-7.3999999999999996E-5</c:v>
                </c:pt>
                <c:pt idx="1027">
                  <c:v>-9.5000000000000005E-5</c:v>
                </c:pt>
                <c:pt idx="1028">
                  <c:v>-1.4799999999999999E-4</c:v>
                </c:pt>
                <c:pt idx="1029">
                  <c:v>-1.6899999999999999E-4</c:v>
                </c:pt>
                <c:pt idx="1030">
                  <c:v>-2.22E-4</c:v>
                </c:pt>
                <c:pt idx="1031">
                  <c:v>-2.43E-4</c:v>
                </c:pt>
                <c:pt idx="1032">
                  <c:v>-2.9599999999999998E-4</c:v>
                </c:pt>
                <c:pt idx="1033">
                  <c:v>-3.48E-4</c:v>
                </c:pt>
                <c:pt idx="1034">
                  <c:v>-3.8000000000000002E-4</c:v>
                </c:pt>
                <c:pt idx="1035">
                  <c:v>-4.3300000000000001E-4</c:v>
                </c:pt>
                <c:pt idx="1036">
                  <c:v>-4.8500000000000003E-4</c:v>
                </c:pt>
                <c:pt idx="1037">
                  <c:v>-5.1699999999999999E-4</c:v>
                </c:pt>
                <c:pt idx="1038">
                  <c:v>-5.6999999999999998E-4</c:v>
                </c:pt>
                <c:pt idx="1039">
                  <c:v>-6.2200000000000005E-4</c:v>
                </c:pt>
                <c:pt idx="1040">
                  <c:v>-6.7500000000000004E-4</c:v>
                </c:pt>
                <c:pt idx="1041">
                  <c:v>-7.0699999999999995E-4</c:v>
                </c:pt>
                <c:pt idx="1042">
                  <c:v>-7.1699999999999997E-4</c:v>
                </c:pt>
                <c:pt idx="1043">
                  <c:v>-7.6999999999999996E-4</c:v>
                </c:pt>
                <c:pt idx="1044">
                  <c:v>-8.0199999999999998E-4</c:v>
                </c:pt>
                <c:pt idx="1045">
                  <c:v>-8.12E-4</c:v>
                </c:pt>
                <c:pt idx="1046">
                  <c:v>-8.4400000000000002E-4</c:v>
                </c:pt>
                <c:pt idx="1047">
                  <c:v>-8.6499999999999999E-4</c:v>
                </c:pt>
                <c:pt idx="1048">
                  <c:v>-8.6499999999999999E-4</c:v>
                </c:pt>
                <c:pt idx="1049">
                  <c:v>-8.7500000000000002E-4</c:v>
                </c:pt>
                <c:pt idx="1050">
                  <c:v>-8.6499999999999999E-4</c:v>
                </c:pt>
                <c:pt idx="1051">
                  <c:v>-8.7500000000000002E-4</c:v>
                </c:pt>
                <c:pt idx="1052">
                  <c:v>-8.5400000000000005E-4</c:v>
                </c:pt>
                <c:pt idx="1053">
                  <c:v>-8.2299999999999995E-4</c:v>
                </c:pt>
                <c:pt idx="1054">
                  <c:v>-8.12E-4</c:v>
                </c:pt>
                <c:pt idx="1055">
                  <c:v>-7.7999999999999999E-4</c:v>
                </c:pt>
                <c:pt idx="1056">
                  <c:v>-7.3800000000000005E-4</c:v>
                </c:pt>
                <c:pt idx="1057">
                  <c:v>-7.0699999999999995E-4</c:v>
                </c:pt>
                <c:pt idx="1058">
                  <c:v>-6.5399999999999996E-4</c:v>
                </c:pt>
                <c:pt idx="1059">
                  <c:v>-5.9100000000000005E-4</c:v>
                </c:pt>
                <c:pt idx="1060">
                  <c:v>-5.2800000000000004E-4</c:v>
                </c:pt>
                <c:pt idx="1061">
                  <c:v>-4.8500000000000003E-4</c:v>
                </c:pt>
                <c:pt idx="1062">
                  <c:v>-4.0099999999999999E-4</c:v>
                </c:pt>
                <c:pt idx="1063">
                  <c:v>-3.1700000000000001E-4</c:v>
                </c:pt>
                <c:pt idx="1064">
                  <c:v>-2.43E-4</c:v>
                </c:pt>
                <c:pt idx="1065">
                  <c:v>-1.3799999999999999E-4</c:v>
                </c:pt>
                <c:pt idx="1066">
                  <c:v>-4.3000000000000002E-5</c:v>
                </c:pt>
                <c:pt idx="1067">
                  <c:v>4.1999999999999998E-5</c:v>
                </c:pt>
                <c:pt idx="1068">
                  <c:v>1.36E-4</c:v>
                </c:pt>
                <c:pt idx="1069">
                  <c:v>2.2100000000000001E-4</c:v>
                </c:pt>
                <c:pt idx="1070">
                  <c:v>3.2600000000000001E-4</c:v>
                </c:pt>
                <c:pt idx="1071">
                  <c:v>4.2099999999999999E-4</c:v>
                </c:pt>
                <c:pt idx="1072">
                  <c:v>5.1599999999999997E-4</c:v>
                </c:pt>
                <c:pt idx="1073">
                  <c:v>6.2100000000000002E-4</c:v>
                </c:pt>
                <c:pt idx="1074">
                  <c:v>6.7400000000000001E-4</c:v>
                </c:pt>
                <c:pt idx="1075">
                  <c:v>7.5799999999999999E-4</c:v>
                </c:pt>
                <c:pt idx="1076">
                  <c:v>8.1099999999999998E-4</c:v>
                </c:pt>
                <c:pt idx="1077">
                  <c:v>8.5300000000000003E-4</c:v>
                </c:pt>
                <c:pt idx="1078">
                  <c:v>9.0600000000000001E-4</c:v>
                </c:pt>
                <c:pt idx="1079">
                  <c:v>9.0600000000000001E-4</c:v>
                </c:pt>
                <c:pt idx="1080">
                  <c:v>9.3700000000000001E-4</c:v>
                </c:pt>
                <c:pt idx="1081">
                  <c:v>9.3700000000000001E-4</c:v>
                </c:pt>
                <c:pt idx="1082">
                  <c:v>9.1600000000000004E-4</c:v>
                </c:pt>
                <c:pt idx="1083">
                  <c:v>8.8500000000000004E-4</c:v>
                </c:pt>
                <c:pt idx="1084">
                  <c:v>8.1099999999999998E-4</c:v>
                </c:pt>
                <c:pt idx="1085">
                  <c:v>7.7899999999999996E-4</c:v>
                </c:pt>
                <c:pt idx="1086">
                  <c:v>6.8400000000000004E-4</c:v>
                </c:pt>
                <c:pt idx="1087">
                  <c:v>5.7899999999999998E-4</c:v>
                </c:pt>
                <c:pt idx="1088">
                  <c:v>4.84E-4</c:v>
                </c:pt>
                <c:pt idx="1089">
                  <c:v>3.5799999999999997E-4</c:v>
                </c:pt>
                <c:pt idx="1090">
                  <c:v>2.2100000000000001E-4</c:v>
                </c:pt>
                <c:pt idx="1091">
                  <c:v>8.3999999999999995E-5</c:v>
                </c:pt>
                <c:pt idx="1092">
                  <c:v>-6.3999999999999997E-5</c:v>
                </c:pt>
                <c:pt idx="1093">
                  <c:v>-2.22E-4</c:v>
                </c:pt>
                <c:pt idx="1094">
                  <c:v>-3.9100000000000002E-4</c:v>
                </c:pt>
                <c:pt idx="1095">
                  <c:v>-5.5900000000000004E-4</c:v>
                </c:pt>
                <c:pt idx="1096">
                  <c:v>-7.1699999999999997E-4</c:v>
                </c:pt>
                <c:pt idx="1097">
                  <c:v>-8.5400000000000005E-4</c:v>
                </c:pt>
                <c:pt idx="1098">
                  <c:v>-1.0120000000000001E-3</c:v>
                </c:pt>
                <c:pt idx="1099">
                  <c:v>-1.139E-3</c:v>
                </c:pt>
                <c:pt idx="1100">
                  <c:v>-1.297E-3</c:v>
                </c:pt>
                <c:pt idx="1101">
                  <c:v>-1.402E-3</c:v>
                </c:pt>
                <c:pt idx="1102">
                  <c:v>-1.487E-3</c:v>
                </c:pt>
                <c:pt idx="1103">
                  <c:v>-1.5809999999999999E-3</c:v>
                </c:pt>
                <c:pt idx="1104">
                  <c:v>-1.655E-3</c:v>
                </c:pt>
                <c:pt idx="1105">
                  <c:v>-1.6869999999999999E-3</c:v>
                </c:pt>
                <c:pt idx="1106">
                  <c:v>-1.7290000000000001E-3</c:v>
                </c:pt>
                <c:pt idx="1107">
                  <c:v>-1.7179999999999999E-3</c:v>
                </c:pt>
                <c:pt idx="1108">
                  <c:v>-1.7080000000000001E-3</c:v>
                </c:pt>
                <c:pt idx="1109">
                  <c:v>-1.6869999999999999E-3</c:v>
                </c:pt>
                <c:pt idx="1110">
                  <c:v>-1.634E-3</c:v>
                </c:pt>
                <c:pt idx="1111">
                  <c:v>-1.5499999999999999E-3</c:v>
                </c:pt>
                <c:pt idx="1112">
                  <c:v>-1.4549999999999999E-3</c:v>
                </c:pt>
                <c:pt idx="1113">
                  <c:v>-1.3389999999999999E-3</c:v>
                </c:pt>
                <c:pt idx="1114">
                  <c:v>-1.2019999999999999E-3</c:v>
                </c:pt>
                <c:pt idx="1115">
                  <c:v>-1.065E-3</c:v>
                </c:pt>
                <c:pt idx="1116">
                  <c:v>-9.1699999999999995E-4</c:v>
                </c:pt>
                <c:pt idx="1117">
                  <c:v>-7.3800000000000005E-4</c:v>
                </c:pt>
                <c:pt idx="1118">
                  <c:v>-5.4900000000000001E-4</c:v>
                </c:pt>
                <c:pt idx="1119">
                  <c:v>-3.8000000000000002E-4</c:v>
                </c:pt>
                <c:pt idx="1120">
                  <c:v>-1.9000000000000001E-4</c:v>
                </c:pt>
                <c:pt idx="1121">
                  <c:v>-1.1E-5</c:v>
                </c:pt>
                <c:pt idx="1122">
                  <c:v>1.7899999999999999E-4</c:v>
                </c:pt>
                <c:pt idx="1123">
                  <c:v>3.5799999999999997E-4</c:v>
                </c:pt>
                <c:pt idx="1124">
                  <c:v>5.1599999999999997E-4</c:v>
                </c:pt>
                <c:pt idx="1125">
                  <c:v>6.9499999999999998E-4</c:v>
                </c:pt>
                <c:pt idx="1126">
                  <c:v>8.4199999999999998E-4</c:v>
                </c:pt>
                <c:pt idx="1127">
                  <c:v>9.7900000000000005E-4</c:v>
                </c:pt>
                <c:pt idx="1128">
                  <c:v>1.106E-3</c:v>
                </c:pt>
                <c:pt idx="1129">
                  <c:v>1.232E-3</c:v>
                </c:pt>
                <c:pt idx="1130">
                  <c:v>1.3060000000000001E-3</c:v>
                </c:pt>
                <c:pt idx="1131">
                  <c:v>1.4009999999999999E-3</c:v>
                </c:pt>
                <c:pt idx="1132">
                  <c:v>1.454E-3</c:v>
                </c:pt>
                <c:pt idx="1133">
                  <c:v>1.506E-3</c:v>
                </c:pt>
                <c:pt idx="1134">
                  <c:v>1.5169999999999999E-3</c:v>
                </c:pt>
                <c:pt idx="1135">
                  <c:v>1.5169999999999999E-3</c:v>
                </c:pt>
                <c:pt idx="1136">
                  <c:v>1.5169999999999999E-3</c:v>
                </c:pt>
                <c:pt idx="1137">
                  <c:v>1.485E-3</c:v>
                </c:pt>
                <c:pt idx="1138">
                  <c:v>1.433E-3</c:v>
                </c:pt>
                <c:pt idx="1139">
                  <c:v>1.369E-3</c:v>
                </c:pt>
                <c:pt idx="1140">
                  <c:v>1.2750000000000001E-3</c:v>
                </c:pt>
                <c:pt idx="1141">
                  <c:v>1.1900000000000001E-3</c:v>
                </c:pt>
                <c:pt idx="1142">
                  <c:v>1.085E-3</c:v>
                </c:pt>
                <c:pt idx="1143">
                  <c:v>9.5799999999999998E-4</c:v>
                </c:pt>
                <c:pt idx="1144">
                  <c:v>8.3199999999999995E-4</c:v>
                </c:pt>
                <c:pt idx="1145">
                  <c:v>7.0500000000000001E-4</c:v>
                </c:pt>
                <c:pt idx="1146">
                  <c:v>5.6800000000000004E-4</c:v>
                </c:pt>
                <c:pt idx="1147">
                  <c:v>4.3100000000000001E-4</c:v>
                </c:pt>
                <c:pt idx="1148">
                  <c:v>2.9399999999999999E-4</c:v>
                </c:pt>
                <c:pt idx="1149">
                  <c:v>1.47E-4</c:v>
                </c:pt>
                <c:pt idx="1150">
                  <c:v>-9.9999999999999995E-7</c:v>
                </c:pt>
                <c:pt idx="1151">
                  <c:v>-1.4799999999999999E-4</c:v>
                </c:pt>
                <c:pt idx="1152">
                  <c:v>-2.8499999999999999E-4</c:v>
                </c:pt>
                <c:pt idx="1153">
                  <c:v>-4.2200000000000001E-4</c:v>
                </c:pt>
                <c:pt idx="1154">
                  <c:v>-5.3799999999999996E-4</c:v>
                </c:pt>
                <c:pt idx="1155">
                  <c:v>-6.6500000000000001E-4</c:v>
                </c:pt>
                <c:pt idx="1156">
                  <c:v>-7.5900000000000002E-4</c:v>
                </c:pt>
                <c:pt idx="1157">
                  <c:v>-8.6499999999999999E-4</c:v>
                </c:pt>
                <c:pt idx="1158">
                  <c:v>-9.6000000000000002E-4</c:v>
                </c:pt>
                <c:pt idx="1159">
                  <c:v>-1.0330000000000001E-3</c:v>
                </c:pt>
                <c:pt idx="1160">
                  <c:v>-1.0970000000000001E-3</c:v>
                </c:pt>
                <c:pt idx="1161">
                  <c:v>-1.16E-3</c:v>
                </c:pt>
                <c:pt idx="1162">
                  <c:v>-1.2019999999999999E-3</c:v>
                </c:pt>
                <c:pt idx="1163">
                  <c:v>-1.2440000000000001E-3</c:v>
                </c:pt>
                <c:pt idx="1164">
                  <c:v>-1.2650000000000001E-3</c:v>
                </c:pt>
                <c:pt idx="1165">
                  <c:v>-1.276E-3</c:v>
                </c:pt>
                <c:pt idx="1166">
                  <c:v>-1.2650000000000001E-3</c:v>
                </c:pt>
                <c:pt idx="1167">
                  <c:v>-1.2440000000000001E-3</c:v>
                </c:pt>
                <c:pt idx="1168">
                  <c:v>-1.2340000000000001E-3</c:v>
                </c:pt>
                <c:pt idx="1169">
                  <c:v>-1.2130000000000001E-3</c:v>
                </c:pt>
                <c:pt idx="1170">
                  <c:v>-1.16E-3</c:v>
                </c:pt>
                <c:pt idx="1171">
                  <c:v>-1.1069999999999999E-3</c:v>
                </c:pt>
                <c:pt idx="1172">
                  <c:v>-1.044E-3</c:v>
                </c:pt>
                <c:pt idx="1173">
                  <c:v>-9.810000000000001E-4</c:v>
                </c:pt>
                <c:pt idx="1174">
                  <c:v>-9.1699999999999995E-4</c:v>
                </c:pt>
                <c:pt idx="1175">
                  <c:v>-8.4400000000000002E-4</c:v>
                </c:pt>
                <c:pt idx="1176">
                  <c:v>-7.5900000000000002E-4</c:v>
                </c:pt>
                <c:pt idx="1177">
                  <c:v>-6.8599999999999998E-4</c:v>
                </c:pt>
                <c:pt idx="1178">
                  <c:v>-6.1200000000000002E-4</c:v>
                </c:pt>
                <c:pt idx="1179">
                  <c:v>-5.1699999999999999E-4</c:v>
                </c:pt>
                <c:pt idx="1180">
                  <c:v>-4.64E-4</c:v>
                </c:pt>
                <c:pt idx="1181">
                  <c:v>-3.6900000000000002E-4</c:v>
                </c:pt>
                <c:pt idx="1182">
                  <c:v>-3.2699999999999998E-4</c:v>
                </c:pt>
                <c:pt idx="1183">
                  <c:v>-2.43E-4</c:v>
                </c:pt>
                <c:pt idx="1184">
                  <c:v>-1.9000000000000001E-4</c:v>
                </c:pt>
                <c:pt idx="1185">
                  <c:v>-1.4799999999999999E-4</c:v>
                </c:pt>
                <c:pt idx="1186">
                  <c:v>-1.17E-4</c:v>
                </c:pt>
                <c:pt idx="1187">
                  <c:v>-7.3999999999999996E-5</c:v>
                </c:pt>
                <c:pt idx="1188">
                  <c:v>-4.3000000000000002E-5</c:v>
                </c:pt>
                <c:pt idx="1189">
                  <c:v>-9.9999999999999995E-7</c:v>
                </c:pt>
                <c:pt idx="1190">
                  <c:v>-2.1999999999999999E-5</c:v>
                </c:pt>
                <c:pt idx="1191">
                  <c:v>-9.9999999999999995E-7</c:v>
                </c:pt>
                <c:pt idx="1192">
                  <c:v>-2.1999999999999999E-5</c:v>
                </c:pt>
                <c:pt idx="1193">
                  <c:v>-3.1999999999999999E-5</c:v>
                </c:pt>
                <c:pt idx="1194">
                  <c:v>-4.3000000000000002E-5</c:v>
                </c:pt>
                <c:pt idx="1195">
                  <c:v>-8.5000000000000006E-5</c:v>
                </c:pt>
                <c:pt idx="1196">
                  <c:v>-1.06E-4</c:v>
                </c:pt>
                <c:pt idx="1197">
                  <c:v>-1.4799999999999999E-4</c:v>
                </c:pt>
                <c:pt idx="1198">
                  <c:v>-1.8000000000000001E-4</c:v>
                </c:pt>
                <c:pt idx="1199">
                  <c:v>-2.22E-4</c:v>
                </c:pt>
                <c:pt idx="1200">
                  <c:v>-2.5399999999999999E-4</c:v>
                </c:pt>
                <c:pt idx="1201">
                  <c:v>-2.8499999999999999E-4</c:v>
                </c:pt>
                <c:pt idx="1202">
                  <c:v>-3.2699999999999998E-4</c:v>
                </c:pt>
                <c:pt idx="1203">
                  <c:v>-3.48E-4</c:v>
                </c:pt>
                <c:pt idx="1204">
                  <c:v>-3.6900000000000002E-4</c:v>
                </c:pt>
                <c:pt idx="1205">
                  <c:v>-3.9100000000000002E-4</c:v>
                </c:pt>
                <c:pt idx="1206">
                  <c:v>-4.0099999999999999E-4</c:v>
                </c:pt>
                <c:pt idx="1207">
                  <c:v>-4.1199999999999999E-4</c:v>
                </c:pt>
                <c:pt idx="1208">
                  <c:v>-4.0099999999999999E-4</c:v>
                </c:pt>
                <c:pt idx="1209">
                  <c:v>-3.9100000000000002E-4</c:v>
                </c:pt>
                <c:pt idx="1210">
                  <c:v>-3.8000000000000002E-4</c:v>
                </c:pt>
                <c:pt idx="1211">
                  <c:v>-3.1700000000000001E-4</c:v>
                </c:pt>
                <c:pt idx="1212">
                  <c:v>-2.8499999999999999E-4</c:v>
                </c:pt>
                <c:pt idx="1213">
                  <c:v>-2.22E-4</c:v>
                </c:pt>
                <c:pt idx="1214">
                  <c:v>-1.5899999999999999E-4</c:v>
                </c:pt>
                <c:pt idx="1215">
                  <c:v>-9.5000000000000005E-5</c:v>
                </c:pt>
                <c:pt idx="1216">
                  <c:v>1.0000000000000001E-5</c:v>
                </c:pt>
                <c:pt idx="1217">
                  <c:v>8.3999999999999995E-5</c:v>
                </c:pt>
                <c:pt idx="1218">
                  <c:v>1.7899999999999999E-4</c:v>
                </c:pt>
                <c:pt idx="1219">
                  <c:v>2.7300000000000002E-4</c:v>
                </c:pt>
                <c:pt idx="1220">
                  <c:v>3.68E-4</c:v>
                </c:pt>
                <c:pt idx="1221">
                  <c:v>4.5300000000000001E-4</c:v>
                </c:pt>
                <c:pt idx="1222">
                  <c:v>5.4699999999999996E-4</c:v>
                </c:pt>
                <c:pt idx="1223">
                  <c:v>6.5300000000000004E-4</c:v>
                </c:pt>
                <c:pt idx="1224">
                  <c:v>7.1599999999999995E-4</c:v>
                </c:pt>
                <c:pt idx="1225">
                  <c:v>7.9000000000000001E-4</c:v>
                </c:pt>
                <c:pt idx="1226">
                  <c:v>8.6399999999999997E-4</c:v>
                </c:pt>
                <c:pt idx="1227">
                  <c:v>9.2699999999999998E-4</c:v>
                </c:pt>
                <c:pt idx="1228">
                  <c:v>9.6900000000000003E-4</c:v>
                </c:pt>
                <c:pt idx="1229">
                  <c:v>1.011E-3</c:v>
                </c:pt>
                <c:pt idx="1230">
                  <c:v>1.0219999999999999E-3</c:v>
                </c:pt>
                <c:pt idx="1231">
                  <c:v>1.0219999999999999E-3</c:v>
                </c:pt>
                <c:pt idx="1232">
                  <c:v>1.0319999999999999E-3</c:v>
                </c:pt>
                <c:pt idx="1233">
                  <c:v>1.0009999999999999E-3</c:v>
                </c:pt>
                <c:pt idx="1234">
                  <c:v>9.7900000000000005E-4</c:v>
                </c:pt>
                <c:pt idx="1235">
                  <c:v>9.4799999999999995E-4</c:v>
                </c:pt>
                <c:pt idx="1236">
                  <c:v>8.8500000000000004E-4</c:v>
                </c:pt>
                <c:pt idx="1237">
                  <c:v>8.4199999999999998E-4</c:v>
                </c:pt>
                <c:pt idx="1238">
                  <c:v>7.5799999999999999E-4</c:v>
                </c:pt>
                <c:pt idx="1239">
                  <c:v>6.6299999999999996E-4</c:v>
                </c:pt>
                <c:pt idx="1240">
                  <c:v>5.5800000000000001E-4</c:v>
                </c:pt>
                <c:pt idx="1241">
                  <c:v>4.6299999999999998E-4</c:v>
                </c:pt>
                <c:pt idx="1242">
                  <c:v>3.79E-4</c:v>
                </c:pt>
                <c:pt idx="1243">
                  <c:v>2.7300000000000002E-4</c:v>
                </c:pt>
                <c:pt idx="1244">
                  <c:v>1.5699999999999999E-4</c:v>
                </c:pt>
                <c:pt idx="1245">
                  <c:v>5.1999999999999997E-5</c:v>
                </c:pt>
                <c:pt idx="1246">
                  <c:v>-4.3000000000000002E-5</c:v>
                </c:pt>
                <c:pt idx="1247">
                  <c:v>-1.4799999999999999E-4</c:v>
                </c:pt>
                <c:pt idx="1248">
                  <c:v>-2.22E-4</c:v>
                </c:pt>
                <c:pt idx="1249">
                  <c:v>-3.1700000000000001E-4</c:v>
                </c:pt>
                <c:pt idx="1250">
                  <c:v>-3.9100000000000002E-4</c:v>
                </c:pt>
                <c:pt idx="1251">
                  <c:v>-4.8500000000000003E-4</c:v>
                </c:pt>
                <c:pt idx="1252">
                  <c:v>-5.3799999999999996E-4</c:v>
                </c:pt>
                <c:pt idx="1253">
                  <c:v>-6.1200000000000002E-4</c:v>
                </c:pt>
                <c:pt idx="1254">
                  <c:v>-6.6500000000000001E-4</c:v>
                </c:pt>
                <c:pt idx="1255">
                  <c:v>-6.8599999999999998E-4</c:v>
                </c:pt>
                <c:pt idx="1256">
                  <c:v>-7.3800000000000005E-4</c:v>
                </c:pt>
                <c:pt idx="1257">
                  <c:v>-7.5900000000000002E-4</c:v>
                </c:pt>
                <c:pt idx="1258">
                  <c:v>-7.9100000000000004E-4</c:v>
                </c:pt>
                <c:pt idx="1259">
                  <c:v>-8.2299999999999995E-4</c:v>
                </c:pt>
                <c:pt idx="1260">
                  <c:v>-8.2299999999999995E-4</c:v>
                </c:pt>
                <c:pt idx="1261">
                  <c:v>-8.4400000000000002E-4</c:v>
                </c:pt>
                <c:pt idx="1262">
                  <c:v>-8.6499999999999999E-4</c:v>
                </c:pt>
                <c:pt idx="1263">
                  <c:v>-8.4400000000000002E-4</c:v>
                </c:pt>
                <c:pt idx="1264">
                  <c:v>-8.6499999999999999E-4</c:v>
                </c:pt>
                <c:pt idx="1265">
                  <c:v>-8.4400000000000002E-4</c:v>
                </c:pt>
                <c:pt idx="1266">
                  <c:v>-8.5400000000000005E-4</c:v>
                </c:pt>
                <c:pt idx="1267">
                  <c:v>-8.4400000000000002E-4</c:v>
                </c:pt>
                <c:pt idx="1268">
                  <c:v>-8.7500000000000002E-4</c:v>
                </c:pt>
                <c:pt idx="1269">
                  <c:v>-8.6499999999999999E-4</c:v>
                </c:pt>
                <c:pt idx="1270">
                  <c:v>-8.7500000000000002E-4</c:v>
                </c:pt>
                <c:pt idx="1271">
                  <c:v>-9.0700000000000004E-4</c:v>
                </c:pt>
                <c:pt idx="1272">
                  <c:v>-9.1699999999999995E-4</c:v>
                </c:pt>
                <c:pt idx="1273">
                  <c:v>-9.4899999999999997E-4</c:v>
                </c:pt>
                <c:pt idx="1274">
                  <c:v>-9.6000000000000002E-4</c:v>
                </c:pt>
                <c:pt idx="1275">
                  <c:v>-9.4899999999999997E-4</c:v>
                </c:pt>
                <c:pt idx="1276">
                  <c:v>-9.7000000000000005E-4</c:v>
                </c:pt>
                <c:pt idx="1277">
                  <c:v>-1.0020000000000001E-3</c:v>
                </c:pt>
                <c:pt idx="1278">
                  <c:v>-9.810000000000001E-4</c:v>
                </c:pt>
                <c:pt idx="1279">
                  <c:v>-9.9099999999999991E-4</c:v>
                </c:pt>
                <c:pt idx="1280">
                  <c:v>-1.0020000000000001E-3</c:v>
                </c:pt>
                <c:pt idx="1281">
                  <c:v>-9.9099999999999991E-4</c:v>
                </c:pt>
                <c:pt idx="1282">
                  <c:v>-9.6000000000000002E-4</c:v>
                </c:pt>
                <c:pt idx="1283">
                  <c:v>-9.3899999999999995E-4</c:v>
                </c:pt>
                <c:pt idx="1284">
                  <c:v>-9.1699999999999995E-4</c:v>
                </c:pt>
                <c:pt idx="1285">
                  <c:v>-8.7500000000000002E-4</c:v>
                </c:pt>
                <c:pt idx="1286">
                  <c:v>-8.12E-4</c:v>
                </c:pt>
                <c:pt idx="1287">
                  <c:v>-7.4899999999999999E-4</c:v>
                </c:pt>
                <c:pt idx="1288">
                  <c:v>-6.8599999999999998E-4</c:v>
                </c:pt>
                <c:pt idx="1289">
                  <c:v>-6.0099999999999997E-4</c:v>
                </c:pt>
                <c:pt idx="1290">
                  <c:v>-5.0600000000000005E-4</c:v>
                </c:pt>
                <c:pt idx="1291">
                  <c:v>-4.2200000000000001E-4</c:v>
                </c:pt>
                <c:pt idx="1292">
                  <c:v>-3.0600000000000001E-4</c:v>
                </c:pt>
                <c:pt idx="1293">
                  <c:v>-2.0100000000000001E-4</c:v>
                </c:pt>
                <c:pt idx="1294">
                  <c:v>-7.3999999999999996E-5</c:v>
                </c:pt>
                <c:pt idx="1295">
                  <c:v>7.2999999999999999E-5</c:v>
                </c:pt>
                <c:pt idx="1296">
                  <c:v>1.8900000000000001E-4</c:v>
                </c:pt>
                <c:pt idx="1297">
                  <c:v>2.8400000000000002E-4</c:v>
                </c:pt>
                <c:pt idx="1298">
                  <c:v>4.3100000000000001E-4</c:v>
                </c:pt>
                <c:pt idx="1299">
                  <c:v>5.6800000000000004E-4</c:v>
                </c:pt>
                <c:pt idx="1300">
                  <c:v>6.8400000000000004E-4</c:v>
                </c:pt>
                <c:pt idx="1301">
                  <c:v>8.0000000000000004E-4</c:v>
                </c:pt>
                <c:pt idx="1302">
                  <c:v>9.0600000000000001E-4</c:v>
                </c:pt>
                <c:pt idx="1303">
                  <c:v>9.7900000000000005E-4</c:v>
                </c:pt>
                <c:pt idx="1304">
                  <c:v>1.0640000000000001E-3</c:v>
                </c:pt>
                <c:pt idx="1305">
                  <c:v>1.1479999999999999E-3</c:v>
                </c:pt>
                <c:pt idx="1306">
                  <c:v>1.201E-3</c:v>
                </c:pt>
                <c:pt idx="1307">
                  <c:v>1.253E-3</c:v>
                </c:pt>
                <c:pt idx="1308">
                  <c:v>1.2849999999999999E-3</c:v>
                </c:pt>
                <c:pt idx="1309">
                  <c:v>1.3060000000000001E-3</c:v>
                </c:pt>
                <c:pt idx="1310">
                  <c:v>1.2849999999999999E-3</c:v>
                </c:pt>
                <c:pt idx="1311">
                  <c:v>1.2849999999999999E-3</c:v>
                </c:pt>
                <c:pt idx="1312">
                  <c:v>1.243E-3</c:v>
                </c:pt>
                <c:pt idx="1313">
                  <c:v>1.1900000000000001E-3</c:v>
                </c:pt>
                <c:pt idx="1314">
                  <c:v>1.127E-3</c:v>
                </c:pt>
                <c:pt idx="1315">
                  <c:v>1.0740000000000001E-3</c:v>
                </c:pt>
                <c:pt idx="1316">
                  <c:v>9.8999999999999999E-4</c:v>
                </c:pt>
                <c:pt idx="1317">
                  <c:v>8.8500000000000004E-4</c:v>
                </c:pt>
                <c:pt idx="1318">
                  <c:v>8.1099999999999998E-4</c:v>
                </c:pt>
                <c:pt idx="1319">
                  <c:v>6.8400000000000004E-4</c:v>
                </c:pt>
                <c:pt idx="1320">
                  <c:v>5.6800000000000004E-4</c:v>
                </c:pt>
                <c:pt idx="1321">
                  <c:v>4.6299999999999998E-4</c:v>
                </c:pt>
                <c:pt idx="1322">
                  <c:v>3.4699999999999998E-4</c:v>
                </c:pt>
                <c:pt idx="1323">
                  <c:v>2.31E-4</c:v>
                </c:pt>
                <c:pt idx="1324">
                  <c:v>1.36E-4</c:v>
                </c:pt>
                <c:pt idx="1325">
                  <c:v>2.0000000000000002E-5</c:v>
                </c:pt>
                <c:pt idx="1326">
                  <c:v>-7.3999999999999996E-5</c:v>
                </c:pt>
                <c:pt idx="1327">
                  <c:v>-1.5899999999999999E-4</c:v>
                </c:pt>
                <c:pt idx="1328">
                  <c:v>-2.43E-4</c:v>
                </c:pt>
                <c:pt idx="1329">
                  <c:v>-3.1700000000000001E-4</c:v>
                </c:pt>
                <c:pt idx="1330">
                  <c:v>-3.8000000000000002E-4</c:v>
                </c:pt>
                <c:pt idx="1331">
                  <c:v>-4.3300000000000001E-4</c:v>
                </c:pt>
                <c:pt idx="1332">
                  <c:v>-4.75E-4</c:v>
                </c:pt>
                <c:pt idx="1333">
                  <c:v>-5.0600000000000005E-4</c:v>
                </c:pt>
                <c:pt idx="1334">
                  <c:v>-5.3799999999999996E-4</c:v>
                </c:pt>
                <c:pt idx="1335">
                  <c:v>-5.3799999999999996E-4</c:v>
                </c:pt>
                <c:pt idx="1336">
                  <c:v>-5.4900000000000001E-4</c:v>
                </c:pt>
                <c:pt idx="1337">
                  <c:v>-5.3799999999999996E-4</c:v>
                </c:pt>
                <c:pt idx="1338">
                  <c:v>-5.0600000000000005E-4</c:v>
                </c:pt>
                <c:pt idx="1339">
                  <c:v>-4.9600000000000002E-4</c:v>
                </c:pt>
                <c:pt idx="1340">
                  <c:v>-4.64E-4</c:v>
                </c:pt>
                <c:pt idx="1341">
                  <c:v>-4.3300000000000001E-4</c:v>
                </c:pt>
                <c:pt idx="1342">
                  <c:v>-4.2200000000000001E-4</c:v>
                </c:pt>
                <c:pt idx="1343">
                  <c:v>-3.6900000000000002E-4</c:v>
                </c:pt>
                <c:pt idx="1344">
                  <c:v>-3.3799999999999998E-4</c:v>
                </c:pt>
                <c:pt idx="1345">
                  <c:v>-3.0600000000000001E-4</c:v>
                </c:pt>
                <c:pt idx="1346">
                  <c:v>-2.8499999999999999E-4</c:v>
                </c:pt>
                <c:pt idx="1347">
                  <c:v>-2.5399999999999999E-4</c:v>
                </c:pt>
                <c:pt idx="1348">
                  <c:v>-2.1100000000000001E-4</c:v>
                </c:pt>
                <c:pt idx="1349">
                  <c:v>-2.22E-4</c:v>
                </c:pt>
                <c:pt idx="1350">
                  <c:v>-2.1100000000000001E-4</c:v>
                </c:pt>
                <c:pt idx="1351">
                  <c:v>-2.0100000000000001E-4</c:v>
                </c:pt>
                <c:pt idx="1352">
                  <c:v>-2.22E-4</c:v>
                </c:pt>
                <c:pt idx="1353">
                  <c:v>-2.1100000000000001E-4</c:v>
                </c:pt>
                <c:pt idx="1354">
                  <c:v>-2.32E-4</c:v>
                </c:pt>
                <c:pt idx="1355">
                  <c:v>-2.6400000000000002E-4</c:v>
                </c:pt>
                <c:pt idx="1356">
                  <c:v>-2.9599999999999998E-4</c:v>
                </c:pt>
                <c:pt idx="1357">
                  <c:v>-3.2699999999999998E-4</c:v>
                </c:pt>
                <c:pt idx="1358">
                  <c:v>-3.59E-4</c:v>
                </c:pt>
                <c:pt idx="1359">
                  <c:v>-4.1199999999999999E-4</c:v>
                </c:pt>
                <c:pt idx="1360">
                  <c:v>-4.5399999999999998E-4</c:v>
                </c:pt>
                <c:pt idx="1361">
                  <c:v>-5.2800000000000004E-4</c:v>
                </c:pt>
                <c:pt idx="1362">
                  <c:v>-5.5900000000000004E-4</c:v>
                </c:pt>
                <c:pt idx="1363">
                  <c:v>-6.3299999999999999E-4</c:v>
                </c:pt>
                <c:pt idx="1364">
                  <c:v>-6.8599999999999998E-4</c:v>
                </c:pt>
                <c:pt idx="1365">
                  <c:v>-7.4899999999999999E-4</c:v>
                </c:pt>
                <c:pt idx="1366">
                  <c:v>-7.9100000000000004E-4</c:v>
                </c:pt>
                <c:pt idx="1367">
                  <c:v>-8.3299999999999997E-4</c:v>
                </c:pt>
                <c:pt idx="1368">
                  <c:v>-8.8599999999999996E-4</c:v>
                </c:pt>
                <c:pt idx="1369">
                  <c:v>-9.2800000000000001E-4</c:v>
                </c:pt>
                <c:pt idx="1370">
                  <c:v>-9.810000000000001E-4</c:v>
                </c:pt>
                <c:pt idx="1371">
                  <c:v>-1.0020000000000001E-3</c:v>
                </c:pt>
                <c:pt idx="1372">
                  <c:v>-1.023E-3</c:v>
                </c:pt>
                <c:pt idx="1373">
                  <c:v>-1.0330000000000001E-3</c:v>
                </c:pt>
                <c:pt idx="1374">
                  <c:v>-1.044E-3</c:v>
                </c:pt>
                <c:pt idx="1375">
                  <c:v>-1.044E-3</c:v>
                </c:pt>
                <c:pt idx="1376">
                  <c:v>-1.054E-3</c:v>
                </c:pt>
                <c:pt idx="1377">
                  <c:v>-1.044E-3</c:v>
                </c:pt>
                <c:pt idx="1378">
                  <c:v>-1.044E-3</c:v>
                </c:pt>
                <c:pt idx="1379">
                  <c:v>-1.044E-3</c:v>
                </c:pt>
                <c:pt idx="1380">
                  <c:v>-9.9099999999999991E-4</c:v>
                </c:pt>
                <c:pt idx="1381">
                  <c:v>-9.810000000000001E-4</c:v>
                </c:pt>
                <c:pt idx="1382">
                  <c:v>-9.4899999999999997E-4</c:v>
                </c:pt>
                <c:pt idx="1383">
                  <c:v>-9.0700000000000004E-4</c:v>
                </c:pt>
                <c:pt idx="1384">
                  <c:v>-8.7500000000000002E-4</c:v>
                </c:pt>
                <c:pt idx="1385">
                  <c:v>-8.3299999999999997E-4</c:v>
                </c:pt>
                <c:pt idx="1386">
                  <c:v>-7.9100000000000004E-4</c:v>
                </c:pt>
                <c:pt idx="1387">
                  <c:v>-7.6999999999999996E-4</c:v>
                </c:pt>
                <c:pt idx="1388">
                  <c:v>-6.96E-4</c:v>
                </c:pt>
                <c:pt idx="1389">
                  <c:v>-6.5399999999999996E-4</c:v>
                </c:pt>
                <c:pt idx="1390">
                  <c:v>-6.2200000000000005E-4</c:v>
                </c:pt>
                <c:pt idx="1391">
                  <c:v>-5.9100000000000005E-4</c:v>
                </c:pt>
                <c:pt idx="1392">
                  <c:v>-5.4900000000000001E-4</c:v>
                </c:pt>
                <c:pt idx="1393">
                  <c:v>-4.9600000000000002E-4</c:v>
                </c:pt>
                <c:pt idx="1394">
                  <c:v>-4.5399999999999998E-4</c:v>
                </c:pt>
                <c:pt idx="1395">
                  <c:v>-3.9100000000000002E-4</c:v>
                </c:pt>
                <c:pt idx="1396">
                  <c:v>-3.48E-4</c:v>
                </c:pt>
                <c:pt idx="1397">
                  <c:v>-2.9599999999999998E-4</c:v>
                </c:pt>
                <c:pt idx="1398">
                  <c:v>-2.5399999999999999E-4</c:v>
                </c:pt>
                <c:pt idx="1399">
                  <c:v>-2.1100000000000001E-4</c:v>
                </c:pt>
                <c:pt idx="1400">
                  <c:v>-1.6899999999999999E-4</c:v>
                </c:pt>
                <c:pt idx="1401">
                  <c:v>-1.27E-4</c:v>
                </c:pt>
                <c:pt idx="1402">
                  <c:v>-8.5000000000000006E-5</c:v>
                </c:pt>
                <c:pt idx="1403">
                  <c:v>-2.1999999999999999E-5</c:v>
                </c:pt>
                <c:pt idx="1404">
                  <c:v>2.0000000000000002E-5</c:v>
                </c:pt>
                <c:pt idx="1405">
                  <c:v>4.1999999999999998E-5</c:v>
                </c:pt>
                <c:pt idx="1406">
                  <c:v>8.3999999999999995E-5</c:v>
                </c:pt>
                <c:pt idx="1407">
                  <c:v>1.26E-4</c:v>
                </c:pt>
                <c:pt idx="1408">
                  <c:v>1.36E-4</c:v>
                </c:pt>
                <c:pt idx="1409">
                  <c:v>1.7899999999999999E-4</c:v>
                </c:pt>
                <c:pt idx="1410">
                  <c:v>1.8900000000000001E-4</c:v>
                </c:pt>
                <c:pt idx="1411">
                  <c:v>2.31E-4</c:v>
                </c:pt>
                <c:pt idx="1412">
                  <c:v>2.52E-4</c:v>
                </c:pt>
                <c:pt idx="1413">
                  <c:v>2.63E-4</c:v>
                </c:pt>
                <c:pt idx="1414">
                  <c:v>2.63E-4</c:v>
                </c:pt>
                <c:pt idx="1415">
                  <c:v>2.52E-4</c:v>
                </c:pt>
                <c:pt idx="1416">
                  <c:v>2.52E-4</c:v>
                </c:pt>
                <c:pt idx="1417">
                  <c:v>2.52E-4</c:v>
                </c:pt>
                <c:pt idx="1418">
                  <c:v>2.1000000000000001E-4</c:v>
                </c:pt>
                <c:pt idx="1419">
                  <c:v>1.8900000000000001E-4</c:v>
                </c:pt>
                <c:pt idx="1420">
                  <c:v>1.36E-4</c:v>
                </c:pt>
                <c:pt idx="1421">
                  <c:v>9.3999999999999994E-5</c:v>
                </c:pt>
                <c:pt idx="1422">
                  <c:v>6.3E-5</c:v>
                </c:pt>
                <c:pt idx="1423">
                  <c:v>-9.9999999999999995E-7</c:v>
                </c:pt>
                <c:pt idx="1424">
                  <c:v>-4.3000000000000002E-5</c:v>
                </c:pt>
                <c:pt idx="1425">
                  <c:v>-1.27E-4</c:v>
                </c:pt>
                <c:pt idx="1426">
                  <c:v>-1.9000000000000001E-4</c:v>
                </c:pt>
                <c:pt idx="1427">
                  <c:v>-2.5399999999999999E-4</c:v>
                </c:pt>
                <c:pt idx="1428">
                  <c:v>-3.48E-4</c:v>
                </c:pt>
                <c:pt idx="1429">
                  <c:v>-4.3300000000000001E-4</c:v>
                </c:pt>
                <c:pt idx="1430">
                  <c:v>-4.9600000000000002E-4</c:v>
                </c:pt>
                <c:pt idx="1431">
                  <c:v>-5.6999999999999998E-4</c:v>
                </c:pt>
                <c:pt idx="1432">
                  <c:v>-6.5399999999999996E-4</c:v>
                </c:pt>
                <c:pt idx="1433">
                  <c:v>-6.96E-4</c:v>
                </c:pt>
                <c:pt idx="1434">
                  <c:v>-7.4899999999999999E-4</c:v>
                </c:pt>
                <c:pt idx="1435">
                  <c:v>-8.12E-4</c:v>
                </c:pt>
                <c:pt idx="1436">
                  <c:v>-8.5400000000000005E-4</c:v>
                </c:pt>
                <c:pt idx="1437">
                  <c:v>-8.8599999999999996E-4</c:v>
                </c:pt>
                <c:pt idx="1438">
                  <c:v>-9.0700000000000004E-4</c:v>
                </c:pt>
                <c:pt idx="1439">
                  <c:v>-9.1699999999999995E-4</c:v>
                </c:pt>
                <c:pt idx="1440">
                  <c:v>-9.1699999999999995E-4</c:v>
                </c:pt>
                <c:pt idx="1441">
                  <c:v>-8.9599999999999999E-4</c:v>
                </c:pt>
                <c:pt idx="1442">
                  <c:v>-8.6499999999999999E-4</c:v>
                </c:pt>
                <c:pt idx="1443">
                  <c:v>-8.4400000000000002E-4</c:v>
                </c:pt>
                <c:pt idx="1444">
                  <c:v>-8.0199999999999998E-4</c:v>
                </c:pt>
                <c:pt idx="1445">
                  <c:v>-7.1699999999999997E-4</c:v>
                </c:pt>
                <c:pt idx="1446">
                  <c:v>-6.6500000000000001E-4</c:v>
                </c:pt>
                <c:pt idx="1447">
                  <c:v>-5.5900000000000004E-4</c:v>
                </c:pt>
                <c:pt idx="1448">
                  <c:v>-4.8500000000000003E-4</c:v>
                </c:pt>
                <c:pt idx="1449">
                  <c:v>-3.8000000000000002E-4</c:v>
                </c:pt>
                <c:pt idx="1450">
                  <c:v>-2.8499999999999999E-4</c:v>
                </c:pt>
                <c:pt idx="1451">
                  <c:v>-1.6899999999999999E-4</c:v>
                </c:pt>
                <c:pt idx="1452">
                  <c:v>-7.3999999999999996E-5</c:v>
                </c:pt>
                <c:pt idx="1453">
                  <c:v>4.1999999999999998E-5</c:v>
                </c:pt>
                <c:pt idx="1454">
                  <c:v>1.26E-4</c:v>
                </c:pt>
                <c:pt idx="1455">
                  <c:v>2.2100000000000001E-4</c:v>
                </c:pt>
                <c:pt idx="1456">
                  <c:v>3.2600000000000001E-4</c:v>
                </c:pt>
                <c:pt idx="1457">
                  <c:v>3.8900000000000002E-4</c:v>
                </c:pt>
                <c:pt idx="1458">
                  <c:v>4.84E-4</c:v>
                </c:pt>
                <c:pt idx="1459">
                  <c:v>5.1599999999999997E-4</c:v>
                </c:pt>
                <c:pt idx="1460">
                  <c:v>5.6800000000000004E-4</c:v>
                </c:pt>
                <c:pt idx="1461">
                  <c:v>6.11E-4</c:v>
                </c:pt>
                <c:pt idx="1462">
                  <c:v>6.4199999999999999E-4</c:v>
                </c:pt>
                <c:pt idx="1463">
                  <c:v>6.5300000000000004E-4</c:v>
                </c:pt>
                <c:pt idx="1464">
                  <c:v>6.4199999999999999E-4</c:v>
                </c:pt>
                <c:pt idx="1465">
                  <c:v>6.3199999999999997E-4</c:v>
                </c:pt>
                <c:pt idx="1466">
                  <c:v>6.11E-4</c:v>
                </c:pt>
                <c:pt idx="1467">
                  <c:v>5.6800000000000004E-4</c:v>
                </c:pt>
                <c:pt idx="1468">
                  <c:v>5.0500000000000002E-4</c:v>
                </c:pt>
                <c:pt idx="1469">
                  <c:v>4.6299999999999998E-4</c:v>
                </c:pt>
                <c:pt idx="1470">
                  <c:v>3.79E-4</c:v>
                </c:pt>
                <c:pt idx="1471">
                  <c:v>3.0499999999999999E-4</c:v>
                </c:pt>
                <c:pt idx="1472">
                  <c:v>2.2100000000000001E-4</c:v>
                </c:pt>
                <c:pt idx="1473">
                  <c:v>1.36E-4</c:v>
                </c:pt>
                <c:pt idx="1474">
                  <c:v>6.3E-5</c:v>
                </c:pt>
                <c:pt idx="1475">
                  <c:v>-9.9999999999999995E-7</c:v>
                </c:pt>
                <c:pt idx="1476">
                  <c:v>-7.3999999999999996E-5</c:v>
                </c:pt>
                <c:pt idx="1477">
                  <c:v>-1.17E-4</c:v>
                </c:pt>
                <c:pt idx="1478">
                  <c:v>-2.0100000000000001E-4</c:v>
                </c:pt>
                <c:pt idx="1479">
                  <c:v>-2.6400000000000002E-4</c:v>
                </c:pt>
                <c:pt idx="1480">
                  <c:v>-3.0600000000000001E-4</c:v>
                </c:pt>
                <c:pt idx="1481">
                  <c:v>-3.3799999999999998E-4</c:v>
                </c:pt>
                <c:pt idx="1482">
                  <c:v>-3.3799999999999998E-4</c:v>
                </c:pt>
                <c:pt idx="1483">
                  <c:v>-3.48E-4</c:v>
                </c:pt>
                <c:pt idx="1484">
                  <c:v>-3.48E-4</c:v>
                </c:pt>
                <c:pt idx="1485">
                  <c:v>-3.3799999999999998E-4</c:v>
                </c:pt>
                <c:pt idx="1486">
                  <c:v>-3.1700000000000001E-4</c:v>
                </c:pt>
                <c:pt idx="1487">
                  <c:v>-2.8499999999999999E-4</c:v>
                </c:pt>
                <c:pt idx="1488">
                  <c:v>-2.32E-4</c:v>
                </c:pt>
                <c:pt idx="1489">
                  <c:v>-1.9000000000000001E-4</c:v>
                </c:pt>
                <c:pt idx="1490">
                  <c:v>-1.27E-4</c:v>
                </c:pt>
                <c:pt idx="1491">
                  <c:v>-7.3999999999999996E-5</c:v>
                </c:pt>
                <c:pt idx="1492">
                  <c:v>-1.1E-5</c:v>
                </c:pt>
                <c:pt idx="1493">
                  <c:v>4.1999999999999998E-5</c:v>
                </c:pt>
                <c:pt idx="1494">
                  <c:v>1.05E-4</c:v>
                </c:pt>
                <c:pt idx="1495">
                  <c:v>1.8900000000000001E-4</c:v>
                </c:pt>
                <c:pt idx="1496">
                  <c:v>2.1000000000000001E-4</c:v>
                </c:pt>
                <c:pt idx="1497">
                  <c:v>2.63E-4</c:v>
                </c:pt>
                <c:pt idx="1498">
                  <c:v>2.9399999999999999E-4</c:v>
                </c:pt>
                <c:pt idx="1499">
                  <c:v>3.1599999999999998E-4</c:v>
                </c:pt>
                <c:pt idx="1500">
                  <c:v>3.3700000000000001E-4</c:v>
                </c:pt>
                <c:pt idx="1501">
                  <c:v>3.2600000000000001E-4</c:v>
                </c:pt>
                <c:pt idx="1502">
                  <c:v>3.1599999999999998E-4</c:v>
                </c:pt>
                <c:pt idx="1503">
                  <c:v>2.8400000000000002E-4</c:v>
                </c:pt>
                <c:pt idx="1504">
                  <c:v>2.52E-4</c:v>
                </c:pt>
                <c:pt idx="1505">
                  <c:v>1.6799999999999999E-4</c:v>
                </c:pt>
                <c:pt idx="1506">
                  <c:v>1.15E-4</c:v>
                </c:pt>
                <c:pt idx="1507">
                  <c:v>3.1000000000000001E-5</c:v>
                </c:pt>
                <c:pt idx="1508">
                  <c:v>-6.3999999999999997E-5</c:v>
                </c:pt>
                <c:pt idx="1509">
                  <c:v>-1.6899999999999999E-4</c:v>
                </c:pt>
                <c:pt idx="1510">
                  <c:v>-2.7500000000000002E-4</c:v>
                </c:pt>
                <c:pt idx="1511">
                  <c:v>-3.6900000000000002E-4</c:v>
                </c:pt>
                <c:pt idx="1512">
                  <c:v>-4.9600000000000002E-4</c:v>
                </c:pt>
                <c:pt idx="1513">
                  <c:v>-6.1200000000000002E-4</c:v>
                </c:pt>
                <c:pt idx="1514">
                  <c:v>-7.3800000000000005E-4</c:v>
                </c:pt>
                <c:pt idx="1515">
                  <c:v>-8.6499999999999999E-4</c:v>
                </c:pt>
                <c:pt idx="1516">
                  <c:v>-9.810000000000001E-4</c:v>
                </c:pt>
                <c:pt idx="1517">
                  <c:v>-1.0759999999999999E-3</c:v>
                </c:pt>
                <c:pt idx="1518">
                  <c:v>-1.16E-3</c:v>
                </c:pt>
                <c:pt idx="1519">
                  <c:v>-1.2650000000000001E-3</c:v>
                </c:pt>
                <c:pt idx="1520">
                  <c:v>-1.3389999999999999E-3</c:v>
                </c:pt>
                <c:pt idx="1521">
                  <c:v>-1.402E-3</c:v>
                </c:pt>
                <c:pt idx="1522">
                  <c:v>-1.4549999999999999E-3</c:v>
                </c:pt>
                <c:pt idx="1523">
                  <c:v>-1.4760000000000001E-3</c:v>
                </c:pt>
                <c:pt idx="1524">
                  <c:v>-1.487E-3</c:v>
                </c:pt>
                <c:pt idx="1525">
                  <c:v>-1.4970000000000001E-3</c:v>
                </c:pt>
                <c:pt idx="1526">
                  <c:v>-1.4549999999999999E-3</c:v>
                </c:pt>
                <c:pt idx="1527">
                  <c:v>-1.4549999999999999E-3</c:v>
                </c:pt>
                <c:pt idx="1528">
                  <c:v>-1.392E-3</c:v>
                </c:pt>
                <c:pt idx="1529">
                  <c:v>-1.328E-3</c:v>
                </c:pt>
                <c:pt idx="1530">
                  <c:v>-1.2650000000000001E-3</c:v>
                </c:pt>
                <c:pt idx="1531">
                  <c:v>-1.2019999999999999E-3</c:v>
                </c:pt>
                <c:pt idx="1532">
                  <c:v>-1.0970000000000001E-3</c:v>
                </c:pt>
                <c:pt idx="1533">
                  <c:v>-1.0020000000000001E-3</c:v>
                </c:pt>
                <c:pt idx="1534">
                  <c:v>-8.8599999999999996E-4</c:v>
                </c:pt>
                <c:pt idx="1535">
                  <c:v>-7.7999999999999999E-4</c:v>
                </c:pt>
                <c:pt idx="1536">
                  <c:v>-6.7500000000000004E-4</c:v>
                </c:pt>
                <c:pt idx="1537">
                  <c:v>-5.3799999999999996E-4</c:v>
                </c:pt>
                <c:pt idx="1538">
                  <c:v>-4.4299999999999998E-4</c:v>
                </c:pt>
                <c:pt idx="1539">
                  <c:v>-3.1700000000000001E-4</c:v>
                </c:pt>
                <c:pt idx="1540">
                  <c:v>-2.1100000000000001E-4</c:v>
                </c:pt>
                <c:pt idx="1541">
                  <c:v>-9.5000000000000005E-5</c:v>
                </c:pt>
                <c:pt idx="1542">
                  <c:v>1.0000000000000001E-5</c:v>
                </c:pt>
                <c:pt idx="1543">
                  <c:v>1.05E-4</c:v>
                </c:pt>
                <c:pt idx="1544">
                  <c:v>2.1000000000000001E-4</c:v>
                </c:pt>
                <c:pt idx="1545">
                  <c:v>2.9399999999999999E-4</c:v>
                </c:pt>
                <c:pt idx="1546">
                  <c:v>3.79E-4</c:v>
                </c:pt>
                <c:pt idx="1547">
                  <c:v>4.5300000000000001E-4</c:v>
                </c:pt>
                <c:pt idx="1548">
                  <c:v>4.84E-4</c:v>
                </c:pt>
                <c:pt idx="1549">
                  <c:v>5.6800000000000004E-4</c:v>
                </c:pt>
                <c:pt idx="1550">
                  <c:v>5.9999999999999995E-4</c:v>
                </c:pt>
                <c:pt idx="1551">
                  <c:v>6.7400000000000001E-4</c:v>
                </c:pt>
                <c:pt idx="1552">
                  <c:v>6.8400000000000004E-4</c:v>
                </c:pt>
                <c:pt idx="1553">
                  <c:v>7.3700000000000002E-4</c:v>
                </c:pt>
                <c:pt idx="1554">
                  <c:v>7.6900000000000004E-4</c:v>
                </c:pt>
                <c:pt idx="1555">
                  <c:v>7.9000000000000001E-4</c:v>
                </c:pt>
                <c:pt idx="1556">
                  <c:v>8.1099999999999998E-4</c:v>
                </c:pt>
                <c:pt idx="1557">
                  <c:v>8.2100000000000001E-4</c:v>
                </c:pt>
                <c:pt idx="1558">
                  <c:v>8.3199999999999995E-4</c:v>
                </c:pt>
                <c:pt idx="1559">
                  <c:v>8.4199999999999998E-4</c:v>
                </c:pt>
                <c:pt idx="1560">
                  <c:v>8.5300000000000003E-4</c:v>
                </c:pt>
                <c:pt idx="1561">
                  <c:v>8.4199999999999998E-4</c:v>
                </c:pt>
                <c:pt idx="1562">
                  <c:v>8.5300000000000003E-4</c:v>
                </c:pt>
                <c:pt idx="1563">
                  <c:v>8.5300000000000003E-4</c:v>
                </c:pt>
                <c:pt idx="1564">
                  <c:v>8.5300000000000003E-4</c:v>
                </c:pt>
                <c:pt idx="1565">
                  <c:v>8.4199999999999998E-4</c:v>
                </c:pt>
                <c:pt idx="1566">
                  <c:v>8.2100000000000001E-4</c:v>
                </c:pt>
                <c:pt idx="1567">
                  <c:v>8.2100000000000001E-4</c:v>
                </c:pt>
                <c:pt idx="1568">
                  <c:v>8.0000000000000004E-4</c:v>
                </c:pt>
                <c:pt idx="1569">
                  <c:v>7.6900000000000004E-4</c:v>
                </c:pt>
                <c:pt idx="1570">
                  <c:v>7.5799999999999999E-4</c:v>
                </c:pt>
                <c:pt idx="1571">
                  <c:v>7.1599999999999995E-4</c:v>
                </c:pt>
                <c:pt idx="1572">
                  <c:v>7.0500000000000001E-4</c:v>
                </c:pt>
                <c:pt idx="1573">
                  <c:v>6.5300000000000004E-4</c:v>
                </c:pt>
                <c:pt idx="1574">
                  <c:v>6.11E-4</c:v>
                </c:pt>
                <c:pt idx="1575">
                  <c:v>5.5800000000000001E-4</c:v>
                </c:pt>
                <c:pt idx="1576">
                  <c:v>5.2599999999999999E-4</c:v>
                </c:pt>
                <c:pt idx="1577">
                  <c:v>4.84E-4</c:v>
                </c:pt>
                <c:pt idx="1578">
                  <c:v>4.2099999999999999E-4</c:v>
                </c:pt>
                <c:pt idx="1579">
                  <c:v>3.68E-4</c:v>
                </c:pt>
                <c:pt idx="1580">
                  <c:v>2.9399999999999999E-4</c:v>
                </c:pt>
                <c:pt idx="1581">
                  <c:v>2.52E-4</c:v>
                </c:pt>
                <c:pt idx="1582">
                  <c:v>1.7899999999999999E-4</c:v>
                </c:pt>
                <c:pt idx="1583">
                  <c:v>1.26E-4</c:v>
                </c:pt>
                <c:pt idx="1584">
                  <c:v>6.3E-5</c:v>
                </c:pt>
                <c:pt idx="1585">
                  <c:v>2.0000000000000002E-5</c:v>
                </c:pt>
                <c:pt idx="1586">
                  <c:v>-4.3000000000000002E-5</c:v>
                </c:pt>
                <c:pt idx="1587">
                  <c:v>-8.5000000000000006E-5</c:v>
                </c:pt>
                <c:pt idx="1588">
                  <c:v>-1.17E-4</c:v>
                </c:pt>
                <c:pt idx="1589">
                  <c:v>-1.5899999999999999E-4</c:v>
                </c:pt>
                <c:pt idx="1590">
                  <c:v>-1.6899999999999999E-4</c:v>
                </c:pt>
                <c:pt idx="1591">
                  <c:v>-2.0100000000000001E-4</c:v>
                </c:pt>
                <c:pt idx="1592">
                  <c:v>-2.1100000000000001E-4</c:v>
                </c:pt>
                <c:pt idx="1593">
                  <c:v>-2.1100000000000001E-4</c:v>
                </c:pt>
                <c:pt idx="1594">
                  <c:v>-2.1100000000000001E-4</c:v>
                </c:pt>
                <c:pt idx="1595">
                  <c:v>-1.6899999999999999E-4</c:v>
                </c:pt>
                <c:pt idx="1596">
                  <c:v>-1.4799999999999999E-4</c:v>
                </c:pt>
                <c:pt idx="1597">
                  <c:v>-1.06E-4</c:v>
                </c:pt>
                <c:pt idx="1598">
                  <c:v>-7.3999999999999996E-5</c:v>
                </c:pt>
                <c:pt idx="1599">
                  <c:v>-2.1999999999999999E-5</c:v>
                </c:pt>
                <c:pt idx="1600">
                  <c:v>4.1999999999999998E-5</c:v>
                </c:pt>
                <c:pt idx="1601">
                  <c:v>1.15E-4</c:v>
                </c:pt>
                <c:pt idx="1602">
                  <c:v>2.0000000000000001E-4</c:v>
                </c:pt>
                <c:pt idx="1603">
                  <c:v>2.52E-4</c:v>
                </c:pt>
                <c:pt idx="1604">
                  <c:v>3.0499999999999999E-4</c:v>
                </c:pt>
                <c:pt idx="1605">
                  <c:v>4.0000000000000002E-4</c:v>
                </c:pt>
                <c:pt idx="1606">
                  <c:v>4.6299999999999998E-4</c:v>
                </c:pt>
                <c:pt idx="1607">
                  <c:v>5.4699999999999996E-4</c:v>
                </c:pt>
                <c:pt idx="1608">
                  <c:v>5.9999999999999995E-4</c:v>
                </c:pt>
                <c:pt idx="1609">
                  <c:v>6.7400000000000001E-4</c:v>
                </c:pt>
                <c:pt idx="1610">
                  <c:v>7.27E-4</c:v>
                </c:pt>
                <c:pt idx="1611">
                  <c:v>7.6900000000000004E-4</c:v>
                </c:pt>
                <c:pt idx="1612">
                  <c:v>8.0000000000000004E-4</c:v>
                </c:pt>
                <c:pt idx="1613">
                  <c:v>8.2100000000000001E-4</c:v>
                </c:pt>
                <c:pt idx="1614">
                  <c:v>8.5300000000000003E-4</c:v>
                </c:pt>
                <c:pt idx="1615">
                  <c:v>8.5300000000000003E-4</c:v>
                </c:pt>
                <c:pt idx="1616">
                  <c:v>8.2100000000000001E-4</c:v>
                </c:pt>
                <c:pt idx="1617">
                  <c:v>7.9000000000000001E-4</c:v>
                </c:pt>
                <c:pt idx="1618">
                  <c:v>7.6900000000000004E-4</c:v>
                </c:pt>
                <c:pt idx="1619">
                  <c:v>7.0500000000000001E-4</c:v>
                </c:pt>
                <c:pt idx="1620">
                  <c:v>6.5300000000000004E-4</c:v>
                </c:pt>
                <c:pt idx="1621">
                  <c:v>5.6800000000000004E-4</c:v>
                </c:pt>
                <c:pt idx="1622">
                  <c:v>4.84E-4</c:v>
                </c:pt>
                <c:pt idx="1623">
                  <c:v>4.0000000000000002E-4</c:v>
                </c:pt>
                <c:pt idx="1624">
                  <c:v>2.8400000000000002E-4</c:v>
                </c:pt>
                <c:pt idx="1625">
                  <c:v>1.5699999999999999E-4</c:v>
                </c:pt>
                <c:pt idx="1626">
                  <c:v>7.2999999999999999E-5</c:v>
                </c:pt>
                <c:pt idx="1627">
                  <c:v>-5.3000000000000001E-5</c:v>
                </c:pt>
                <c:pt idx="1628">
                  <c:v>-1.8000000000000001E-4</c:v>
                </c:pt>
                <c:pt idx="1629">
                  <c:v>-3.1700000000000001E-4</c:v>
                </c:pt>
                <c:pt idx="1630">
                  <c:v>-4.3300000000000001E-4</c:v>
                </c:pt>
                <c:pt idx="1631">
                  <c:v>-5.6999999999999998E-4</c:v>
                </c:pt>
                <c:pt idx="1632">
                  <c:v>-6.8599999999999998E-4</c:v>
                </c:pt>
                <c:pt idx="1633">
                  <c:v>-8.0199999999999998E-4</c:v>
                </c:pt>
                <c:pt idx="1634">
                  <c:v>-9.1699999999999995E-4</c:v>
                </c:pt>
                <c:pt idx="1635">
                  <c:v>-1.0120000000000001E-3</c:v>
                </c:pt>
                <c:pt idx="1636">
                  <c:v>-1.1069999999999999E-3</c:v>
                </c:pt>
                <c:pt idx="1637">
                  <c:v>-1.181E-3</c:v>
                </c:pt>
                <c:pt idx="1638">
                  <c:v>-1.255E-3</c:v>
                </c:pt>
                <c:pt idx="1639">
                  <c:v>-1.307E-3</c:v>
                </c:pt>
                <c:pt idx="1640">
                  <c:v>-1.371E-3</c:v>
                </c:pt>
                <c:pt idx="1641">
                  <c:v>-1.3810000000000001E-3</c:v>
                </c:pt>
                <c:pt idx="1642">
                  <c:v>-1.402E-3</c:v>
                </c:pt>
                <c:pt idx="1643">
                  <c:v>-1.423E-3</c:v>
                </c:pt>
                <c:pt idx="1644">
                  <c:v>-1.413E-3</c:v>
                </c:pt>
                <c:pt idx="1645">
                  <c:v>-1.392E-3</c:v>
                </c:pt>
                <c:pt idx="1646">
                  <c:v>-1.3600000000000001E-3</c:v>
                </c:pt>
                <c:pt idx="1647">
                  <c:v>-1.328E-3</c:v>
                </c:pt>
                <c:pt idx="1648">
                  <c:v>-1.255E-3</c:v>
                </c:pt>
                <c:pt idx="1649">
                  <c:v>-1.2019999999999999E-3</c:v>
                </c:pt>
                <c:pt idx="1650">
                  <c:v>-1.1280000000000001E-3</c:v>
                </c:pt>
                <c:pt idx="1651">
                  <c:v>-1.065E-3</c:v>
                </c:pt>
                <c:pt idx="1652">
                  <c:v>-9.810000000000001E-4</c:v>
                </c:pt>
                <c:pt idx="1653">
                  <c:v>-8.6499999999999999E-4</c:v>
                </c:pt>
                <c:pt idx="1654">
                  <c:v>-7.7999999999999999E-4</c:v>
                </c:pt>
                <c:pt idx="1655">
                  <c:v>-6.8599999999999998E-4</c:v>
                </c:pt>
                <c:pt idx="1656">
                  <c:v>-5.8E-4</c:v>
                </c:pt>
                <c:pt idx="1657">
                  <c:v>-4.8500000000000003E-4</c:v>
                </c:pt>
                <c:pt idx="1658">
                  <c:v>-3.9100000000000002E-4</c:v>
                </c:pt>
                <c:pt idx="1659">
                  <c:v>-2.8499999999999999E-4</c:v>
                </c:pt>
                <c:pt idx="1660">
                  <c:v>-2.1100000000000001E-4</c:v>
                </c:pt>
                <c:pt idx="1661">
                  <c:v>-8.5000000000000006E-5</c:v>
                </c:pt>
                <c:pt idx="1662">
                  <c:v>1.0000000000000001E-5</c:v>
                </c:pt>
                <c:pt idx="1663">
                  <c:v>7.2999999999999999E-5</c:v>
                </c:pt>
                <c:pt idx="1664">
                  <c:v>1.7899999999999999E-4</c:v>
                </c:pt>
                <c:pt idx="1665">
                  <c:v>2.42E-4</c:v>
                </c:pt>
                <c:pt idx="1666">
                  <c:v>3.1599999999999998E-4</c:v>
                </c:pt>
                <c:pt idx="1667">
                  <c:v>3.8900000000000002E-4</c:v>
                </c:pt>
                <c:pt idx="1668">
                  <c:v>4.4200000000000001E-4</c:v>
                </c:pt>
                <c:pt idx="1669">
                  <c:v>4.84E-4</c:v>
                </c:pt>
                <c:pt idx="1670">
                  <c:v>5.4699999999999996E-4</c:v>
                </c:pt>
                <c:pt idx="1671">
                  <c:v>5.9999999999999995E-4</c:v>
                </c:pt>
                <c:pt idx="1672">
                  <c:v>6.11E-4</c:v>
                </c:pt>
                <c:pt idx="1673">
                  <c:v>6.5300000000000004E-4</c:v>
                </c:pt>
                <c:pt idx="1674">
                  <c:v>6.8400000000000004E-4</c:v>
                </c:pt>
                <c:pt idx="1675">
                  <c:v>6.9499999999999998E-4</c:v>
                </c:pt>
                <c:pt idx="1676">
                  <c:v>6.9499999999999998E-4</c:v>
                </c:pt>
                <c:pt idx="1677">
                  <c:v>7.27E-4</c:v>
                </c:pt>
                <c:pt idx="1678">
                  <c:v>7.0500000000000001E-4</c:v>
                </c:pt>
                <c:pt idx="1679">
                  <c:v>6.9499999999999998E-4</c:v>
                </c:pt>
                <c:pt idx="1680">
                  <c:v>6.8400000000000004E-4</c:v>
                </c:pt>
                <c:pt idx="1681">
                  <c:v>6.6299999999999996E-4</c:v>
                </c:pt>
                <c:pt idx="1682">
                  <c:v>6.3199999999999997E-4</c:v>
                </c:pt>
                <c:pt idx="1683">
                  <c:v>6.11E-4</c:v>
                </c:pt>
                <c:pt idx="1684">
                  <c:v>5.7899999999999998E-4</c:v>
                </c:pt>
                <c:pt idx="1685">
                  <c:v>5.3700000000000004E-4</c:v>
                </c:pt>
                <c:pt idx="1686">
                  <c:v>5.0500000000000002E-4</c:v>
                </c:pt>
                <c:pt idx="1687">
                  <c:v>4.5300000000000001E-4</c:v>
                </c:pt>
                <c:pt idx="1688">
                  <c:v>3.68E-4</c:v>
                </c:pt>
                <c:pt idx="1689">
                  <c:v>3.2600000000000001E-4</c:v>
                </c:pt>
                <c:pt idx="1690">
                  <c:v>2.7300000000000002E-4</c:v>
                </c:pt>
                <c:pt idx="1691">
                  <c:v>2.31E-4</c:v>
                </c:pt>
                <c:pt idx="1692">
                  <c:v>1.36E-4</c:v>
                </c:pt>
                <c:pt idx="1693">
                  <c:v>1.15E-4</c:v>
                </c:pt>
                <c:pt idx="1694">
                  <c:v>4.1999999999999998E-5</c:v>
                </c:pt>
                <c:pt idx="1695">
                  <c:v>-1.1E-5</c:v>
                </c:pt>
                <c:pt idx="1696">
                  <c:v>-7.3999999999999996E-5</c:v>
                </c:pt>
                <c:pt idx="1697">
                  <c:v>-1.4799999999999999E-4</c:v>
                </c:pt>
                <c:pt idx="1698">
                  <c:v>-2.1100000000000001E-4</c:v>
                </c:pt>
                <c:pt idx="1699">
                  <c:v>-2.5399999999999999E-4</c:v>
                </c:pt>
                <c:pt idx="1700">
                  <c:v>-3.1700000000000001E-4</c:v>
                </c:pt>
                <c:pt idx="1701">
                  <c:v>-3.3799999999999998E-4</c:v>
                </c:pt>
                <c:pt idx="1702">
                  <c:v>-3.6900000000000002E-4</c:v>
                </c:pt>
                <c:pt idx="1703">
                  <c:v>-4.4299999999999998E-4</c:v>
                </c:pt>
                <c:pt idx="1704">
                  <c:v>-4.5399999999999998E-4</c:v>
                </c:pt>
                <c:pt idx="1705">
                  <c:v>-4.64E-4</c:v>
                </c:pt>
                <c:pt idx="1706">
                  <c:v>-4.64E-4</c:v>
                </c:pt>
                <c:pt idx="1707">
                  <c:v>-4.75E-4</c:v>
                </c:pt>
                <c:pt idx="1708">
                  <c:v>-4.64E-4</c:v>
                </c:pt>
                <c:pt idx="1709">
                  <c:v>-4.5399999999999998E-4</c:v>
                </c:pt>
                <c:pt idx="1710">
                  <c:v>-4.1199999999999999E-4</c:v>
                </c:pt>
                <c:pt idx="1711">
                  <c:v>-3.8000000000000002E-4</c:v>
                </c:pt>
                <c:pt idx="1712">
                  <c:v>-3.1700000000000001E-4</c:v>
                </c:pt>
                <c:pt idx="1713">
                  <c:v>-2.7500000000000002E-4</c:v>
                </c:pt>
                <c:pt idx="1714">
                  <c:v>-2.1100000000000001E-4</c:v>
                </c:pt>
                <c:pt idx="1715">
                  <c:v>-1.06E-4</c:v>
                </c:pt>
                <c:pt idx="1716">
                  <c:v>-7.3999999999999996E-5</c:v>
                </c:pt>
                <c:pt idx="1717">
                  <c:v>4.1999999999999998E-5</c:v>
                </c:pt>
                <c:pt idx="1718">
                  <c:v>1.26E-4</c:v>
                </c:pt>
                <c:pt idx="1719">
                  <c:v>2.31E-4</c:v>
                </c:pt>
                <c:pt idx="1720">
                  <c:v>3.2600000000000001E-4</c:v>
                </c:pt>
                <c:pt idx="1721">
                  <c:v>4.2099999999999999E-4</c:v>
                </c:pt>
                <c:pt idx="1722">
                  <c:v>5.1599999999999997E-4</c:v>
                </c:pt>
                <c:pt idx="1723">
                  <c:v>6.2100000000000002E-4</c:v>
                </c:pt>
                <c:pt idx="1724">
                  <c:v>7.0500000000000001E-4</c:v>
                </c:pt>
                <c:pt idx="1725">
                  <c:v>8.1099999999999998E-4</c:v>
                </c:pt>
                <c:pt idx="1726">
                  <c:v>9.0600000000000001E-4</c:v>
                </c:pt>
                <c:pt idx="1727">
                  <c:v>9.6900000000000003E-4</c:v>
                </c:pt>
                <c:pt idx="1728">
                  <c:v>1.0430000000000001E-3</c:v>
                </c:pt>
                <c:pt idx="1729">
                  <c:v>1.085E-3</c:v>
                </c:pt>
                <c:pt idx="1730">
                  <c:v>1.116E-3</c:v>
                </c:pt>
                <c:pt idx="1731">
                  <c:v>1.1590000000000001E-3</c:v>
                </c:pt>
                <c:pt idx="1732">
                  <c:v>1.1689999999999999E-3</c:v>
                </c:pt>
                <c:pt idx="1733">
                  <c:v>1.1800000000000001E-3</c:v>
                </c:pt>
                <c:pt idx="1734">
                  <c:v>1.1689999999999999E-3</c:v>
                </c:pt>
                <c:pt idx="1735">
                  <c:v>1.127E-3</c:v>
                </c:pt>
                <c:pt idx="1736">
                  <c:v>1.085E-3</c:v>
                </c:pt>
                <c:pt idx="1737">
                  <c:v>1.0319999999999999E-3</c:v>
                </c:pt>
                <c:pt idx="1738">
                  <c:v>9.5799999999999998E-4</c:v>
                </c:pt>
                <c:pt idx="1739">
                  <c:v>8.6399999999999997E-4</c:v>
                </c:pt>
                <c:pt idx="1740">
                  <c:v>7.5799999999999999E-4</c:v>
                </c:pt>
                <c:pt idx="1741">
                  <c:v>6.6299999999999996E-4</c:v>
                </c:pt>
                <c:pt idx="1742">
                  <c:v>5.4699999999999996E-4</c:v>
                </c:pt>
                <c:pt idx="1743">
                  <c:v>4.0999999999999999E-4</c:v>
                </c:pt>
                <c:pt idx="1744">
                  <c:v>2.8400000000000002E-4</c:v>
                </c:pt>
                <c:pt idx="1745">
                  <c:v>1.47E-4</c:v>
                </c:pt>
                <c:pt idx="1746">
                  <c:v>1.0000000000000001E-5</c:v>
                </c:pt>
                <c:pt idx="1747">
                  <c:v>-1.3799999999999999E-4</c:v>
                </c:pt>
                <c:pt idx="1748">
                  <c:v>-2.8499999999999999E-4</c:v>
                </c:pt>
                <c:pt idx="1749">
                  <c:v>-4.1199999999999999E-4</c:v>
                </c:pt>
                <c:pt idx="1750">
                  <c:v>-5.4900000000000001E-4</c:v>
                </c:pt>
                <c:pt idx="1751">
                  <c:v>-6.6500000000000001E-4</c:v>
                </c:pt>
                <c:pt idx="1752">
                  <c:v>-7.9100000000000004E-4</c:v>
                </c:pt>
                <c:pt idx="1753">
                  <c:v>-8.8599999999999996E-4</c:v>
                </c:pt>
                <c:pt idx="1754">
                  <c:v>-9.7000000000000005E-4</c:v>
                </c:pt>
                <c:pt idx="1755">
                  <c:v>-1.054E-3</c:v>
                </c:pt>
                <c:pt idx="1756">
                  <c:v>-1.139E-3</c:v>
                </c:pt>
                <c:pt idx="1757">
                  <c:v>-1.17E-3</c:v>
                </c:pt>
                <c:pt idx="1758">
                  <c:v>-1.2229999999999999E-3</c:v>
                </c:pt>
                <c:pt idx="1759">
                  <c:v>-1.255E-3</c:v>
                </c:pt>
                <c:pt idx="1760">
                  <c:v>-1.2440000000000001E-3</c:v>
                </c:pt>
                <c:pt idx="1761">
                  <c:v>-1.2340000000000001E-3</c:v>
                </c:pt>
                <c:pt idx="1762">
                  <c:v>-1.2019999999999999E-3</c:v>
                </c:pt>
                <c:pt idx="1763">
                  <c:v>-1.181E-3</c:v>
                </c:pt>
                <c:pt idx="1764">
                  <c:v>-1.139E-3</c:v>
                </c:pt>
                <c:pt idx="1765">
                  <c:v>-1.0970000000000001E-3</c:v>
                </c:pt>
                <c:pt idx="1766">
                  <c:v>-1.0120000000000001E-3</c:v>
                </c:pt>
                <c:pt idx="1767">
                  <c:v>-9.4899999999999997E-4</c:v>
                </c:pt>
                <c:pt idx="1768">
                  <c:v>-8.7500000000000002E-4</c:v>
                </c:pt>
                <c:pt idx="1769">
                  <c:v>-7.7999999999999999E-4</c:v>
                </c:pt>
                <c:pt idx="1770">
                  <c:v>-6.8599999999999998E-4</c:v>
                </c:pt>
                <c:pt idx="1771">
                  <c:v>-6.0099999999999997E-4</c:v>
                </c:pt>
                <c:pt idx="1772">
                  <c:v>-5.1699999999999999E-4</c:v>
                </c:pt>
                <c:pt idx="1773">
                  <c:v>-4.1199999999999999E-4</c:v>
                </c:pt>
                <c:pt idx="1774">
                  <c:v>-3.48E-4</c:v>
                </c:pt>
                <c:pt idx="1775">
                  <c:v>-2.6400000000000002E-4</c:v>
                </c:pt>
                <c:pt idx="1776">
                  <c:v>-1.9000000000000001E-4</c:v>
                </c:pt>
                <c:pt idx="1777">
                  <c:v>-1.06E-4</c:v>
                </c:pt>
                <c:pt idx="1778">
                  <c:v>-6.3999999999999997E-5</c:v>
                </c:pt>
                <c:pt idx="1779">
                  <c:v>-1.1E-5</c:v>
                </c:pt>
                <c:pt idx="1780">
                  <c:v>4.1999999999999998E-5</c:v>
                </c:pt>
                <c:pt idx="1781">
                  <c:v>9.3999999999999994E-5</c:v>
                </c:pt>
                <c:pt idx="1782">
                  <c:v>1.26E-4</c:v>
                </c:pt>
                <c:pt idx="1783">
                  <c:v>1.47E-4</c:v>
                </c:pt>
                <c:pt idx="1784">
                  <c:v>1.5699999999999999E-4</c:v>
                </c:pt>
                <c:pt idx="1785">
                  <c:v>1.5699999999999999E-4</c:v>
                </c:pt>
                <c:pt idx="1786">
                  <c:v>1.6799999999999999E-4</c:v>
                </c:pt>
                <c:pt idx="1787">
                  <c:v>1.5699999999999999E-4</c:v>
                </c:pt>
                <c:pt idx="1788">
                  <c:v>1.47E-4</c:v>
                </c:pt>
                <c:pt idx="1789">
                  <c:v>1.26E-4</c:v>
                </c:pt>
                <c:pt idx="1790">
                  <c:v>1.26E-4</c:v>
                </c:pt>
                <c:pt idx="1791">
                  <c:v>1.15E-4</c:v>
                </c:pt>
                <c:pt idx="1792">
                  <c:v>9.3999999999999994E-5</c:v>
                </c:pt>
                <c:pt idx="1793">
                  <c:v>8.3999999999999995E-5</c:v>
                </c:pt>
                <c:pt idx="1794">
                  <c:v>5.1999999999999997E-5</c:v>
                </c:pt>
                <c:pt idx="1795">
                  <c:v>3.1000000000000001E-5</c:v>
                </c:pt>
                <c:pt idx="1796">
                  <c:v>3.1000000000000001E-5</c:v>
                </c:pt>
                <c:pt idx="1797">
                  <c:v>1.0000000000000001E-5</c:v>
                </c:pt>
                <c:pt idx="1798">
                  <c:v>-1.1E-5</c:v>
                </c:pt>
                <c:pt idx="1799">
                  <c:v>-1.1E-5</c:v>
                </c:pt>
                <c:pt idx="1800">
                  <c:v>-1.1E-5</c:v>
                </c:pt>
                <c:pt idx="1801">
                  <c:v>-2.1999999999999999E-5</c:v>
                </c:pt>
                <c:pt idx="1802">
                  <c:v>-2.1999999999999999E-5</c:v>
                </c:pt>
                <c:pt idx="1803">
                  <c:v>-1.1E-5</c:v>
                </c:pt>
                <c:pt idx="1804">
                  <c:v>-1.1E-5</c:v>
                </c:pt>
                <c:pt idx="1805">
                  <c:v>1.0000000000000001E-5</c:v>
                </c:pt>
                <c:pt idx="1806">
                  <c:v>1.0000000000000001E-5</c:v>
                </c:pt>
                <c:pt idx="1807">
                  <c:v>2.0000000000000002E-5</c:v>
                </c:pt>
                <c:pt idx="1808">
                  <c:v>3.1000000000000001E-5</c:v>
                </c:pt>
                <c:pt idx="1809">
                  <c:v>4.1999999999999998E-5</c:v>
                </c:pt>
                <c:pt idx="1810">
                  <c:v>4.1999999999999998E-5</c:v>
                </c:pt>
                <c:pt idx="1811">
                  <c:v>7.2999999999999999E-5</c:v>
                </c:pt>
                <c:pt idx="1812">
                  <c:v>7.2999999999999999E-5</c:v>
                </c:pt>
                <c:pt idx="1813">
                  <c:v>7.2999999999999999E-5</c:v>
                </c:pt>
                <c:pt idx="1814">
                  <c:v>8.3999999999999995E-5</c:v>
                </c:pt>
                <c:pt idx="1815">
                  <c:v>8.3999999999999995E-5</c:v>
                </c:pt>
                <c:pt idx="1816">
                  <c:v>6.3E-5</c:v>
                </c:pt>
                <c:pt idx="1817">
                  <c:v>6.3E-5</c:v>
                </c:pt>
                <c:pt idx="1818">
                  <c:v>5.1999999999999997E-5</c:v>
                </c:pt>
                <c:pt idx="1819">
                  <c:v>5.1999999999999997E-5</c:v>
                </c:pt>
                <c:pt idx="1820">
                  <c:v>4.1999999999999998E-5</c:v>
                </c:pt>
                <c:pt idx="1821">
                  <c:v>2.0000000000000002E-5</c:v>
                </c:pt>
                <c:pt idx="1822">
                  <c:v>-9.9999999999999995E-7</c:v>
                </c:pt>
                <c:pt idx="1823">
                  <c:v>-3.1999999999999999E-5</c:v>
                </c:pt>
                <c:pt idx="1824">
                  <c:v>-4.3000000000000002E-5</c:v>
                </c:pt>
                <c:pt idx="1825">
                  <c:v>-7.3999999999999996E-5</c:v>
                </c:pt>
                <c:pt idx="1826">
                  <c:v>-8.5000000000000006E-5</c:v>
                </c:pt>
                <c:pt idx="1827">
                  <c:v>-1.06E-4</c:v>
                </c:pt>
                <c:pt idx="1828">
                  <c:v>-1.4799999999999999E-4</c:v>
                </c:pt>
                <c:pt idx="1829">
                  <c:v>-1.5899999999999999E-4</c:v>
                </c:pt>
                <c:pt idx="1830">
                  <c:v>-1.9000000000000001E-4</c:v>
                </c:pt>
                <c:pt idx="1831">
                  <c:v>-2.1100000000000001E-4</c:v>
                </c:pt>
                <c:pt idx="1832">
                  <c:v>-2.22E-4</c:v>
                </c:pt>
                <c:pt idx="1833">
                  <c:v>-2.43E-4</c:v>
                </c:pt>
                <c:pt idx="1834">
                  <c:v>-2.7500000000000002E-4</c:v>
                </c:pt>
                <c:pt idx="1835">
                  <c:v>-2.9599999999999998E-4</c:v>
                </c:pt>
                <c:pt idx="1836">
                  <c:v>-3.0600000000000001E-4</c:v>
                </c:pt>
                <c:pt idx="1837">
                  <c:v>-3.2699999999999998E-4</c:v>
                </c:pt>
                <c:pt idx="1838">
                  <c:v>-3.6900000000000002E-4</c:v>
                </c:pt>
                <c:pt idx="1839">
                  <c:v>-3.59E-4</c:v>
                </c:pt>
                <c:pt idx="1840">
                  <c:v>-3.6900000000000002E-4</c:v>
                </c:pt>
                <c:pt idx="1841">
                  <c:v>-4.0099999999999999E-4</c:v>
                </c:pt>
                <c:pt idx="1842">
                  <c:v>-4.2200000000000001E-4</c:v>
                </c:pt>
                <c:pt idx="1843">
                  <c:v>-4.2200000000000001E-4</c:v>
                </c:pt>
                <c:pt idx="1844">
                  <c:v>-4.2200000000000001E-4</c:v>
                </c:pt>
                <c:pt idx="1845">
                  <c:v>-4.2200000000000001E-4</c:v>
                </c:pt>
                <c:pt idx="1846">
                  <c:v>-4.4299999999999998E-4</c:v>
                </c:pt>
                <c:pt idx="1847">
                  <c:v>-4.75E-4</c:v>
                </c:pt>
                <c:pt idx="1848">
                  <c:v>-4.75E-4</c:v>
                </c:pt>
                <c:pt idx="1849">
                  <c:v>-4.8500000000000003E-4</c:v>
                </c:pt>
                <c:pt idx="1850">
                  <c:v>-4.9600000000000002E-4</c:v>
                </c:pt>
                <c:pt idx="1851">
                  <c:v>-5.1699999999999999E-4</c:v>
                </c:pt>
                <c:pt idx="1852">
                  <c:v>-5.1699999999999999E-4</c:v>
                </c:pt>
                <c:pt idx="1853">
                  <c:v>-5.1699999999999999E-4</c:v>
                </c:pt>
                <c:pt idx="1854">
                  <c:v>-5.2800000000000004E-4</c:v>
                </c:pt>
                <c:pt idx="1855">
                  <c:v>-5.3799999999999996E-4</c:v>
                </c:pt>
                <c:pt idx="1856">
                  <c:v>-5.3799999999999996E-4</c:v>
                </c:pt>
                <c:pt idx="1857">
                  <c:v>-5.4900000000000001E-4</c:v>
                </c:pt>
                <c:pt idx="1858">
                  <c:v>-5.2800000000000004E-4</c:v>
                </c:pt>
                <c:pt idx="1859">
                  <c:v>-5.0600000000000005E-4</c:v>
                </c:pt>
                <c:pt idx="1860">
                  <c:v>-5.0600000000000005E-4</c:v>
                </c:pt>
                <c:pt idx="1861">
                  <c:v>-5.0600000000000005E-4</c:v>
                </c:pt>
                <c:pt idx="1862">
                  <c:v>-4.64E-4</c:v>
                </c:pt>
                <c:pt idx="1863">
                  <c:v>-4.64E-4</c:v>
                </c:pt>
                <c:pt idx="1864">
                  <c:v>-4.3300000000000001E-4</c:v>
                </c:pt>
                <c:pt idx="1865">
                  <c:v>-3.9100000000000002E-4</c:v>
                </c:pt>
                <c:pt idx="1866">
                  <c:v>-3.59E-4</c:v>
                </c:pt>
                <c:pt idx="1867">
                  <c:v>-3.0600000000000001E-4</c:v>
                </c:pt>
                <c:pt idx="1868">
                  <c:v>-2.7500000000000002E-4</c:v>
                </c:pt>
                <c:pt idx="1869">
                  <c:v>-2.1100000000000001E-4</c:v>
                </c:pt>
                <c:pt idx="1870">
                  <c:v>-1.6899999999999999E-4</c:v>
                </c:pt>
                <c:pt idx="1871">
                  <c:v>-9.5000000000000005E-5</c:v>
                </c:pt>
                <c:pt idx="1872">
                  <c:v>-4.3000000000000002E-5</c:v>
                </c:pt>
                <c:pt idx="1873">
                  <c:v>1.0000000000000001E-5</c:v>
                </c:pt>
                <c:pt idx="1874">
                  <c:v>7.2999999999999999E-5</c:v>
                </c:pt>
                <c:pt idx="1875">
                  <c:v>1.26E-4</c:v>
                </c:pt>
                <c:pt idx="1876">
                  <c:v>1.6799999999999999E-4</c:v>
                </c:pt>
                <c:pt idx="1877">
                  <c:v>2.1000000000000001E-4</c:v>
                </c:pt>
                <c:pt idx="1878">
                  <c:v>2.52E-4</c:v>
                </c:pt>
                <c:pt idx="1879">
                  <c:v>3.1599999999999998E-4</c:v>
                </c:pt>
                <c:pt idx="1880">
                  <c:v>3.3700000000000001E-4</c:v>
                </c:pt>
                <c:pt idx="1881">
                  <c:v>3.5799999999999997E-4</c:v>
                </c:pt>
                <c:pt idx="1882">
                  <c:v>3.68E-4</c:v>
                </c:pt>
                <c:pt idx="1883">
                  <c:v>3.79E-4</c:v>
                </c:pt>
                <c:pt idx="1884">
                  <c:v>3.68E-4</c:v>
                </c:pt>
                <c:pt idx="1885">
                  <c:v>3.3700000000000001E-4</c:v>
                </c:pt>
                <c:pt idx="1886">
                  <c:v>3.1599999999999998E-4</c:v>
                </c:pt>
                <c:pt idx="1887">
                  <c:v>2.63E-4</c:v>
                </c:pt>
                <c:pt idx="1888">
                  <c:v>2.31E-4</c:v>
                </c:pt>
                <c:pt idx="1889">
                  <c:v>1.47E-4</c:v>
                </c:pt>
                <c:pt idx="1890">
                  <c:v>8.3999999999999995E-5</c:v>
                </c:pt>
                <c:pt idx="1891">
                  <c:v>1.0000000000000001E-5</c:v>
                </c:pt>
                <c:pt idx="1892">
                  <c:v>-8.5000000000000006E-5</c:v>
                </c:pt>
                <c:pt idx="1893">
                  <c:v>-1.9000000000000001E-4</c:v>
                </c:pt>
                <c:pt idx="1894">
                  <c:v>-2.8499999999999999E-4</c:v>
                </c:pt>
                <c:pt idx="1895">
                  <c:v>-3.9100000000000002E-4</c:v>
                </c:pt>
                <c:pt idx="1896">
                  <c:v>-4.8500000000000003E-4</c:v>
                </c:pt>
                <c:pt idx="1897">
                  <c:v>-6.0099999999999997E-4</c:v>
                </c:pt>
                <c:pt idx="1898">
                  <c:v>-6.96E-4</c:v>
                </c:pt>
                <c:pt idx="1899">
                  <c:v>-8.0199999999999998E-4</c:v>
                </c:pt>
                <c:pt idx="1900">
                  <c:v>-9.1699999999999995E-4</c:v>
                </c:pt>
                <c:pt idx="1901">
                  <c:v>-9.810000000000001E-4</c:v>
                </c:pt>
                <c:pt idx="1902">
                  <c:v>-1.065E-3</c:v>
                </c:pt>
                <c:pt idx="1903">
                  <c:v>-1.139E-3</c:v>
                </c:pt>
                <c:pt idx="1904">
                  <c:v>-1.17E-3</c:v>
                </c:pt>
                <c:pt idx="1905">
                  <c:v>-1.2340000000000001E-3</c:v>
                </c:pt>
                <c:pt idx="1906">
                  <c:v>-1.2650000000000001E-3</c:v>
                </c:pt>
                <c:pt idx="1907">
                  <c:v>-1.276E-3</c:v>
                </c:pt>
                <c:pt idx="1908">
                  <c:v>-1.276E-3</c:v>
                </c:pt>
                <c:pt idx="1909">
                  <c:v>-1.255E-3</c:v>
                </c:pt>
                <c:pt idx="1910">
                  <c:v>-1.2019999999999999E-3</c:v>
                </c:pt>
                <c:pt idx="1911">
                  <c:v>-1.181E-3</c:v>
                </c:pt>
                <c:pt idx="1912">
                  <c:v>-1.0970000000000001E-3</c:v>
                </c:pt>
                <c:pt idx="1913">
                  <c:v>-1.0330000000000001E-3</c:v>
                </c:pt>
                <c:pt idx="1914">
                  <c:v>-9.3899999999999995E-4</c:v>
                </c:pt>
                <c:pt idx="1915">
                  <c:v>-8.2299999999999995E-4</c:v>
                </c:pt>
                <c:pt idx="1916">
                  <c:v>-6.96E-4</c:v>
                </c:pt>
                <c:pt idx="1917">
                  <c:v>-5.8E-4</c:v>
                </c:pt>
                <c:pt idx="1918">
                  <c:v>-4.4299999999999998E-4</c:v>
                </c:pt>
                <c:pt idx="1919">
                  <c:v>-3.0600000000000001E-4</c:v>
                </c:pt>
                <c:pt idx="1920">
                  <c:v>-1.8000000000000001E-4</c:v>
                </c:pt>
                <c:pt idx="1921">
                  <c:v>-3.1999999999999999E-5</c:v>
                </c:pt>
                <c:pt idx="1922">
                  <c:v>1.05E-4</c:v>
                </c:pt>
                <c:pt idx="1923">
                  <c:v>2.42E-4</c:v>
                </c:pt>
                <c:pt idx="1924">
                  <c:v>3.4699999999999998E-4</c:v>
                </c:pt>
                <c:pt idx="1925">
                  <c:v>4.6299999999999998E-4</c:v>
                </c:pt>
                <c:pt idx="1926">
                  <c:v>5.6800000000000004E-4</c:v>
                </c:pt>
                <c:pt idx="1927">
                  <c:v>6.4199999999999999E-4</c:v>
                </c:pt>
                <c:pt idx="1928">
                  <c:v>7.3700000000000002E-4</c:v>
                </c:pt>
                <c:pt idx="1929">
                  <c:v>7.9000000000000001E-4</c:v>
                </c:pt>
                <c:pt idx="1930">
                  <c:v>8.4199999999999998E-4</c:v>
                </c:pt>
                <c:pt idx="1931">
                  <c:v>8.6399999999999997E-4</c:v>
                </c:pt>
                <c:pt idx="1932">
                  <c:v>8.6399999999999997E-4</c:v>
                </c:pt>
                <c:pt idx="1933">
                  <c:v>8.7399999999999999E-4</c:v>
                </c:pt>
                <c:pt idx="1934">
                  <c:v>8.5300000000000003E-4</c:v>
                </c:pt>
                <c:pt idx="1935">
                  <c:v>8.0000000000000004E-4</c:v>
                </c:pt>
                <c:pt idx="1936">
                  <c:v>7.4799999999999997E-4</c:v>
                </c:pt>
                <c:pt idx="1937">
                  <c:v>6.7400000000000001E-4</c:v>
                </c:pt>
                <c:pt idx="1938">
                  <c:v>5.9000000000000003E-4</c:v>
                </c:pt>
                <c:pt idx="1939">
                  <c:v>4.95E-4</c:v>
                </c:pt>
                <c:pt idx="1940">
                  <c:v>3.79E-4</c:v>
                </c:pt>
                <c:pt idx="1941">
                  <c:v>2.7300000000000002E-4</c:v>
                </c:pt>
                <c:pt idx="1942">
                  <c:v>1.5699999999999999E-4</c:v>
                </c:pt>
                <c:pt idx="1943">
                  <c:v>3.1000000000000001E-5</c:v>
                </c:pt>
                <c:pt idx="1944">
                  <c:v>-1.06E-4</c:v>
                </c:pt>
                <c:pt idx="1945">
                  <c:v>-2.0100000000000001E-4</c:v>
                </c:pt>
                <c:pt idx="1946">
                  <c:v>-3.2699999999999998E-4</c:v>
                </c:pt>
                <c:pt idx="1947">
                  <c:v>-4.4299999999999998E-4</c:v>
                </c:pt>
                <c:pt idx="1948">
                  <c:v>-5.3799999999999996E-4</c:v>
                </c:pt>
                <c:pt idx="1949">
                  <c:v>-6.6500000000000001E-4</c:v>
                </c:pt>
                <c:pt idx="1950">
                  <c:v>-7.4899999999999999E-4</c:v>
                </c:pt>
                <c:pt idx="1951">
                  <c:v>-8.3299999999999997E-4</c:v>
                </c:pt>
                <c:pt idx="1952">
                  <c:v>-9.1699999999999995E-4</c:v>
                </c:pt>
                <c:pt idx="1953">
                  <c:v>-9.7000000000000005E-4</c:v>
                </c:pt>
                <c:pt idx="1954">
                  <c:v>-1.0120000000000001E-3</c:v>
                </c:pt>
                <c:pt idx="1955">
                  <c:v>-1.044E-3</c:v>
                </c:pt>
                <c:pt idx="1956">
                  <c:v>-1.0970000000000001E-3</c:v>
                </c:pt>
                <c:pt idx="1957">
                  <c:v>-1.0970000000000001E-3</c:v>
                </c:pt>
                <c:pt idx="1958">
                  <c:v>-1.1180000000000001E-3</c:v>
                </c:pt>
                <c:pt idx="1959">
                  <c:v>-1.1069999999999999E-3</c:v>
                </c:pt>
                <c:pt idx="1960">
                  <c:v>-1.0970000000000001E-3</c:v>
                </c:pt>
                <c:pt idx="1961">
                  <c:v>-1.065E-3</c:v>
                </c:pt>
                <c:pt idx="1962">
                  <c:v>-1.054E-3</c:v>
                </c:pt>
                <c:pt idx="1963">
                  <c:v>-1.023E-3</c:v>
                </c:pt>
                <c:pt idx="1964">
                  <c:v>-9.810000000000001E-4</c:v>
                </c:pt>
                <c:pt idx="1965">
                  <c:v>-9.3899999999999995E-4</c:v>
                </c:pt>
                <c:pt idx="1966">
                  <c:v>-9.1699999999999995E-4</c:v>
                </c:pt>
                <c:pt idx="1967">
                  <c:v>-8.7500000000000002E-4</c:v>
                </c:pt>
                <c:pt idx="1968">
                  <c:v>-8.2299999999999995E-4</c:v>
                </c:pt>
                <c:pt idx="1969">
                  <c:v>-7.7999999999999999E-4</c:v>
                </c:pt>
                <c:pt idx="1970">
                  <c:v>-7.3800000000000005E-4</c:v>
                </c:pt>
                <c:pt idx="1971">
                  <c:v>-7.1699999999999997E-4</c:v>
                </c:pt>
                <c:pt idx="1972">
                  <c:v>-6.8599999999999998E-4</c:v>
                </c:pt>
                <c:pt idx="1973">
                  <c:v>-6.5399999999999996E-4</c:v>
                </c:pt>
                <c:pt idx="1974">
                  <c:v>-6.4300000000000002E-4</c:v>
                </c:pt>
                <c:pt idx="1975">
                  <c:v>-6.2200000000000005E-4</c:v>
                </c:pt>
                <c:pt idx="1976">
                  <c:v>-6.2200000000000005E-4</c:v>
                </c:pt>
                <c:pt idx="1977">
                  <c:v>-6.1200000000000002E-4</c:v>
                </c:pt>
                <c:pt idx="1978">
                  <c:v>-6.2200000000000005E-4</c:v>
                </c:pt>
                <c:pt idx="1979">
                  <c:v>-6.3299999999999999E-4</c:v>
                </c:pt>
                <c:pt idx="1980">
                  <c:v>-6.2200000000000005E-4</c:v>
                </c:pt>
                <c:pt idx="1981">
                  <c:v>-6.5399999999999996E-4</c:v>
                </c:pt>
                <c:pt idx="1982">
                  <c:v>-6.5399999999999996E-4</c:v>
                </c:pt>
                <c:pt idx="1983">
                  <c:v>-6.96E-4</c:v>
                </c:pt>
                <c:pt idx="1984">
                  <c:v>-6.96E-4</c:v>
                </c:pt>
                <c:pt idx="1985">
                  <c:v>-7.3800000000000005E-4</c:v>
                </c:pt>
                <c:pt idx="1986">
                  <c:v>-7.4899999999999999E-4</c:v>
                </c:pt>
                <c:pt idx="1987">
                  <c:v>-7.4899999999999999E-4</c:v>
                </c:pt>
                <c:pt idx="1988">
                  <c:v>-7.6999999999999996E-4</c:v>
                </c:pt>
                <c:pt idx="1989">
                  <c:v>-7.6999999999999996E-4</c:v>
                </c:pt>
                <c:pt idx="1990">
                  <c:v>-7.7999999999999999E-4</c:v>
                </c:pt>
                <c:pt idx="1991">
                  <c:v>-7.7999999999999999E-4</c:v>
                </c:pt>
                <c:pt idx="1992">
                  <c:v>-7.7999999999999999E-4</c:v>
                </c:pt>
                <c:pt idx="1993">
                  <c:v>-7.6999999999999996E-4</c:v>
                </c:pt>
                <c:pt idx="1994">
                  <c:v>-7.5900000000000002E-4</c:v>
                </c:pt>
                <c:pt idx="1995">
                  <c:v>-7.2800000000000002E-4</c:v>
                </c:pt>
                <c:pt idx="1996">
                  <c:v>-7.0699999999999995E-4</c:v>
                </c:pt>
                <c:pt idx="1997">
                  <c:v>-6.96E-4</c:v>
                </c:pt>
                <c:pt idx="1998">
                  <c:v>-6.4300000000000002E-4</c:v>
                </c:pt>
                <c:pt idx="1999">
                  <c:v>-6.1200000000000002E-4</c:v>
                </c:pt>
                <c:pt idx="2000">
                  <c:v>-5.8E-4</c:v>
                </c:pt>
                <c:pt idx="2001">
                  <c:v>-5.4900000000000001E-4</c:v>
                </c:pt>
                <c:pt idx="2002">
                  <c:v>-4.9600000000000002E-4</c:v>
                </c:pt>
                <c:pt idx="2003">
                  <c:v>-4.64E-4</c:v>
                </c:pt>
                <c:pt idx="2004">
                  <c:v>-4.2200000000000001E-4</c:v>
                </c:pt>
                <c:pt idx="2005">
                  <c:v>-3.8000000000000002E-4</c:v>
                </c:pt>
                <c:pt idx="2006">
                  <c:v>-3.48E-4</c:v>
                </c:pt>
                <c:pt idx="2007">
                  <c:v>-3.0600000000000001E-4</c:v>
                </c:pt>
                <c:pt idx="2008">
                  <c:v>-2.7500000000000002E-4</c:v>
                </c:pt>
                <c:pt idx="2009">
                  <c:v>-2.32E-4</c:v>
                </c:pt>
                <c:pt idx="2010">
                  <c:v>-2.1100000000000001E-4</c:v>
                </c:pt>
                <c:pt idx="2011">
                  <c:v>-1.9000000000000001E-4</c:v>
                </c:pt>
                <c:pt idx="2012">
                  <c:v>-1.5899999999999999E-4</c:v>
                </c:pt>
                <c:pt idx="2013">
                  <c:v>-1.3799999999999999E-4</c:v>
                </c:pt>
                <c:pt idx="2014">
                  <c:v>-1.5899999999999999E-4</c:v>
                </c:pt>
                <c:pt idx="2015">
                  <c:v>-1.3799999999999999E-4</c:v>
                </c:pt>
                <c:pt idx="2016">
                  <c:v>-1.3799999999999999E-4</c:v>
                </c:pt>
                <c:pt idx="2017">
                  <c:v>-1.5899999999999999E-4</c:v>
                </c:pt>
                <c:pt idx="2018">
                  <c:v>-1.5899999999999999E-4</c:v>
                </c:pt>
                <c:pt idx="2019">
                  <c:v>-1.8000000000000001E-4</c:v>
                </c:pt>
                <c:pt idx="2020">
                  <c:v>-2.1100000000000001E-4</c:v>
                </c:pt>
                <c:pt idx="2021">
                  <c:v>-2.32E-4</c:v>
                </c:pt>
                <c:pt idx="2022">
                  <c:v>-2.5399999999999999E-4</c:v>
                </c:pt>
                <c:pt idx="2023">
                  <c:v>-2.7500000000000002E-4</c:v>
                </c:pt>
                <c:pt idx="2024">
                  <c:v>-3.0600000000000001E-4</c:v>
                </c:pt>
                <c:pt idx="2025">
                  <c:v>-3.3799999999999998E-4</c:v>
                </c:pt>
                <c:pt idx="2026">
                  <c:v>-3.48E-4</c:v>
                </c:pt>
                <c:pt idx="2027">
                  <c:v>-3.9100000000000002E-4</c:v>
                </c:pt>
                <c:pt idx="2028">
                  <c:v>-4.4299999999999998E-4</c:v>
                </c:pt>
                <c:pt idx="2029">
                  <c:v>-4.3300000000000001E-4</c:v>
                </c:pt>
                <c:pt idx="2030">
                  <c:v>-4.75E-4</c:v>
                </c:pt>
                <c:pt idx="2031">
                  <c:v>-4.8500000000000003E-4</c:v>
                </c:pt>
                <c:pt idx="2032">
                  <c:v>-4.9600000000000002E-4</c:v>
                </c:pt>
                <c:pt idx="2033">
                  <c:v>-5.0600000000000005E-4</c:v>
                </c:pt>
                <c:pt idx="2034">
                  <c:v>-5.0600000000000005E-4</c:v>
                </c:pt>
                <c:pt idx="2035">
                  <c:v>-4.75E-4</c:v>
                </c:pt>
                <c:pt idx="2036">
                  <c:v>-4.5399999999999998E-4</c:v>
                </c:pt>
                <c:pt idx="2037">
                  <c:v>-4.4299999999999998E-4</c:v>
                </c:pt>
                <c:pt idx="2038">
                  <c:v>-3.9100000000000002E-4</c:v>
                </c:pt>
                <c:pt idx="2039">
                  <c:v>-3.8000000000000002E-4</c:v>
                </c:pt>
                <c:pt idx="2040">
                  <c:v>-3.2699999999999998E-4</c:v>
                </c:pt>
                <c:pt idx="2041">
                  <c:v>-2.7500000000000002E-4</c:v>
                </c:pt>
                <c:pt idx="2042">
                  <c:v>-2.22E-4</c:v>
                </c:pt>
                <c:pt idx="2043">
                  <c:v>-1.5899999999999999E-4</c:v>
                </c:pt>
                <c:pt idx="2044">
                  <c:v>-8.5000000000000006E-5</c:v>
                </c:pt>
                <c:pt idx="2045">
                  <c:v>-9.9999999999999995E-7</c:v>
                </c:pt>
                <c:pt idx="2046">
                  <c:v>8.3999999999999995E-5</c:v>
                </c:pt>
                <c:pt idx="2047">
                  <c:v>1.6799999999999999E-4</c:v>
                </c:pt>
                <c:pt idx="2048">
                  <c:v>2.31E-4</c:v>
                </c:pt>
                <c:pt idx="2049">
                  <c:v>3.1599999999999998E-4</c:v>
                </c:pt>
                <c:pt idx="2050">
                  <c:v>4.0999999999999999E-4</c:v>
                </c:pt>
                <c:pt idx="2051">
                  <c:v>4.7399999999999997E-4</c:v>
                </c:pt>
                <c:pt idx="2052">
                  <c:v>5.6800000000000004E-4</c:v>
                </c:pt>
                <c:pt idx="2053">
                  <c:v>6.4199999999999999E-4</c:v>
                </c:pt>
                <c:pt idx="2054">
                  <c:v>7.0500000000000001E-4</c:v>
                </c:pt>
                <c:pt idx="2055">
                  <c:v>7.5799999999999999E-4</c:v>
                </c:pt>
                <c:pt idx="2056">
                  <c:v>8.0000000000000004E-4</c:v>
                </c:pt>
                <c:pt idx="2057">
                  <c:v>8.6399999999999997E-4</c:v>
                </c:pt>
                <c:pt idx="2058">
                  <c:v>9.0600000000000001E-4</c:v>
                </c:pt>
                <c:pt idx="2059">
                  <c:v>9.1600000000000004E-4</c:v>
                </c:pt>
                <c:pt idx="2060">
                  <c:v>9.2699999999999998E-4</c:v>
                </c:pt>
                <c:pt idx="2061">
                  <c:v>9.3700000000000001E-4</c:v>
                </c:pt>
                <c:pt idx="2062">
                  <c:v>9.2699999999999998E-4</c:v>
                </c:pt>
                <c:pt idx="2063">
                  <c:v>8.9499999999999996E-4</c:v>
                </c:pt>
                <c:pt idx="2064">
                  <c:v>8.6399999999999997E-4</c:v>
                </c:pt>
                <c:pt idx="2065">
                  <c:v>8.0000000000000004E-4</c:v>
                </c:pt>
                <c:pt idx="2066">
                  <c:v>7.5799999999999999E-4</c:v>
                </c:pt>
                <c:pt idx="2067">
                  <c:v>6.8400000000000004E-4</c:v>
                </c:pt>
                <c:pt idx="2068">
                  <c:v>5.9999999999999995E-4</c:v>
                </c:pt>
                <c:pt idx="2069">
                  <c:v>5.2599999999999999E-4</c:v>
                </c:pt>
                <c:pt idx="2070">
                  <c:v>4.2099999999999999E-4</c:v>
                </c:pt>
                <c:pt idx="2071">
                  <c:v>3.2600000000000001E-4</c:v>
                </c:pt>
                <c:pt idx="2072">
                  <c:v>2.1000000000000001E-4</c:v>
                </c:pt>
                <c:pt idx="2073">
                  <c:v>9.3999999999999994E-5</c:v>
                </c:pt>
                <c:pt idx="2074">
                  <c:v>-1.1E-5</c:v>
                </c:pt>
                <c:pt idx="2075">
                  <c:v>-1.27E-4</c:v>
                </c:pt>
                <c:pt idx="2076">
                  <c:v>-2.5399999999999999E-4</c:v>
                </c:pt>
                <c:pt idx="2077">
                  <c:v>-3.6900000000000002E-4</c:v>
                </c:pt>
                <c:pt idx="2078">
                  <c:v>-4.9600000000000002E-4</c:v>
                </c:pt>
                <c:pt idx="2079">
                  <c:v>-6.0099999999999997E-4</c:v>
                </c:pt>
                <c:pt idx="2080">
                  <c:v>-6.96E-4</c:v>
                </c:pt>
                <c:pt idx="2081">
                  <c:v>-8.2299999999999995E-4</c:v>
                </c:pt>
                <c:pt idx="2082">
                  <c:v>-9.0700000000000004E-4</c:v>
                </c:pt>
                <c:pt idx="2083">
                  <c:v>-1.0020000000000001E-3</c:v>
                </c:pt>
                <c:pt idx="2084">
                  <c:v>-1.0859999999999999E-3</c:v>
                </c:pt>
                <c:pt idx="2085">
                  <c:v>-1.139E-3</c:v>
                </c:pt>
                <c:pt idx="2086">
                  <c:v>-1.2130000000000001E-3</c:v>
                </c:pt>
                <c:pt idx="2087">
                  <c:v>-1.2440000000000001E-3</c:v>
                </c:pt>
                <c:pt idx="2088">
                  <c:v>-1.297E-3</c:v>
                </c:pt>
                <c:pt idx="2089">
                  <c:v>-1.3389999999999999E-3</c:v>
                </c:pt>
                <c:pt idx="2090">
                  <c:v>-1.3500000000000001E-3</c:v>
                </c:pt>
                <c:pt idx="2091">
                  <c:v>-1.3810000000000001E-3</c:v>
                </c:pt>
                <c:pt idx="2092">
                  <c:v>-1.3810000000000001E-3</c:v>
                </c:pt>
                <c:pt idx="2093">
                  <c:v>-1.3810000000000001E-3</c:v>
                </c:pt>
                <c:pt idx="2094">
                  <c:v>-1.371E-3</c:v>
                </c:pt>
                <c:pt idx="2095">
                  <c:v>-1.3500000000000001E-3</c:v>
                </c:pt>
                <c:pt idx="2096">
                  <c:v>-1.307E-3</c:v>
                </c:pt>
                <c:pt idx="2097">
                  <c:v>-1.307E-3</c:v>
                </c:pt>
                <c:pt idx="2098">
                  <c:v>-1.255E-3</c:v>
                </c:pt>
                <c:pt idx="2099">
                  <c:v>-1.2229999999999999E-3</c:v>
                </c:pt>
                <c:pt idx="2100">
                  <c:v>-1.181E-3</c:v>
                </c:pt>
                <c:pt idx="2101">
                  <c:v>-1.1280000000000001E-3</c:v>
                </c:pt>
                <c:pt idx="2102">
                  <c:v>-1.065E-3</c:v>
                </c:pt>
                <c:pt idx="2103">
                  <c:v>-1.0120000000000001E-3</c:v>
                </c:pt>
                <c:pt idx="2104">
                  <c:v>-9.810000000000001E-4</c:v>
                </c:pt>
                <c:pt idx="2105">
                  <c:v>-9.0700000000000004E-4</c:v>
                </c:pt>
                <c:pt idx="2106">
                  <c:v>-8.4400000000000002E-4</c:v>
                </c:pt>
                <c:pt idx="2107">
                  <c:v>-8.0199999999999998E-4</c:v>
                </c:pt>
                <c:pt idx="2108">
                  <c:v>-7.3800000000000005E-4</c:v>
                </c:pt>
                <c:pt idx="2109">
                  <c:v>-6.8599999999999998E-4</c:v>
                </c:pt>
                <c:pt idx="2110">
                  <c:v>-6.4300000000000002E-4</c:v>
                </c:pt>
                <c:pt idx="2111">
                  <c:v>-5.5900000000000004E-4</c:v>
                </c:pt>
                <c:pt idx="2112">
                  <c:v>-5.1699999999999999E-4</c:v>
                </c:pt>
                <c:pt idx="2113">
                  <c:v>-4.4299999999999998E-4</c:v>
                </c:pt>
                <c:pt idx="2114">
                  <c:v>-3.59E-4</c:v>
                </c:pt>
                <c:pt idx="2115">
                  <c:v>-2.9599999999999998E-4</c:v>
                </c:pt>
                <c:pt idx="2116">
                  <c:v>-2.32E-4</c:v>
                </c:pt>
                <c:pt idx="2117">
                  <c:v>-1.8000000000000001E-4</c:v>
                </c:pt>
                <c:pt idx="2118">
                  <c:v>-1.06E-4</c:v>
                </c:pt>
                <c:pt idx="2119">
                  <c:v>-1.1E-5</c:v>
                </c:pt>
                <c:pt idx="2120">
                  <c:v>5.1999999999999997E-5</c:v>
                </c:pt>
                <c:pt idx="2121">
                  <c:v>1.36E-4</c:v>
                </c:pt>
                <c:pt idx="2122">
                  <c:v>2.2100000000000001E-4</c:v>
                </c:pt>
                <c:pt idx="2123">
                  <c:v>2.8400000000000002E-4</c:v>
                </c:pt>
                <c:pt idx="2124">
                  <c:v>3.68E-4</c:v>
                </c:pt>
                <c:pt idx="2125">
                  <c:v>4.3100000000000001E-4</c:v>
                </c:pt>
                <c:pt idx="2126">
                  <c:v>4.84E-4</c:v>
                </c:pt>
                <c:pt idx="2127">
                  <c:v>5.5800000000000001E-4</c:v>
                </c:pt>
                <c:pt idx="2128">
                  <c:v>5.9999999999999995E-4</c:v>
                </c:pt>
                <c:pt idx="2129">
                  <c:v>6.2100000000000002E-4</c:v>
                </c:pt>
                <c:pt idx="2130">
                  <c:v>6.7400000000000001E-4</c:v>
                </c:pt>
                <c:pt idx="2131">
                  <c:v>6.9499999999999998E-4</c:v>
                </c:pt>
                <c:pt idx="2132">
                  <c:v>7.0500000000000001E-4</c:v>
                </c:pt>
                <c:pt idx="2133">
                  <c:v>6.9499999999999998E-4</c:v>
                </c:pt>
                <c:pt idx="2134">
                  <c:v>6.8400000000000004E-4</c:v>
                </c:pt>
                <c:pt idx="2135">
                  <c:v>6.5300000000000004E-4</c:v>
                </c:pt>
                <c:pt idx="2136">
                  <c:v>5.9999999999999995E-4</c:v>
                </c:pt>
                <c:pt idx="2137">
                  <c:v>5.5800000000000001E-4</c:v>
                </c:pt>
                <c:pt idx="2138">
                  <c:v>4.7399999999999997E-4</c:v>
                </c:pt>
                <c:pt idx="2139">
                  <c:v>4.0000000000000002E-4</c:v>
                </c:pt>
                <c:pt idx="2140">
                  <c:v>2.9399999999999999E-4</c:v>
                </c:pt>
                <c:pt idx="2141">
                  <c:v>1.7899999999999999E-4</c:v>
                </c:pt>
                <c:pt idx="2142">
                  <c:v>7.2999999999999999E-5</c:v>
                </c:pt>
                <c:pt idx="2143">
                  <c:v>-6.3999999999999997E-5</c:v>
                </c:pt>
                <c:pt idx="2144">
                  <c:v>-2.22E-4</c:v>
                </c:pt>
                <c:pt idx="2145">
                  <c:v>-3.59E-4</c:v>
                </c:pt>
                <c:pt idx="2146">
                  <c:v>-4.9600000000000002E-4</c:v>
                </c:pt>
                <c:pt idx="2147">
                  <c:v>-6.7500000000000004E-4</c:v>
                </c:pt>
                <c:pt idx="2148">
                  <c:v>-8.2299999999999995E-4</c:v>
                </c:pt>
                <c:pt idx="2149">
                  <c:v>-9.810000000000001E-4</c:v>
                </c:pt>
                <c:pt idx="2150">
                  <c:v>-1.139E-3</c:v>
                </c:pt>
                <c:pt idx="2151">
                  <c:v>-1.286E-3</c:v>
                </c:pt>
                <c:pt idx="2152">
                  <c:v>-1.4339999999999999E-3</c:v>
                </c:pt>
                <c:pt idx="2153">
                  <c:v>-1.539E-3</c:v>
                </c:pt>
                <c:pt idx="2154">
                  <c:v>-1.6659999999999999E-3</c:v>
                </c:pt>
                <c:pt idx="2155">
                  <c:v>-1.7390000000000001E-3</c:v>
                </c:pt>
                <c:pt idx="2156">
                  <c:v>-1.8339999999999999E-3</c:v>
                </c:pt>
                <c:pt idx="2157">
                  <c:v>-1.8760000000000001E-3</c:v>
                </c:pt>
                <c:pt idx="2158">
                  <c:v>-1.9189999999999999E-3</c:v>
                </c:pt>
                <c:pt idx="2159">
                  <c:v>-1.9499999999999999E-3</c:v>
                </c:pt>
                <c:pt idx="2160">
                  <c:v>-1.9289999999999999E-3</c:v>
                </c:pt>
                <c:pt idx="2161">
                  <c:v>-1.8979999999999999E-3</c:v>
                </c:pt>
                <c:pt idx="2162">
                  <c:v>-1.8550000000000001E-3</c:v>
                </c:pt>
                <c:pt idx="2163">
                  <c:v>-1.792E-3</c:v>
                </c:pt>
                <c:pt idx="2164">
                  <c:v>-1.7080000000000001E-3</c:v>
                </c:pt>
                <c:pt idx="2165">
                  <c:v>-1.6019999999999999E-3</c:v>
                </c:pt>
                <c:pt idx="2166">
                  <c:v>-1.4649999999999999E-3</c:v>
                </c:pt>
                <c:pt idx="2167">
                  <c:v>-1.3389999999999999E-3</c:v>
                </c:pt>
                <c:pt idx="2168">
                  <c:v>-1.181E-3</c:v>
                </c:pt>
                <c:pt idx="2169">
                  <c:v>-1.0120000000000001E-3</c:v>
                </c:pt>
                <c:pt idx="2170">
                  <c:v>-8.4400000000000002E-4</c:v>
                </c:pt>
                <c:pt idx="2171">
                  <c:v>-6.5399999999999996E-4</c:v>
                </c:pt>
                <c:pt idx="2172">
                  <c:v>-4.64E-4</c:v>
                </c:pt>
                <c:pt idx="2173">
                  <c:v>-2.6400000000000002E-4</c:v>
                </c:pt>
                <c:pt idx="2174">
                  <c:v>-7.3999999999999996E-5</c:v>
                </c:pt>
                <c:pt idx="2175">
                  <c:v>8.3999999999999995E-5</c:v>
                </c:pt>
                <c:pt idx="2176">
                  <c:v>2.42E-4</c:v>
                </c:pt>
                <c:pt idx="2177">
                  <c:v>4.0999999999999999E-4</c:v>
                </c:pt>
                <c:pt idx="2178">
                  <c:v>5.6800000000000004E-4</c:v>
                </c:pt>
                <c:pt idx="2179">
                  <c:v>6.8400000000000004E-4</c:v>
                </c:pt>
                <c:pt idx="2180">
                  <c:v>8.2100000000000001E-4</c:v>
                </c:pt>
                <c:pt idx="2181">
                  <c:v>9.1600000000000004E-4</c:v>
                </c:pt>
                <c:pt idx="2182">
                  <c:v>1.0009999999999999E-3</c:v>
                </c:pt>
                <c:pt idx="2183">
                  <c:v>1.0319999999999999E-3</c:v>
                </c:pt>
                <c:pt idx="2184">
                  <c:v>1.085E-3</c:v>
                </c:pt>
                <c:pt idx="2185">
                  <c:v>1.106E-3</c:v>
                </c:pt>
                <c:pt idx="2186">
                  <c:v>1.106E-3</c:v>
                </c:pt>
                <c:pt idx="2187">
                  <c:v>1.0950000000000001E-3</c:v>
                </c:pt>
                <c:pt idx="2188">
                  <c:v>1.0430000000000001E-3</c:v>
                </c:pt>
                <c:pt idx="2189">
                  <c:v>9.8999999999999999E-4</c:v>
                </c:pt>
                <c:pt idx="2190">
                  <c:v>9.0600000000000001E-4</c:v>
                </c:pt>
                <c:pt idx="2191">
                  <c:v>8.2100000000000001E-4</c:v>
                </c:pt>
                <c:pt idx="2192">
                  <c:v>7.3700000000000002E-4</c:v>
                </c:pt>
                <c:pt idx="2193">
                  <c:v>5.9999999999999995E-4</c:v>
                </c:pt>
                <c:pt idx="2194">
                  <c:v>5.0500000000000002E-4</c:v>
                </c:pt>
                <c:pt idx="2195">
                  <c:v>3.79E-4</c:v>
                </c:pt>
                <c:pt idx="2196">
                  <c:v>2.42E-4</c:v>
                </c:pt>
                <c:pt idx="2197">
                  <c:v>1.05E-4</c:v>
                </c:pt>
                <c:pt idx="2198">
                  <c:v>-2.1999999999999999E-5</c:v>
                </c:pt>
                <c:pt idx="2199">
                  <c:v>-1.4799999999999999E-4</c:v>
                </c:pt>
                <c:pt idx="2200">
                  <c:v>-2.5399999999999999E-4</c:v>
                </c:pt>
                <c:pt idx="2201">
                  <c:v>-3.8000000000000002E-4</c:v>
                </c:pt>
                <c:pt idx="2202">
                  <c:v>-4.8500000000000003E-4</c:v>
                </c:pt>
                <c:pt idx="2203">
                  <c:v>-5.9100000000000005E-4</c:v>
                </c:pt>
                <c:pt idx="2204">
                  <c:v>-6.7500000000000004E-4</c:v>
                </c:pt>
                <c:pt idx="2205">
                  <c:v>-7.3800000000000005E-4</c:v>
                </c:pt>
                <c:pt idx="2206">
                  <c:v>-7.7999999999999999E-4</c:v>
                </c:pt>
                <c:pt idx="2207">
                  <c:v>-8.3299999999999997E-4</c:v>
                </c:pt>
                <c:pt idx="2208">
                  <c:v>-8.7500000000000002E-4</c:v>
                </c:pt>
                <c:pt idx="2209">
                  <c:v>-8.9599999999999999E-4</c:v>
                </c:pt>
                <c:pt idx="2210">
                  <c:v>-8.9599999999999999E-4</c:v>
                </c:pt>
                <c:pt idx="2211">
                  <c:v>-8.7500000000000002E-4</c:v>
                </c:pt>
                <c:pt idx="2212">
                  <c:v>-8.7500000000000002E-4</c:v>
                </c:pt>
                <c:pt idx="2213">
                  <c:v>-8.4400000000000002E-4</c:v>
                </c:pt>
                <c:pt idx="2214">
                  <c:v>-7.6999999999999996E-4</c:v>
                </c:pt>
                <c:pt idx="2215">
                  <c:v>-7.0699999999999995E-4</c:v>
                </c:pt>
                <c:pt idx="2216">
                  <c:v>-6.5399999999999996E-4</c:v>
                </c:pt>
                <c:pt idx="2217">
                  <c:v>-5.8E-4</c:v>
                </c:pt>
                <c:pt idx="2218">
                  <c:v>-4.9600000000000002E-4</c:v>
                </c:pt>
                <c:pt idx="2219">
                  <c:v>-4.3300000000000001E-4</c:v>
                </c:pt>
                <c:pt idx="2220">
                  <c:v>-3.2699999999999998E-4</c:v>
                </c:pt>
                <c:pt idx="2221">
                  <c:v>-2.5399999999999999E-4</c:v>
                </c:pt>
                <c:pt idx="2222">
                  <c:v>-1.5899999999999999E-4</c:v>
                </c:pt>
                <c:pt idx="2223">
                  <c:v>-7.3999999999999996E-5</c:v>
                </c:pt>
                <c:pt idx="2224">
                  <c:v>-9.9999999999999995E-7</c:v>
                </c:pt>
                <c:pt idx="2225">
                  <c:v>8.3999999999999995E-5</c:v>
                </c:pt>
                <c:pt idx="2226">
                  <c:v>1.47E-4</c:v>
                </c:pt>
                <c:pt idx="2227">
                  <c:v>2.0000000000000001E-4</c:v>
                </c:pt>
                <c:pt idx="2228">
                  <c:v>2.52E-4</c:v>
                </c:pt>
                <c:pt idx="2229">
                  <c:v>3.2600000000000001E-4</c:v>
                </c:pt>
                <c:pt idx="2230">
                  <c:v>3.4699999999999998E-4</c:v>
                </c:pt>
                <c:pt idx="2231">
                  <c:v>3.8900000000000002E-4</c:v>
                </c:pt>
                <c:pt idx="2232">
                  <c:v>4.0999999999999999E-4</c:v>
                </c:pt>
                <c:pt idx="2233">
                  <c:v>4.0999999999999999E-4</c:v>
                </c:pt>
                <c:pt idx="2234">
                  <c:v>4.2099999999999999E-4</c:v>
                </c:pt>
                <c:pt idx="2235">
                  <c:v>4.0999999999999999E-4</c:v>
                </c:pt>
                <c:pt idx="2236">
                  <c:v>3.79E-4</c:v>
                </c:pt>
                <c:pt idx="2237">
                  <c:v>3.4699999999999998E-4</c:v>
                </c:pt>
                <c:pt idx="2238">
                  <c:v>3.1599999999999998E-4</c:v>
                </c:pt>
                <c:pt idx="2239">
                  <c:v>2.63E-4</c:v>
                </c:pt>
                <c:pt idx="2240">
                  <c:v>2.31E-4</c:v>
                </c:pt>
                <c:pt idx="2241">
                  <c:v>1.7899999999999999E-4</c:v>
                </c:pt>
                <c:pt idx="2242">
                  <c:v>9.3999999999999994E-5</c:v>
                </c:pt>
                <c:pt idx="2243">
                  <c:v>5.1999999999999997E-5</c:v>
                </c:pt>
                <c:pt idx="2244">
                  <c:v>-1.1E-5</c:v>
                </c:pt>
                <c:pt idx="2245">
                  <c:v>-9.5000000000000005E-5</c:v>
                </c:pt>
                <c:pt idx="2246">
                  <c:v>-1.4799999999999999E-4</c:v>
                </c:pt>
                <c:pt idx="2247">
                  <c:v>-2.22E-4</c:v>
                </c:pt>
                <c:pt idx="2248">
                  <c:v>-2.8499999999999999E-4</c:v>
                </c:pt>
                <c:pt idx="2249">
                  <c:v>-3.2699999999999998E-4</c:v>
                </c:pt>
                <c:pt idx="2250">
                  <c:v>-3.8000000000000002E-4</c:v>
                </c:pt>
                <c:pt idx="2251">
                  <c:v>-4.4299999999999998E-4</c:v>
                </c:pt>
                <c:pt idx="2252">
                  <c:v>-4.8500000000000003E-4</c:v>
                </c:pt>
                <c:pt idx="2253">
                  <c:v>-4.8500000000000003E-4</c:v>
                </c:pt>
                <c:pt idx="2254">
                  <c:v>-4.9600000000000002E-4</c:v>
                </c:pt>
                <c:pt idx="2255">
                  <c:v>-5.2800000000000004E-4</c:v>
                </c:pt>
                <c:pt idx="2256">
                  <c:v>-5.0600000000000005E-4</c:v>
                </c:pt>
                <c:pt idx="2257">
                  <c:v>-5.1699999999999999E-4</c:v>
                </c:pt>
                <c:pt idx="2258">
                  <c:v>-4.8500000000000003E-4</c:v>
                </c:pt>
                <c:pt idx="2259">
                  <c:v>-4.64E-4</c:v>
                </c:pt>
                <c:pt idx="2260">
                  <c:v>-4.2200000000000001E-4</c:v>
                </c:pt>
                <c:pt idx="2261">
                  <c:v>-3.59E-4</c:v>
                </c:pt>
                <c:pt idx="2262">
                  <c:v>-2.9599999999999998E-4</c:v>
                </c:pt>
                <c:pt idx="2263">
                  <c:v>-2.43E-4</c:v>
                </c:pt>
                <c:pt idx="2264">
                  <c:v>-1.3799999999999999E-4</c:v>
                </c:pt>
                <c:pt idx="2265">
                  <c:v>-6.3999999999999997E-5</c:v>
                </c:pt>
                <c:pt idx="2266">
                  <c:v>2.0000000000000002E-5</c:v>
                </c:pt>
                <c:pt idx="2267">
                  <c:v>1.05E-4</c:v>
                </c:pt>
                <c:pt idx="2268">
                  <c:v>2.2100000000000001E-4</c:v>
                </c:pt>
                <c:pt idx="2269">
                  <c:v>2.9399999999999999E-4</c:v>
                </c:pt>
                <c:pt idx="2270">
                  <c:v>4.0000000000000002E-4</c:v>
                </c:pt>
                <c:pt idx="2271">
                  <c:v>4.95E-4</c:v>
                </c:pt>
                <c:pt idx="2272">
                  <c:v>5.7899999999999998E-4</c:v>
                </c:pt>
                <c:pt idx="2273">
                  <c:v>6.7400000000000001E-4</c:v>
                </c:pt>
                <c:pt idx="2274">
                  <c:v>7.4799999999999997E-4</c:v>
                </c:pt>
                <c:pt idx="2275">
                  <c:v>8.3199999999999995E-4</c:v>
                </c:pt>
                <c:pt idx="2276">
                  <c:v>8.8500000000000004E-4</c:v>
                </c:pt>
                <c:pt idx="2277">
                  <c:v>9.4799999999999995E-4</c:v>
                </c:pt>
                <c:pt idx="2278">
                  <c:v>9.6900000000000003E-4</c:v>
                </c:pt>
                <c:pt idx="2279">
                  <c:v>1.0009999999999999E-3</c:v>
                </c:pt>
                <c:pt idx="2280">
                  <c:v>1.0219999999999999E-3</c:v>
                </c:pt>
                <c:pt idx="2281">
                  <c:v>1.0319999999999999E-3</c:v>
                </c:pt>
                <c:pt idx="2282">
                  <c:v>1.0319999999999999E-3</c:v>
                </c:pt>
                <c:pt idx="2283">
                  <c:v>1.011E-3</c:v>
                </c:pt>
                <c:pt idx="2284">
                  <c:v>9.8999999999999999E-4</c:v>
                </c:pt>
                <c:pt idx="2285">
                  <c:v>9.4799999999999995E-4</c:v>
                </c:pt>
                <c:pt idx="2286">
                  <c:v>8.8500000000000004E-4</c:v>
                </c:pt>
                <c:pt idx="2287">
                  <c:v>8.1099999999999998E-4</c:v>
                </c:pt>
                <c:pt idx="2288">
                  <c:v>7.1599999999999995E-4</c:v>
                </c:pt>
                <c:pt idx="2289">
                  <c:v>6.3199999999999997E-4</c:v>
                </c:pt>
                <c:pt idx="2290">
                  <c:v>5.2599999999999999E-4</c:v>
                </c:pt>
                <c:pt idx="2291">
                  <c:v>4.0999999999999999E-4</c:v>
                </c:pt>
                <c:pt idx="2292">
                  <c:v>2.8400000000000002E-4</c:v>
                </c:pt>
                <c:pt idx="2293">
                  <c:v>1.6799999999999999E-4</c:v>
                </c:pt>
                <c:pt idx="2294">
                  <c:v>4.1999999999999998E-5</c:v>
                </c:pt>
                <c:pt idx="2295">
                  <c:v>-9.5000000000000005E-5</c:v>
                </c:pt>
                <c:pt idx="2296">
                  <c:v>-2.32E-4</c:v>
                </c:pt>
                <c:pt idx="2297">
                  <c:v>-3.59E-4</c:v>
                </c:pt>
                <c:pt idx="2298">
                  <c:v>-5.0600000000000005E-4</c:v>
                </c:pt>
                <c:pt idx="2299">
                  <c:v>-6.3299999999999999E-4</c:v>
                </c:pt>
                <c:pt idx="2300">
                  <c:v>-7.5900000000000002E-4</c:v>
                </c:pt>
                <c:pt idx="2301">
                  <c:v>-8.5400000000000005E-4</c:v>
                </c:pt>
                <c:pt idx="2302">
                  <c:v>-9.7000000000000005E-4</c:v>
                </c:pt>
                <c:pt idx="2303">
                  <c:v>-1.0759999999999999E-3</c:v>
                </c:pt>
                <c:pt idx="2304">
                  <c:v>-1.17E-3</c:v>
                </c:pt>
                <c:pt idx="2305">
                  <c:v>-1.2440000000000001E-3</c:v>
                </c:pt>
                <c:pt idx="2306">
                  <c:v>-1.297E-3</c:v>
                </c:pt>
                <c:pt idx="2307">
                  <c:v>-1.3500000000000001E-3</c:v>
                </c:pt>
                <c:pt idx="2308">
                  <c:v>-1.371E-3</c:v>
                </c:pt>
                <c:pt idx="2309">
                  <c:v>-1.392E-3</c:v>
                </c:pt>
                <c:pt idx="2310">
                  <c:v>-1.392E-3</c:v>
                </c:pt>
                <c:pt idx="2311">
                  <c:v>-1.3810000000000001E-3</c:v>
                </c:pt>
                <c:pt idx="2312">
                  <c:v>-1.371E-3</c:v>
                </c:pt>
                <c:pt idx="2313">
                  <c:v>-1.328E-3</c:v>
                </c:pt>
                <c:pt idx="2314">
                  <c:v>-1.276E-3</c:v>
                </c:pt>
                <c:pt idx="2315">
                  <c:v>-1.2019999999999999E-3</c:v>
                </c:pt>
                <c:pt idx="2316">
                  <c:v>-1.16E-3</c:v>
                </c:pt>
                <c:pt idx="2317">
                  <c:v>-1.065E-3</c:v>
                </c:pt>
                <c:pt idx="2318">
                  <c:v>-9.7000000000000005E-4</c:v>
                </c:pt>
                <c:pt idx="2319">
                  <c:v>-8.6499999999999999E-4</c:v>
                </c:pt>
                <c:pt idx="2320">
                  <c:v>-7.4899999999999999E-4</c:v>
                </c:pt>
                <c:pt idx="2321">
                  <c:v>-6.4300000000000002E-4</c:v>
                </c:pt>
                <c:pt idx="2322">
                  <c:v>-5.4900000000000001E-4</c:v>
                </c:pt>
                <c:pt idx="2323">
                  <c:v>-4.4299999999999998E-4</c:v>
                </c:pt>
                <c:pt idx="2324">
                  <c:v>-3.1700000000000001E-4</c:v>
                </c:pt>
                <c:pt idx="2325">
                  <c:v>-2.22E-4</c:v>
                </c:pt>
                <c:pt idx="2326">
                  <c:v>-1.17E-4</c:v>
                </c:pt>
                <c:pt idx="2327">
                  <c:v>-9.9999999999999995E-7</c:v>
                </c:pt>
                <c:pt idx="2328">
                  <c:v>7.2999999999999999E-5</c:v>
                </c:pt>
                <c:pt idx="2329">
                  <c:v>1.5699999999999999E-4</c:v>
                </c:pt>
                <c:pt idx="2330">
                  <c:v>2.31E-4</c:v>
                </c:pt>
                <c:pt idx="2331">
                  <c:v>3.0499999999999999E-4</c:v>
                </c:pt>
                <c:pt idx="2332">
                  <c:v>3.5799999999999997E-4</c:v>
                </c:pt>
                <c:pt idx="2333">
                  <c:v>4.0000000000000002E-4</c:v>
                </c:pt>
                <c:pt idx="2334">
                  <c:v>4.0999999999999999E-4</c:v>
                </c:pt>
                <c:pt idx="2335">
                  <c:v>4.3100000000000001E-4</c:v>
                </c:pt>
                <c:pt idx="2336">
                  <c:v>4.4200000000000001E-4</c:v>
                </c:pt>
                <c:pt idx="2337">
                  <c:v>4.2099999999999999E-4</c:v>
                </c:pt>
                <c:pt idx="2338">
                  <c:v>4.0999999999999999E-4</c:v>
                </c:pt>
                <c:pt idx="2339">
                  <c:v>3.68E-4</c:v>
                </c:pt>
                <c:pt idx="2340">
                  <c:v>3.4699999999999998E-4</c:v>
                </c:pt>
                <c:pt idx="2341">
                  <c:v>3.0499999999999999E-4</c:v>
                </c:pt>
                <c:pt idx="2342">
                  <c:v>2.31E-4</c:v>
                </c:pt>
                <c:pt idx="2343">
                  <c:v>1.5699999999999999E-4</c:v>
                </c:pt>
                <c:pt idx="2344">
                  <c:v>1.05E-4</c:v>
                </c:pt>
                <c:pt idx="2345">
                  <c:v>4.1999999999999998E-5</c:v>
                </c:pt>
                <c:pt idx="2346">
                  <c:v>-2.1999999999999999E-5</c:v>
                </c:pt>
                <c:pt idx="2347">
                  <c:v>-8.5000000000000006E-5</c:v>
                </c:pt>
                <c:pt idx="2348">
                  <c:v>-1.5899999999999999E-4</c:v>
                </c:pt>
                <c:pt idx="2349">
                  <c:v>-2.32E-4</c:v>
                </c:pt>
                <c:pt idx="2350">
                  <c:v>-3.0600000000000001E-4</c:v>
                </c:pt>
                <c:pt idx="2351">
                  <c:v>-3.48E-4</c:v>
                </c:pt>
                <c:pt idx="2352">
                  <c:v>-4.2200000000000001E-4</c:v>
                </c:pt>
                <c:pt idx="2353">
                  <c:v>-4.5399999999999998E-4</c:v>
                </c:pt>
                <c:pt idx="2354">
                  <c:v>-4.9600000000000002E-4</c:v>
                </c:pt>
                <c:pt idx="2355">
                  <c:v>-5.2800000000000004E-4</c:v>
                </c:pt>
                <c:pt idx="2356">
                  <c:v>-5.5900000000000004E-4</c:v>
                </c:pt>
                <c:pt idx="2357">
                  <c:v>-5.6999999999999998E-4</c:v>
                </c:pt>
                <c:pt idx="2358">
                  <c:v>-5.6999999999999998E-4</c:v>
                </c:pt>
                <c:pt idx="2359">
                  <c:v>-5.6999999999999998E-4</c:v>
                </c:pt>
                <c:pt idx="2360">
                  <c:v>-5.5900000000000004E-4</c:v>
                </c:pt>
                <c:pt idx="2361">
                  <c:v>-5.4900000000000001E-4</c:v>
                </c:pt>
                <c:pt idx="2362">
                  <c:v>-5.1699999999999999E-4</c:v>
                </c:pt>
                <c:pt idx="2363">
                  <c:v>-4.8500000000000003E-4</c:v>
                </c:pt>
                <c:pt idx="2364">
                  <c:v>-4.3300000000000001E-4</c:v>
                </c:pt>
                <c:pt idx="2365">
                  <c:v>-4.0099999999999999E-4</c:v>
                </c:pt>
                <c:pt idx="2366">
                  <c:v>-3.3799999999999998E-4</c:v>
                </c:pt>
                <c:pt idx="2367">
                  <c:v>-2.8499999999999999E-4</c:v>
                </c:pt>
                <c:pt idx="2368">
                  <c:v>-2.32E-4</c:v>
                </c:pt>
                <c:pt idx="2369">
                  <c:v>-1.9000000000000001E-4</c:v>
                </c:pt>
                <c:pt idx="2370">
                  <c:v>-1.17E-4</c:v>
                </c:pt>
                <c:pt idx="2371">
                  <c:v>-8.5000000000000006E-5</c:v>
                </c:pt>
                <c:pt idx="2372">
                  <c:v>-1.1E-5</c:v>
                </c:pt>
                <c:pt idx="2373">
                  <c:v>6.3E-5</c:v>
                </c:pt>
                <c:pt idx="2374">
                  <c:v>9.3999999999999994E-5</c:v>
                </c:pt>
                <c:pt idx="2375">
                  <c:v>1.36E-4</c:v>
                </c:pt>
                <c:pt idx="2376">
                  <c:v>1.8900000000000001E-4</c:v>
                </c:pt>
                <c:pt idx="2377">
                  <c:v>2.2100000000000001E-4</c:v>
                </c:pt>
                <c:pt idx="2378">
                  <c:v>2.8400000000000002E-4</c:v>
                </c:pt>
                <c:pt idx="2379">
                  <c:v>3.0499999999999999E-4</c:v>
                </c:pt>
                <c:pt idx="2380">
                  <c:v>3.2600000000000001E-4</c:v>
                </c:pt>
                <c:pt idx="2381">
                  <c:v>3.5799999999999997E-4</c:v>
                </c:pt>
                <c:pt idx="2382">
                  <c:v>3.68E-4</c:v>
                </c:pt>
                <c:pt idx="2383">
                  <c:v>3.8900000000000002E-4</c:v>
                </c:pt>
                <c:pt idx="2384">
                  <c:v>4.0999999999999999E-4</c:v>
                </c:pt>
                <c:pt idx="2385">
                  <c:v>4.2099999999999999E-4</c:v>
                </c:pt>
                <c:pt idx="2386">
                  <c:v>4.3100000000000001E-4</c:v>
                </c:pt>
                <c:pt idx="2387">
                  <c:v>4.5300000000000001E-4</c:v>
                </c:pt>
                <c:pt idx="2388">
                  <c:v>4.6299999999999998E-4</c:v>
                </c:pt>
                <c:pt idx="2389">
                  <c:v>4.84E-4</c:v>
                </c:pt>
                <c:pt idx="2390">
                  <c:v>4.95E-4</c:v>
                </c:pt>
                <c:pt idx="2391">
                  <c:v>5.0500000000000002E-4</c:v>
                </c:pt>
                <c:pt idx="2392">
                  <c:v>4.84E-4</c:v>
                </c:pt>
                <c:pt idx="2393">
                  <c:v>5.0500000000000002E-4</c:v>
                </c:pt>
                <c:pt idx="2394">
                  <c:v>5.1599999999999997E-4</c:v>
                </c:pt>
                <c:pt idx="2395">
                  <c:v>5.4699999999999996E-4</c:v>
                </c:pt>
                <c:pt idx="2396">
                  <c:v>5.5800000000000001E-4</c:v>
                </c:pt>
                <c:pt idx="2397">
                  <c:v>5.6800000000000004E-4</c:v>
                </c:pt>
                <c:pt idx="2398">
                  <c:v>5.9000000000000003E-4</c:v>
                </c:pt>
                <c:pt idx="2399">
                  <c:v>5.9999999999999995E-4</c:v>
                </c:pt>
                <c:pt idx="2400">
                  <c:v>6.3199999999999997E-4</c:v>
                </c:pt>
                <c:pt idx="2401">
                  <c:v>6.3199999999999997E-4</c:v>
                </c:pt>
                <c:pt idx="2402">
                  <c:v>6.4199999999999999E-4</c:v>
                </c:pt>
                <c:pt idx="2403">
                  <c:v>6.5300000000000004E-4</c:v>
                </c:pt>
                <c:pt idx="2404">
                  <c:v>6.6299999999999996E-4</c:v>
                </c:pt>
                <c:pt idx="2405">
                  <c:v>6.6299999999999996E-4</c:v>
                </c:pt>
                <c:pt idx="2406">
                  <c:v>6.7400000000000001E-4</c:v>
                </c:pt>
                <c:pt idx="2407">
                  <c:v>6.6299999999999996E-4</c:v>
                </c:pt>
                <c:pt idx="2408">
                  <c:v>6.5300000000000004E-4</c:v>
                </c:pt>
                <c:pt idx="2409">
                  <c:v>6.5300000000000004E-4</c:v>
                </c:pt>
                <c:pt idx="2410">
                  <c:v>6.4199999999999999E-4</c:v>
                </c:pt>
                <c:pt idx="2411">
                  <c:v>6.2100000000000002E-4</c:v>
                </c:pt>
                <c:pt idx="2412">
                  <c:v>5.7899999999999998E-4</c:v>
                </c:pt>
                <c:pt idx="2413">
                  <c:v>5.5800000000000001E-4</c:v>
                </c:pt>
                <c:pt idx="2414">
                  <c:v>5.1599999999999997E-4</c:v>
                </c:pt>
                <c:pt idx="2415">
                  <c:v>4.95E-4</c:v>
                </c:pt>
                <c:pt idx="2416">
                  <c:v>4.4200000000000001E-4</c:v>
                </c:pt>
                <c:pt idx="2417">
                  <c:v>4.0000000000000002E-4</c:v>
                </c:pt>
                <c:pt idx="2418">
                  <c:v>3.3700000000000001E-4</c:v>
                </c:pt>
                <c:pt idx="2419">
                  <c:v>2.9399999999999999E-4</c:v>
                </c:pt>
                <c:pt idx="2420">
                  <c:v>2.52E-4</c:v>
                </c:pt>
                <c:pt idx="2421">
                  <c:v>2.0000000000000001E-4</c:v>
                </c:pt>
                <c:pt idx="2422">
                  <c:v>1.36E-4</c:v>
                </c:pt>
                <c:pt idx="2423">
                  <c:v>1.05E-4</c:v>
                </c:pt>
                <c:pt idx="2424">
                  <c:v>4.1999999999999998E-5</c:v>
                </c:pt>
                <c:pt idx="2425">
                  <c:v>-9.9999999999999995E-7</c:v>
                </c:pt>
                <c:pt idx="2426">
                  <c:v>-3.1999999999999999E-5</c:v>
                </c:pt>
                <c:pt idx="2427">
                  <c:v>-7.3999999999999996E-5</c:v>
                </c:pt>
                <c:pt idx="2428">
                  <c:v>-1.06E-4</c:v>
                </c:pt>
                <c:pt idx="2429">
                  <c:v>-1.3799999999999999E-4</c:v>
                </c:pt>
                <c:pt idx="2430">
                  <c:v>-1.5899999999999999E-4</c:v>
                </c:pt>
                <c:pt idx="2431">
                  <c:v>-1.6899999999999999E-4</c:v>
                </c:pt>
                <c:pt idx="2432">
                  <c:v>-1.8000000000000001E-4</c:v>
                </c:pt>
                <c:pt idx="2433">
                  <c:v>-1.9000000000000001E-4</c:v>
                </c:pt>
                <c:pt idx="2434">
                  <c:v>-1.9000000000000001E-4</c:v>
                </c:pt>
                <c:pt idx="2435">
                  <c:v>-1.8000000000000001E-4</c:v>
                </c:pt>
                <c:pt idx="2436">
                  <c:v>-1.8000000000000001E-4</c:v>
                </c:pt>
                <c:pt idx="2437">
                  <c:v>-1.5899999999999999E-4</c:v>
                </c:pt>
                <c:pt idx="2438">
                  <c:v>-1.27E-4</c:v>
                </c:pt>
                <c:pt idx="2439">
                  <c:v>-1.17E-4</c:v>
                </c:pt>
                <c:pt idx="2440">
                  <c:v>-8.5000000000000006E-5</c:v>
                </c:pt>
                <c:pt idx="2441">
                  <c:v>-5.3000000000000001E-5</c:v>
                </c:pt>
                <c:pt idx="2442">
                  <c:v>-3.1999999999999999E-5</c:v>
                </c:pt>
                <c:pt idx="2443">
                  <c:v>-9.9999999999999995E-7</c:v>
                </c:pt>
                <c:pt idx="2444">
                  <c:v>1.0000000000000001E-5</c:v>
                </c:pt>
                <c:pt idx="2445">
                  <c:v>4.1999999999999998E-5</c:v>
                </c:pt>
                <c:pt idx="2446">
                  <c:v>6.3E-5</c:v>
                </c:pt>
                <c:pt idx="2447">
                  <c:v>9.3999999999999994E-5</c:v>
                </c:pt>
                <c:pt idx="2448">
                  <c:v>1.05E-4</c:v>
                </c:pt>
                <c:pt idx="2449">
                  <c:v>1.26E-4</c:v>
                </c:pt>
                <c:pt idx="2450">
                  <c:v>1.15E-4</c:v>
                </c:pt>
                <c:pt idx="2451">
                  <c:v>1.47E-4</c:v>
                </c:pt>
                <c:pt idx="2452">
                  <c:v>1.36E-4</c:v>
                </c:pt>
                <c:pt idx="2453">
                  <c:v>1.26E-4</c:v>
                </c:pt>
                <c:pt idx="2454">
                  <c:v>1.26E-4</c:v>
                </c:pt>
                <c:pt idx="2455">
                  <c:v>1.36E-4</c:v>
                </c:pt>
                <c:pt idx="2456">
                  <c:v>1.15E-4</c:v>
                </c:pt>
                <c:pt idx="2457">
                  <c:v>1.15E-4</c:v>
                </c:pt>
                <c:pt idx="2458">
                  <c:v>9.3999999999999994E-5</c:v>
                </c:pt>
                <c:pt idx="2459">
                  <c:v>9.3999999999999994E-5</c:v>
                </c:pt>
                <c:pt idx="2460">
                  <c:v>7.2999999999999999E-5</c:v>
                </c:pt>
                <c:pt idx="2461">
                  <c:v>6.3E-5</c:v>
                </c:pt>
                <c:pt idx="2462">
                  <c:v>5.1999999999999997E-5</c:v>
                </c:pt>
                <c:pt idx="2463">
                  <c:v>5.1999999999999997E-5</c:v>
                </c:pt>
                <c:pt idx="2464">
                  <c:v>3.1000000000000001E-5</c:v>
                </c:pt>
                <c:pt idx="2465">
                  <c:v>3.1000000000000001E-5</c:v>
                </c:pt>
                <c:pt idx="2466">
                  <c:v>4.1999999999999998E-5</c:v>
                </c:pt>
                <c:pt idx="2467">
                  <c:v>3.1000000000000001E-5</c:v>
                </c:pt>
                <c:pt idx="2468">
                  <c:v>3.1000000000000001E-5</c:v>
                </c:pt>
                <c:pt idx="2469">
                  <c:v>6.3E-5</c:v>
                </c:pt>
                <c:pt idx="2470">
                  <c:v>4.1999999999999998E-5</c:v>
                </c:pt>
                <c:pt idx="2471">
                  <c:v>7.2999999999999999E-5</c:v>
                </c:pt>
                <c:pt idx="2472">
                  <c:v>1.05E-4</c:v>
                </c:pt>
                <c:pt idx="2473">
                  <c:v>1.05E-4</c:v>
                </c:pt>
                <c:pt idx="2474">
                  <c:v>1.26E-4</c:v>
                </c:pt>
                <c:pt idx="2475">
                  <c:v>1.6799999999999999E-4</c:v>
                </c:pt>
                <c:pt idx="2476">
                  <c:v>1.5699999999999999E-4</c:v>
                </c:pt>
                <c:pt idx="2477">
                  <c:v>1.8900000000000001E-4</c:v>
                </c:pt>
                <c:pt idx="2478">
                  <c:v>1.8900000000000001E-4</c:v>
                </c:pt>
                <c:pt idx="2479">
                  <c:v>2.1000000000000001E-4</c:v>
                </c:pt>
                <c:pt idx="2480">
                  <c:v>2.31E-4</c:v>
                </c:pt>
                <c:pt idx="2481">
                  <c:v>2.31E-4</c:v>
                </c:pt>
                <c:pt idx="2482">
                  <c:v>2.42E-4</c:v>
                </c:pt>
                <c:pt idx="2483">
                  <c:v>2.31E-4</c:v>
                </c:pt>
                <c:pt idx="2484">
                  <c:v>2.31E-4</c:v>
                </c:pt>
                <c:pt idx="2485">
                  <c:v>2.42E-4</c:v>
                </c:pt>
                <c:pt idx="2486">
                  <c:v>2.31E-4</c:v>
                </c:pt>
                <c:pt idx="2487">
                  <c:v>1.8900000000000001E-4</c:v>
                </c:pt>
                <c:pt idx="2488">
                  <c:v>1.5699999999999999E-4</c:v>
                </c:pt>
                <c:pt idx="2489">
                  <c:v>1.5699999999999999E-4</c:v>
                </c:pt>
                <c:pt idx="2490">
                  <c:v>1.05E-4</c:v>
                </c:pt>
                <c:pt idx="2491">
                  <c:v>7.2999999999999999E-5</c:v>
                </c:pt>
                <c:pt idx="2492">
                  <c:v>2.0000000000000002E-5</c:v>
                </c:pt>
                <c:pt idx="2493">
                  <c:v>-3.1999999999999999E-5</c:v>
                </c:pt>
                <c:pt idx="2494">
                  <c:v>-7.3999999999999996E-5</c:v>
                </c:pt>
                <c:pt idx="2495">
                  <c:v>-1.27E-4</c:v>
                </c:pt>
                <c:pt idx="2496">
                  <c:v>-1.6899999999999999E-4</c:v>
                </c:pt>
                <c:pt idx="2497">
                  <c:v>-2.32E-4</c:v>
                </c:pt>
                <c:pt idx="2498">
                  <c:v>-2.7500000000000002E-4</c:v>
                </c:pt>
                <c:pt idx="2499">
                  <c:v>-3.3799999999999998E-4</c:v>
                </c:pt>
                <c:pt idx="2500">
                  <c:v>-3.8000000000000002E-4</c:v>
                </c:pt>
                <c:pt idx="2501">
                  <c:v>-4.2200000000000001E-4</c:v>
                </c:pt>
                <c:pt idx="2502">
                  <c:v>-4.75E-4</c:v>
                </c:pt>
                <c:pt idx="2503">
                  <c:v>-5.0600000000000005E-4</c:v>
                </c:pt>
                <c:pt idx="2504">
                  <c:v>-5.3799999999999996E-4</c:v>
                </c:pt>
                <c:pt idx="2505">
                  <c:v>-5.8E-4</c:v>
                </c:pt>
                <c:pt idx="2506">
                  <c:v>-5.9100000000000005E-4</c:v>
                </c:pt>
                <c:pt idx="2507">
                  <c:v>-6.0099999999999997E-4</c:v>
                </c:pt>
                <c:pt idx="2508">
                  <c:v>-6.2200000000000005E-4</c:v>
                </c:pt>
                <c:pt idx="2509">
                  <c:v>-6.1200000000000002E-4</c:v>
                </c:pt>
                <c:pt idx="2510">
                  <c:v>-6.0099999999999997E-4</c:v>
                </c:pt>
                <c:pt idx="2511">
                  <c:v>-5.9100000000000005E-4</c:v>
                </c:pt>
                <c:pt idx="2512">
                  <c:v>-5.4900000000000001E-4</c:v>
                </c:pt>
                <c:pt idx="2513">
                  <c:v>-5.3799999999999996E-4</c:v>
                </c:pt>
                <c:pt idx="2514">
                  <c:v>-5.1699999999999999E-4</c:v>
                </c:pt>
                <c:pt idx="2515">
                  <c:v>-4.75E-4</c:v>
                </c:pt>
                <c:pt idx="2516">
                  <c:v>-4.4299999999999998E-4</c:v>
                </c:pt>
                <c:pt idx="2517">
                  <c:v>-3.8000000000000002E-4</c:v>
                </c:pt>
                <c:pt idx="2518">
                  <c:v>-3.2699999999999998E-4</c:v>
                </c:pt>
                <c:pt idx="2519">
                  <c:v>-2.8499999999999999E-4</c:v>
                </c:pt>
                <c:pt idx="2520">
                  <c:v>-2.43E-4</c:v>
                </c:pt>
                <c:pt idx="2521">
                  <c:v>-1.5899999999999999E-4</c:v>
                </c:pt>
                <c:pt idx="2522">
                  <c:v>-1.06E-4</c:v>
                </c:pt>
                <c:pt idx="2523">
                  <c:v>-4.3000000000000002E-5</c:v>
                </c:pt>
                <c:pt idx="2524">
                  <c:v>3.1000000000000001E-5</c:v>
                </c:pt>
                <c:pt idx="2525">
                  <c:v>8.3999999999999995E-5</c:v>
                </c:pt>
                <c:pt idx="2526">
                  <c:v>1.36E-4</c:v>
                </c:pt>
                <c:pt idx="2527">
                  <c:v>2.0000000000000001E-4</c:v>
                </c:pt>
                <c:pt idx="2528">
                  <c:v>2.63E-4</c:v>
                </c:pt>
                <c:pt idx="2529">
                  <c:v>3.1599999999999998E-4</c:v>
                </c:pt>
                <c:pt idx="2530">
                  <c:v>3.5799999999999997E-4</c:v>
                </c:pt>
                <c:pt idx="2531">
                  <c:v>4.0999999999999999E-4</c:v>
                </c:pt>
                <c:pt idx="2532">
                  <c:v>4.6299999999999998E-4</c:v>
                </c:pt>
                <c:pt idx="2533">
                  <c:v>4.84E-4</c:v>
                </c:pt>
                <c:pt idx="2534">
                  <c:v>5.4699999999999996E-4</c:v>
                </c:pt>
                <c:pt idx="2535">
                  <c:v>5.6800000000000004E-4</c:v>
                </c:pt>
                <c:pt idx="2536">
                  <c:v>5.9999999999999995E-4</c:v>
                </c:pt>
                <c:pt idx="2537">
                  <c:v>6.3199999999999997E-4</c:v>
                </c:pt>
                <c:pt idx="2538">
                  <c:v>6.3199999999999997E-4</c:v>
                </c:pt>
                <c:pt idx="2539">
                  <c:v>6.5300000000000004E-4</c:v>
                </c:pt>
                <c:pt idx="2540">
                  <c:v>6.7400000000000001E-4</c:v>
                </c:pt>
                <c:pt idx="2541">
                  <c:v>6.7400000000000001E-4</c:v>
                </c:pt>
                <c:pt idx="2542">
                  <c:v>6.6299999999999996E-4</c:v>
                </c:pt>
                <c:pt idx="2543">
                  <c:v>6.8400000000000004E-4</c:v>
                </c:pt>
                <c:pt idx="2544">
                  <c:v>6.6299999999999996E-4</c:v>
                </c:pt>
                <c:pt idx="2545">
                  <c:v>6.7400000000000001E-4</c:v>
                </c:pt>
                <c:pt idx="2546">
                  <c:v>6.6299999999999996E-4</c:v>
                </c:pt>
                <c:pt idx="2547">
                  <c:v>6.4199999999999999E-4</c:v>
                </c:pt>
                <c:pt idx="2548">
                  <c:v>6.11E-4</c:v>
                </c:pt>
                <c:pt idx="2549">
                  <c:v>5.9000000000000003E-4</c:v>
                </c:pt>
                <c:pt idx="2550">
                  <c:v>5.5800000000000001E-4</c:v>
                </c:pt>
                <c:pt idx="2551">
                  <c:v>4.95E-4</c:v>
                </c:pt>
                <c:pt idx="2552">
                  <c:v>4.6299999999999998E-4</c:v>
                </c:pt>
                <c:pt idx="2553">
                  <c:v>4.2099999999999999E-4</c:v>
                </c:pt>
                <c:pt idx="2554">
                  <c:v>3.68E-4</c:v>
                </c:pt>
                <c:pt idx="2555">
                  <c:v>3.0499999999999999E-4</c:v>
                </c:pt>
                <c:pt idx="2556">
                  <c:v>2.42E-4</c:v>
                </c:pt>
                <c:pt idx="2557">
                  <c:v>1.6799999999999999E-4</c:v>
                </c:pt>
                <c:pt idx="2558">
                  <c:v>9.3999999999999994E-5</c:v>
                </c:pt>
                <c:pt idx="2559">
                  <c:v>2.0000000000000002E-5</c:v>
                </c:pt>
                <c:pt idx="2560">
                  <c:v>-5.3000000000000001E-5</c:v>
                </c:pt>
                <c:pt idx="2561">
                  <c:v>-1.4799999999999999E-4</c:v>
                </c:pt>
                <c:pt idx="2562">
                  <c:v>-2.32E-4</c:v>
                </c:pt>
                <c:pt idx="2563">
                  <c:v>-3.1700000000000001E-4</c:v>
                </c:pt>
                <c:pt idx="2564">
                  <c:v>-4.1199999999999999E-4</c:v>
                </c:pt>
                <c:pt idx="2565">
                  <c:v>-5.0600000000000005E-4</c:v>
                </c:pt>
                <c:pt idx="2566">
                  <c:v>-5.9100000000000005E-4</c:v>
                </c:pt>
                <c:pt idx="2567">
                  <c:v>-6.8599999999999998E-4</c:v>
                </c:pt>
                <c:pt idx="2568">
                  <c:v>-7.7999999999999999E-4</c:v>
                </c:pt>
                <c:pt idx="2569">
                  <c:v>-8.6499999999999999E-4</c:v>
                </c:pt>
                <c:pt idx="2570">
                  <c:v>-9.3899999999999995E-4</c:v>
                </c:pt>
                <c:pt idx="2571">
                  <c:v>-1.023E-3</c:v>
                </c:pt>
                <c:pt idx="2572">
                  <c:v>-1.1069999999999999E-3</c:v>
                </c:pt>
                <c:pt idx="2573">
                  <c:v>-1.17E-3</c:v>
                </c:pt>
                <c:pt idx="2574">
                  <c:v>-1.2229999999999999E-3</c:v>
                </c:pt>
                <c:pt idx="2575">
                  <c:v>-1.276E-3</c:v>
                </c:pt>
                <c:pt idx="2576">
                  <c:v>-1.328E-3</c:v>
                </c:pt>
                <c:pt idx="2577">
                  <c:v>-1.3600000000000001E-3</c:v>
                </c:pt>
                <c:pt idx="2578">
                  <c:v>-1.3810000000000001E-3</c:v>
                </c:pt>
                <c:pt idx="2579">
                  <c:v>-1.402E-3</c:v>
                </c:pt>
                <c:pt idx="2580">
                  <c:v>-1.402E-3</c:v>
                </c:pt>
                <c:pt idx="2581">
                  <c:v>-1.402E-3</c:v>
                </c:pt>
                <c:pt idx="2582">
                  <c:v>-1.371E-3</c:v>
                </c:pt>
                <c:pt idx="2583">
                  <c:v>-1.3389999999999999E-3</c:v>
                </c:pt>
                <c:pt idx="2584">
                  <c:v>-1.297E-3</c:v>
                </c:pt>
                <c:pt idx="2585">
                  <c:v>-1.2340000000000001E-3</c:v>
                </c:pt>
                <c:pt idx="2586">
                  <c:v>-1.181E-3</c:v>
                </c:pt>
                <c:pt idx="2587">
                  <c:v>-1.0859999999999999E-3</c:v>
                </c:pt>
                <c:pt idx="2588">
                  <c:v>-1.0020000000000001E-3</c:v>
                </c:pt>
                <c:pt idx="2589">
                  <c:v>-8.9599999999999999E-4</c:v>
                </c:pt>
                <c:pt idx="2590">
                  <c:v>-8.0199999999999998E-4</c:v>
                </c:pt>
                <c:pt idx="2591">
                  <c:v>-6.6500000000000001E-4</c:v>
                </c:pt>
                <c:pt idx="2592">
                  <c:v>-5.4900000000000001E-4</c:v>
                </c:pt>
                <c:pt idx="2593">
                  <c:v>-4.2200000000000001E-4</c:v>
                </c:pt>
                <c:pt idx="2594">
                  <c:v>-3.0600000000000001E-4</c:v>
                </c:pt>
                <c:pt idx="2595">
                  <c:v>-1.4799999999999999E-4</c:v>
                </c:pt>
                <c:pt idx="2596">
                  <c:v>-1.1E-5</c:v>
                </c:pt>
                <c:pt idx="2597">
                  <c:v>1.15E-4</c:v>
                </c:pt>
                <c:pt idx="2598">
                  <c:v>2.52E-4</c:v>
                </c:pt>
                <c:pt idx="2599">
                  <c:v>3.5799999999999997E-4</c:v>
                </c:pt>
                <c:pt idx="2600">
                  <c:v>4.95E-4</c:v>
                </c:pt>
                <c:pt idx="2601">
                  <c:v>6.3199999999999997E-4</c:v>
                </c:pt>
                <c:pt idx="2602">
                  <c:v>7.4799999999999997E-4</c:v>
                </c:pt>
                <c:pt idx="2603">
                  <c:v>8.4199999999999998E-4</c:v>
                </c:pt>
                <c:pt idx="2604">
                  <c:v>9.3700000000000001E-4</c:v>
                </c:pt>
                <c:pt idx="2605">
                  <c:v>1.0219999999999999E-3</c:v>
                </c:pt>
                <c:pt idx="2606">
                  <c:v>1.0950000000000001E-3</c:v>
                </c:pt>
                <c:pt idx="2607">
                  <c:v>1.1590000000000001E-3</c:v>
                </c:pt>
                <c:pt idx="2608">
                  <c:v>1.1800000000000001E-3</c:v>
                </c:pt>
                <c:pt idx="2609">
                  <c:v>1.2110000000000001E-3</c:v>
                </c:pt>
                <c:pt idx="2610">
                  <c:v>1.232E-3</c:v>
                </c:pt>
                <c:pt idx="2611">
                  <c:v>1.243E-3</c:v>
                </c:pt>
                <c:pt idx="2612">
                  <c:v>1.222E-3</c:v>
                </c:pt>
                <c:pt idx="2613">
                  <c:v>1.222E-3</c:v>
                </c:pt>
                <c:pt idx="2614">
                  <c:v>1.1479999999999999E-3</c:v>
                </c:pt>
                <c:pt idx="2615">
                  <c:v>1.106E-3</c:v>
                </c:pt>
                <c:pt idx="2616">
                  <c:v>1.0529999999999999E-3</c:v>
                </c:pt>
                <c:pt idx="2617">
                  <c:v>9.7900000000000005E-4</c:v>
                </c:pt>
                <c:pt idx="2618">
                  <c:v>8.8500000000000004E-4</c:v>
                </c:pt>
                <c:pt idx="2619">
                  <c:v>7.9000000000000001E-4</c:v>
                </c:pt>
                <c:pt idx="2620">
                  <c:v>6.9499999999999998E-4</c:v>
                </c:pt>
                <c:pt idx="2621">
                  <c:v>5.6800000000000004E-4</c:v>
                </c:pt>
                <c:pt idx="2622">
                  <c:v>4.5300000000000001E-4</c:v>
                </c:pt>
                <c:pt idx="2623">
                  <c:v>3.4699999999999998E-4</c:v>
                </c:pt>
                <c:pt idx="2624">
                  <c:v>2.1000000000000001E-4</c:v>
                </c:pt>
                <c:pt idx="2625">
                  <c:v>8.3999999999999995E-5</c:v>
                </c:pt>
                <c:pt idx="2626">
                  <c:v>-3.1999999999999999E-5</c:v>
                </c:pt>
                <c:pt idx="2627">
                  <c:v>-1.5899999999999999E-4</c:v>
                </c:pt>
                <c:pt idx="2628">
                  <c:v>-2.8499999999999999E-4</c:v>
                </c:pt>
                <c:pt idx="2629">
                  <c:v>-3.9100000000000002E-4</c:v>
                </c:pt>
                <c:pt idx="2630">
                  <c:v>-5.3799999999999996E-4</c:v>
                </c:pt>
                <c:pt idx="2631">
                  <c:v>-6.3299999999999999E-4</c:v>
                </c:pt>
                <c:pt idx="2632">
                  <c:v>-7.3800000000000005E-4</c:v>
                </c:pt>
                <c:pt idx="2633">
                  <c:v>-8.3299999999999997E-4</c:v>
                </c:pt>
                <c:pt idx="2634">
                  <c:v>-9.2800000000000001E-4</c:v>
                </c:pt>
                <c:pt idx="2635">
                  <c:v>-1.0120000000000001E-3</c:v>
                </c:pt>
                <c:pt idx="2636">
                  <c:v>-1.0859999999999999E-3</c:v>
                </c:pt>
                <c:pt idx="2637">
                  <c:v>-1.1490000000000001E-3</c:v>
                </c:pt>
                <c:pt idx="2638">
                  <c:v>-1.2229999999999999E-3</c:v>
                </c:pt>
                <c:pt idx="2639">
                  <c:v>-1.2650000000000001E-3</c:v>
                </c:pt>
                <c:pt idx="2640">
                  <c:v>-1.307E-3</c:v>
                </c:pt>
                <c:pt idx="2641">
                  <c:v>-1.3600000000000001E-3</c:v>
                </c:pt>
                <c:pt idx="2642">
                  <c:v>-1.371E-3</c:v>
                </c:pt>
                <c:pt idx="2643">
                  <c:v>-1.371E-3</c:v>
                </c:pt>
                <c:pt idx="2644">
                  <c:v>-1.413E-3</c:v>
                </c:pt>
                <c:pt idx="2645">
                  <c:v>-1.402E-3</c:v>
                </c:pt>
                <c:pt idx="2646">
                  <c:v>-1.371E-3</c:v>
                </c:pt>
                <c:pt idx="2647">
                  <c:v>-1.371E-3</c:v>
                </c:pt>
                <c:pt idx="2648">
                  <c:v>-1.3500000000000001E-3</c:v>
                </c:pt>
                <c:pt idx="2649">
                  <c:v>-1.297E-3</c:v>
                </c:pt>
                <c:pt idx="2650">
                  <c:v>-1.2650000000000001E-3</c:v>
                </c:pt>
                <c:pt idx="2651">
                  <c:v>-1.2229999999999999E-3</c:v>
                </c:pt>
                <c:pt idx="2652">
                  <c:v>-1.16E-3</c:v>
                </c:pt>
                <c:pt idx="2653">
                  <c:v>-1.1069999999999999E-3</c:v>
                </c:pt>
                <c:pt idx="2654">
                  <c:v>-1.0330000000000001E-3</c:v>
                </c:pt>
                <c:pt idx="2655">
                  <c:v>-9.6000000000000002E-4</c:v>
                </c:pt>
                <c:pt idx="2656">
                  <c:v>-8.8599999999999996E-4</c:v>
                </c:pt>
                <c:pt idx="2657">
                  <c:v>-8.0199999999999998E-4</c:v>
                </c:pt>
                <c:pt idx="2658">
                  <c:v>-7.2800000000000002E-4</c:v>
                </c:pt>
                <c:pt idx="2659">
                  <c:v>-6.3299999999999999E-4</c:v>
                </c:pt>
                <c:pt idx="2660">
                  <c:v>-5.4900000000000001E-4</c:v>
                </c:pt>
                <c:pt idx="2661">
                  <c:v>-4.5399999999999998E-4</c:v>
                </c:pt>
                <c:pt idx="2662">
                  <c:v>-3.6900000000000002E-4</c:v>
                </c:pt>
                <c:pt idx="2663">
                  <c:v>-2.6400000000000002E-4</c:v>
                </c:pt>
                <c:pt idx="2664">
                  <c:v>-2.0100000000000001E-4</c:v>
                </c:pt>
                <c:pt idx="2665">
                  <c:v>-9.5000000000000005E-5</c:v>
                </c:pt>
                <c:pt idx="2666">
                  <c:v>1.0000000000000001E-5</c:v>
                </c:pt>
                <c:pt idx="2667">
                  <c:v>9.3999999999999994E-5</c:v>
                </c:pt>
                <c:pt idx="2668">
                  <c:v>1.7899999999999999E-4</c:v>
                </c:pt>
                <c:pt idx="2669">
                  <c:v>2.52E-4</c:v>
                </c:pt>
                <c:pt idx="2670">
                  <c:v>3.4699999999999998E-4</c:v>
                </c:pt>
                <c:pt idx="2671">
                  <c:v>4.2099999999999999E-4</c:v>
                </c:pt>
                <c:pt idx="2672">
                  <c:v>4.7399999999999997E-4</c:v>
                </c:pt>
                <c:pt idx="2673">
                  <c:v>5.2599999999999999E-4</c:v>
                </c:pt>
                <c:pt idx="2674">
                  <c:v>5.9000000000000003E-4</c:v>
                </c:pt>
                <c:pt idx="2675">
                  <c:v>6.2100000000000002E-4</c:v>
                </c:pt>
                <c:pt idx="2676">
                  <c:v>6.5300000000000004E-4</c:v>
                </c:pt>
                <c:pt idx="2677">
                  <c:v>6.8400000000000004E-4</c:v>
                </c:pt>
                <c:pt idx="2678">
                  <c:v>7.0500000000000001E-4</c:v>
                </c:pt>
                <c:pt idx="2679">
                  <c:v>7.27E-4</c:v>
                </c:pt>
                <c:pt idx="2680">
                  <c:v>7.1599999999999995E-4</c:v>
                </c:pt>
                <c:pt idx="2681">
                  <c:v>7.0500000000000001E-4</c:v>
                </c:pt>
                <c:pt idx="2682">
                  <c:v>6.8400000000000004E-4</c:v>
                </c:pt>
                <c:pt idx="2683">
                  <c:v>6.8400000000000004E-4</c:v>
                </c:pt>
                <c:pt idx="2684">
                  <c:v>6.7400000000000001E-4</c:v>
                </c:pt>
                <c:pt idx="2685">
                  <c:v>6.3199999999999997E-4</c:v>
                </c:pt>
                <c:pt idx="2686">
                  <c:v>5.9000000000000003E-4</c:v>
                </c:pt>
                <c:pt idx="2687">
                  <c:v>5.6800000000000004E-4</c:v>
                </c:pt>
                <c:pt idx="2688">
                  <c:v>5.4699999999999996E-4</c:v>
                </c:pt>
                <c:pt idx="2689">
                  <c:v>4.95E-4</c:v>
                </c:pt>
                <c:pt idx="2690">
                  <c:v>4.3100000000000001E-4</c:v>
                </c:pt>
                <c:pt idx="2691">
                  <c:v>4.2099999999999999E-4</c:v>
                </c:pt>
                <c:pt idx="2692">
                  <c:v>3.68E-4</c:v>
                </c:pt>
                <c:pt idx="2693">
                  <c:v>3.3700000000000001E-4</c:v>
                </c:pt>
                <c:pt idx="2694">
                  <c:v>3.1599999999999998E-4</c:v>
                </c:pt>
                <c:pt idx="2695">
                  <c:v>2.9399999999999999E-4</c:v>
                </c:pt>
                <c:pt idx="2696">
                  <c:v>2.8400000000000002E-4</c:v>
                </c:pt>
                <c:pt idx="2697">
                  <c:v>2.52E-4</c:v>
                </c:pt>
                <c:pt idx="2698">
                  <c:v>2.42E-4</c:v>
                </c:pt>
                <c:pt idx="2699">
                  <c:v>2.42E-4</c:v>
                </c:pt>
                <c:pt idx="2700">
                  <c:v>2.31E-4</c:v>
                </c:pt>
                <c:pt idx="2701">
                  <c:v>2.52E-4</c:v>
                </c:pt>
                <c:pt idx="2702">
                  <c:v>2.52E-4</c:v>
                </c:pt>
                <c:pt idx="2703">
                  <c:v>2.63E-4</c:v>
                </c:pt>
                <c:pt idx="2704">
                  <c:v>2.9399999999999999E-4</c:v>
                </c:pt>
                <c:pt idx="2705">
                  <c:v>3.0499999999999999E-4</c:v>
                </c:pt>
                <c:pt idx="2706">
                  <c:v>3.2600000000000001E-4</c:v>
                </c:pt>
                <c:pt idx="2707">
                  <c:v>3.4699999999999998E-4</c:v>
                </c:pt>
                <c:pt idx="2708">
                  <c:v>3.68E-4</c:v>
                </c:pt>
                <c:pt idx="2709">
                  <c:v>3.79E-4</c:v>
                </c:pt>
                <c:pt idx="2710">
                  <c:v>4.0000000000000002E-4</c:v>
                </c:pt>
                <c:pt idx="2711">
                  <c:v>4.3100000000000001E-4</c:v>
                </c:pt>
                <c:pt idx="2712">
                  <c:v>4.4200000000000001E-4</c:v>
                </c:pt>
                <c:pt idx="2713">
                  <c:v>4.4200000000000001E-4</c:v>
                </c:pt>
                <c:pt idx="2714">
                  <c:v>4.5300000000000001E-4</c:v>
                </c:pt>
                <c:pt idx="2715">
                  <c:v>4.5300000000000001E-4</c:v>
                </c:pt>
                <c:pt idx="2716">
                  <c:v>4.2099999999999999E-4</c:v>
                </c:pt>
                <c:pt idx="2717">
                  <c:v>4.0000000000000002E-4</c:v>
                </c:pt>
                <c:pt idx="2718">
                  <c:v>3.5799999999999997E-4</c:v>
                </c:pt>
                <c:pt idx="2719">
                  <c:v>3.1599999999999998E-4</c:v>
                </c:pt>
                <c:pt idx="2720">
                  <c:v>2.63E-4</c:v>
                </c:pt>
                <c:pt idx="2721">
                  <c:v>1.8900000000000001E-4</c:v>
                </c:pt>
                <c:pt idx="2722">
                  <c:v>1.05E-4</c:v>
                </c:pt>
                <c:pt idx="2723">
                  <c:v>4.1999999999999998E-5</c:v>
                </c:pt>
                <c:pt idx="2724">
                  <c:v>-4.3000000000000002E-5</c:v>
                </c:pt>
                <c:pt idx="2725">
                  <c:v>-1.27E-4</c:v>
                </c:pt>
                <c:pt idx="2726">
                  <c:v>-2.22E-4</c:v>
                </c:pt>
                <c:pt idx="2727">
                  <c:v>-3.1700000000000001E-4</c:v>
                </c:pt>
                <c:pt idx="2728">
                  <c:v>-4.2200000000000001E-4</c:v>
                </c:pt>
                <c:pt idx="2729">
                  <c:v>-5.1699999999999999E-4</c:v>
                </c:pt>
                <c:pt idx="2730">
                  <c:v>-6.0099999999999997E-4</c:v>
                </c:pt>
                <c:pt idx="2731">
                  <c:v>-6.96E-4</c:v>
                </c:pt>
                <c:pt idx="2732">
                  <c:v>-8.12E-4</c:v>
                </c:pt>
                <c:pt idx="2733">
                  <c:v>-8.7500000000000002E-4</c:v>
                </c:pt>
                <c:pt idx="2734">
                  <c:v>-9.4899999999999997E-4</c:v>
                </c:pt>
                <c:pt idx="2735">
                  <c:v>-1.0120000000000001E-3</c:v>
                </c:pt>
                <c:pt idx="2736">
                  <c:v>-1.065E-3</c:v>
                </c:pt>
                <c:pt idx="2737">
                  <c:v>-1.1180000000000001E-3</c:v>
                </c:pt>
                <c:pt idx="2738">
                  <c:v>-1.16E-3</c:v>
                </c:pt>
                <c:pt idx="2739">
                  <c:v>-1.17E-3</c:v>
                </c:pt>
                <c:pt idx="2740">
                  <c:v>-1.181E-3</c:v>
                </c:pt>
                <c:pt idx="2741">
                  <c:v>-1.17E-3</c:v>
                </c:pt>
                <c:pt idx="2742">
                  <c:v>-1.16E-3</c:v>
                </c:pt>
                <c:pt idx="2743">
                  <c:v>-1.139E-3</c:v>
                </c:pt>
                <c:pt idx="2744">
                  <c:v>-1.0859999999999999E-3</c:v>
                </c:pt>
                <c:pt idx="2745">
                  <c:v>-1.023E-3</c:v>
                </c:pt>
                <c:pt idx="2746">
                  <c:v>-9.7000000000000005E-4</c:v>
                </c:pt>
                <c:pt idx="2747">
                  <c:v>-8.9599999999999999E-4</c:v>
                </c:pt>
                <c:pt idx="2748">
                  <c:v>-8.0199999999999998E-4</c:v>
                </c:pt>
                <c:pt idx="2749">
                  <c:v>-7.0699999999999995E-4</c:v>
                </c:pt>
                <c:pt idx="2750">
                  <c:v>-5.9100000000000005E-4</c:v>
                </c:pt>
                <c:pt idx="2751">
                  <c:v>-4.9600000000000002E-4</c:v>
                </c:pt>
                <c:pt idx="2752">
                  <c:v>-3.59E-4</c:v>
                </c:pt>
                <c:pt idx="2753">
                  <c:v>-2.5399999999999999E-4</c:v>
                </c:pt>
                <c:pt idx="2754">
                  <c:v>-1.17E-4</c:v>
                </c:pt>
                <c:pt idx="2755">
                  <c:v>-1.1E-5</c:v>
                </c:pt>
                <c:pt idx="2756">
                  <c:v>1.26E-4</c:v>
                </c:pt>
                <c:pt idx="2757">
                  <c:v>2.42E-4</c:v>
                </c:pt>
                <c:pt idx="2758">
                  <c:v>3.5799999999999997E-4</c:v>
                </c:pt>
                <c:pt idx="2759">
                  <c:v>4.7399999999999997E-4</c:v>
                </c:pt>
                <c:pt idx="2760">
                  <c:v>5.7899999999999998E-4</c:v>
                </c:pt>
                <c:pt idx="2761">
                  <c:v>6.8400000000000004E-4</c:v>
                </c:pt>
                <c:pt idx="2762">
                  <c:v>7.7899999999999996E-4</c:v>
                </c:pt>
                <c:pt idx="2763">
                  <c:v>8.8500000000000004E-4</c:v>
                </c:pt>
                <c:pt idx="2764">
                  <c:v>9.3700000000000001E-4</c:v>
                </c:pt>
                <c:pt idx="2765">
                  <c:v>1.0219999999999999E-3</c:v>
                </c:pt>
                <c:pt idx="2766">
                  <c:v>1.085E-3</c:v>
                </c:pt>
                <c:pt idx="2767">
                  <c:v>1.1379999999999999E-3</c:v>
                </c:pt>
                <c:pt idx="2768">
                  <c:v>1.1689999999999999E-3</c:v>
                </c:pt>
                <c:pt idx="2769">
                  <c:v>1.201E-3</c:v>
                </c:pt>
                <c:pt idx="2770">
                  <c:v>1.232E-3</c:v>
                </c:pt>
                <c:pt idx="2771">
                  <c:v>1.253E-3</c:v>
                </c:pt>
                <c:pt idx="2772">
                  <c:v>1.253E-3</c:v>
                </c:pt>
                <c:pt idx="2773">
                  <c:v>1.253E-3</c:v>
                </c:pt>
                <c:pt idx="2774">
                  <c:v>1.232E-3</c:v>
                </c:pt>
                <c:pt idx="2775">
                  <c:v>1.201E-3</c:v>
                </c:pt>
                <c:pt idx="2776">
                  <c:v>1.1800000000000001E-3</c:v>
                </c:pt>
                <c:pt idx="2777">
                  <c:v>1.1379999999999999E-3</c:v>
                </c:pt>
                <c:pt idx="2778">
                  <c:v>1.085E-3</c:v>
                </c:pt>
                <c:pt idx="2779">
                  <c:v>1.0319999999999999E-3</c:v>
                </c:pt>
                <c:pt idx="2780">
                  <c:v>9.6900000000000003E-4</c:v>
                </c:pt>
                <c:pt idx="2781">
                  <c:v>8.9499999999999996E-4</c:v>
                </c:pt>
                <c:pt idx="2782">
                  <c:v>8.1099999999999998E-4</c:v>
                </c:pt>
                <c:pt idx="2783">
                  <c:v>7.3700000000000002E-4</c:v>
                </c:pt>
                <c:pt idx="2784">
                  <c:v>6.4199999999999999E-4</c:v>
                </c:pt>
                <c:pt idx="2785">
                  <c:v>5.4699999999999996E-4</c:v>
                </c:pt>
                <c:pt idx="2786">
                  <c:v>4.4200000000000001E-4</c:v>
                </c:pt>
                <c:pt idx="2787">
                  <c:v>3.5799999999999997E-4</c:v>
                </c:pt>
                <c:pt idx="2788">
                  <c:v>2.63E-4</c:v>
                </c:pt>
                <c:pt idx="2789">
                  <c:v>1.5699999999999999E-4</c:v>
                </c:pt>
                <c:pt idx="2790">
                  <c:v>5.1999999999999997E-5</c:v>
                </c:pt>
                <c:pt idx="2791">
                  <c:v>-3.1999999999999999E-5</c:v>
                </c:pt>
                <c:pt idx="2792">
                  <c:v>-1.5899999999999999E-4</c:v>
                </c:pt>
                <c:pt idx="2793">
                  <c:v>-2.32E-4</c:v>
                </c:pt>
                <c:pt idx="2794">
                  <c:v>-3.2699999999999998E-4</c:v>
                </c:pt>
                <c:pt idx="2795">
                  <c:v>-4.2200000000000001E-4</c:v>
                </c:pt>
                <c:pt idx="2796">
                  <c:v>-4.9600000000000002E-4</c:v>
                </c:pt>
                <c:pt idx="2797">
                  <c:v>-5.6999999999999998E-4</c:v>
                </c:pt>
                <c:pt idx="2798">
                  <c:v>-6.4300000000000002E-4</c:v>
                </c:pt>
                <c:pt idx="2799">
                  <c:v>-7.0699999999999995E-4</c:v>
                </c:pt>
                <c:pt idx="2800">
                  <c:v>-7.2800000000000002E-4</c:v>
                </c:pt>
                <c:pt idx="2801">
                  <c:v>-7.6999999999999996E-4</c:v>
                </c:pt>
                <c:pt idx="2802">
                  <c:v>-8.0199999999999998E-4</c:v>
                </c:pt>
                <c:pt idx="2803">
                  <c:v>-8.3299999999999997E-4</c:v>
                </c:pt>
                <c:pt idx="2804">
                  <c:v>-8.3299999999999997E-4</c:v>
                </c:pt>
                <c:pt idx="2805">
                  <c:v>-8.3299999999999997E-4</c:v>
                </c:pt>
                <c:pt idx="2806">
                  <c:v>-8.2299999999999995E-4</c:v>
                </c:pt>
                <c:pt idx="2807">
                  <c:v>-8.0199999999999998E-4</c:v>
                </c:pt>
                <c:pt idx="2808">
                  <c:v>-7.7999999999999999E-4</c:v>
                </c:pt>
                <c:pt idx="2809">
                  <c:v>-7.2800000000000002E-4</c:v>
                </c:pt>
                <c:pt idx="2810">
                  <c:v>-6.7500000000000004E-4</c:v>
                </c:pt>
                <c:pt idx="2811">
                  <c:v>-6.2200000000000005E-4</c:v>
                </c:pt>
                <c:pt idx="2812">
                  <c:v>-5.6999999999999998E-4</c:v>
                </c:pt>
                <c:pt idx="2813">
                  <c:v>-4.8500000000000003E-4</c:v>
                </c:pt>
                <c:pt idx="2814">
                  <c:v>-4.2200000000000001E-4</c:v>
                </c:pt>
                <c:pt idx="2815">
                  <c:v>-3.2699999999999998E-4</c:v>
                </c:pt>
                <c:pt idx="2816">
                  <c:v>-2.5399999999999999E-4</c:v>
                </c:pt>
                <c:pt idx="2817">
                  <c:v>-1.5899999999999999E-4</c:v>
                </c:pt>
                <c:pt idx="2818">
                  <c:v>-9.5000000000000005E-5</c:v>
                </c:pt>
                <c:pt idx="2819">
                  <c:v>-9.9999999999999995E-7</c:v>
                </c:pt>
                <c:pt idx="2820">
                  <c:v>7.2999999999999999E-5</c:v>
                </c:pt>
                <c:pt idx="2821">
                  <c:v>1.7899999999999999E-4</c:v>
                </c:pt>
                <c:pt idx="2822">
                  <c:v>2.52E-4</c:v>
                </c:pt>
                <c:pt idx="2823">
                  <c:v>3.1599999999999998E-4</c:v>
                </c:pt>
                <c:pt idx="2824">
                  <c:v>3.68E-4</c:v>
                </c:pt>
                <c:pt idx="2825">
                  <c:v>4.4200000000000001E-4</c:v>
                </c:pt>
                <c:pt idx="2826">
                  <c:v>5.0500000000000002E-4</c:v>
                </c:pt>
                <c:pt idx="2827">
                  <c:v>5.5800000000000001E-4</c:v>
                </c:pt>
                <c:pt idx="2828">
                  <c:v>5.9999999999999995E-4</c:v>
                </c:pt>
                <c:pt idx="2829">
                  <c:v>6.3199999999999997E-4</c:v>
                </c:pt>
                <c:pt idx="2830">
                  <c:v>6.7400000000000001E-4</c:v>
                </c:pt>
                <c:pt idx="2831">
                  <c:v>6.9499999999999998E-4</c:v>
                </c:pt>
                <c:pt idx="2832">
                  <c:v>7.0500000000000001E-4</c:v>
                </c:pt>
                <c:pt idx="2833">
                  <c:v>7.27E-4</c:v>
                </c:pt>
                <c:pt idx="2834">
                  <c:v>6.9499999999999998E-4</c:v>
                </c:pt>
                <c:pt idx="2835">
                  <c:v>7.27E-4</c:v>
                </c:pt>
                <c:pt idx="2836">
                  <c:v>6.9499999999999998E-4</c:v>
                </c:pt>
                <c:pt idx="2837">
                  <c:v>6.8400000000000004E-4</c:v>
                </c:pt>
                <c:pt idx="2838">
                  <c:v>6.6299999999999996E-4</c:v>
                </c:pt>
                <c:pt idx="2839">
                  <c:v>6.11E-4</c:v>
                </c:pt>
                <c:pt idx="2840">
                  <c:v>5.9000000000000003E-4</c:v>
                </c:pt>
                <c:pt idx="2841">
                  <c:v>5.3700000000000004E-4</c:v>
                </c:pt>
                <c:pt idx="2842">
                  <c:v>5.0500000000000002E-4</c:v>
                </c:pt>
                <c:pt idx="2843">
                  <c:v>4.6299999999999998E-4</c:v>
                </c:pt>
                <c:pt idx="2844">
                  <c:v>4.0999999999999999E-4</c:v>
                </c:pt>
                <c:pt idx="2845">
                  <c:v>3.68E-4</c:v>
                </c:pt>
                <c:pt idx="2846">
                  <c:v>3.1599999999999998E-4</c:v>
                </c:pt>
                <c:pt idx="2847">
                  <c:v>2.63E-4</c:v>
                </c:pt>
                <c:pt idx="2848">
                  <c:v>2.1000000000000001E-4</c:v>
                </c:pt>
                <c:pt idx="2849">
                  <c:v>1.5699999999999999E-4</c:v>
                </c:pt>
                <c:pt idx="2850">
                  <c:v>1.05E-4</c:v>
                </c:pt>
                <c:pt idx="2851">
                  <c:v>4.1999999999999998E-5</c:v>
                </c:pt>
                <c:pt idx="2852">
                  <c:v>-1.1E-5</c:v>
                </c:pt>
                <c:pt idx="2853">
                  <c:v>-7.3999999999999996E-5</c:v>
                </c:pt>
                <c:pt idx="2854">
                  <c:v>-1.17E-4</c:v>
                </c:pt>
                <c:pt idx="2855">
                  <c:v>-1.6899999999999999E-4</c:v>
                </c:pt>
                <c:pt idx="2856">
                  <c:v>-2.22E-4</c:v>
                </c:pt>
                <c:pt idx="2857">
                  <c:v>-2.8499999999999999E-4</c:v>
                </c:pt>
                <c:pt idx="2858">
                  <c:v>-3.48E-4</c:v>
                </c:pt>
                <c:pt idx="2859">
                  <c:v>-3.8000000000000002E-4</c:v>
                </c:pt>
                <c:pt idx="2860">
                  <c:v>-4.64E-4</c:v>
                </c:pt>
                <c:pt idx="2861">
                  <c:v>-5.0600000000000005E-4</c:v>
                </c:pt>
                <c:pt idx="2862">
                  <c:v>-5.4900000000000001E-4</c:v>
                </c:pt>
                <c:pt idx="2863">
                  <c:v>-6.2200000000000005E-4</c:v>
                </c:pt>
                <c:pt idx="2864">
                  <c:v>-6.7500000000000004E-4</c:v>
                </c:pt>
                <c:pt idx="2865">
                  <c:v>-7.2800000000000002E-4</c:v>
                </c:pt>
                <c:pt idx="2866">
                  <c:v>-7.7999999999999999E-4</c:v>
                </c:pt>
                <c:pt idx="2867">
                  <c:v>-8.2299999999999995E-4</c:v>
                </c:pt>
                <c:pt idx="2868">
                  <c:v>-8.7500000000000002E-4</c:v>
                </c:pt>
                <c:pt idx="2869">
                  <c:v>-9.1699999999999995E-4</c:v>
                </c:pt>
                <c:pt idx="2870">
                  <c:v>-9.9099999999999991E-4</c:v>
                </c:pt>
                <c:pt idx="2871">
                  <c:v>-1.0330000000000001E-3</c:v>
                </c:pt>
                <c:pt idx="2872">
                  <c:v>-1.0759999999999999E-3</c:v>
                </c:pt>
                <c:pt idx="2873">
                  <c:v>-1.1069999999999999E-3</c:v>
                </c:pt>
                <c:pt idx="2874">
                  <c:v>-1.139E-3</c:v>
                </c:pt>
                <c:pt idx="2875">
                  <c:v>-1.181E-3</c:v>
                </c:pt>
                <c:pt idx="2876">
                  <c:v>-1.191E-3</c:v>
                </c:pt>
                <c:pt idx="2877">
                  <c:v>-1.2130000000000001E-3</c:v>
                </c:pt>
                <c:pt idx="2878">
                  <c:v>-1.2229999999999999E-3</c:v>
                </c:pt>
                <c:pt idx="2879">
                  <c:v>-1.2130000000000001E-3</c:v>
                </c:pt>
                <c:pt idx="2880">
                  <c:v>-1.191E-3</c:v>
                </c:pt>
                <c:pt idx="2881">
                  <c:v>-1.16E-3</c:v>
                </c:pt>
                <c:pt idx="2882">
                  <c:v>-1.1490000000000001E-3</c:v>
                </c:pt>
                <c:pt idx="2883">
                  <c:v>-1.1069999999999999E-3</c:v>
                </c:pt>
                <c:pt idx="2884">
                  <c:v>-1.065E-3</c:v>
                </c:pt>
                <c:pt idx="2885">
                  <c:v>-9.9099999999999991E-4</c:v>
                </c:pt>
                <c:pt idx="2886">
                  <c:v>-9.0700000000000004E-4</c:v>
                </c:pt>
                <c:pt idx="2887">
                  <c:v>-8.3299999999999997E-4</c:v>
                </c:pt>
                <c:pt idx="2888">
                  <c:v>-7.6999999999999996E-4</c:v>
                </c:pt>
                <c:pt idx="2889">
                  <c:v>-6.6500000000000001E-4</c:v>
                </c:pt>
                <c:pt idx="2890">
                  <c:v>-5.5900000000000004E-4</c:v>
                </c:pt>
                <c:pt idx="2891">
                  <c:v>-4.5399999999999998E-4</c:v>
                </c:pt>
                <c:pt idx="2892">
                  <c:v>-3.48E-4</c:v>
                </c:pt>
                <c:pt idx="2893">
                  <c:v>-2.5399999999999999E-4</c:v>
                </c:pt>
                <c:pt idx="2894">
                  <c:v>-1.27E-4</c:v>
                </c:pt>
                <c:pt idx="2895">
                  <c:v>-1.1E-5</c:v>
                </c:pt>
                <c:pt idx="2896">
                  <c:v>1.05E-4</c:v>
                </c:pt>
                <c:pt idx="2897">
                  <c:v>2.1000000000000001E-4</c:v>
                </c:pt>
                <c:pt idx="2898">
                  <c:v>3.0499999999999999E-4</c:v>
                </c:pt>
                <c:pt idx="2899">
                  <c:v>4.0000000000000002E-4</c:v>
                </c:pt>
                <c:pt idx="2900">
                  <c:v>4.84E-4</c:v>
                </c:pt>
                <c:pt idx="2901">
                  <c:v>5.6800000000000004E-4</c:v>
                </c:pt>
                <c:pt idx="2902">
                  <c:v>6.2100000000000002E-4</c:v>
                </c:pt>
                <c:pt idx="2903">
                  <c:v>6.7400000000000001E-4</c:v>
                </c:pt>
                <c:pt idx="2904">
                  <c:v>7.0500000000000001E-4</c:v>
                </c:pt>
                <c:pt idx="2905">
                  <c:v>7.3700000000000002E-4</c:v>
                </c:pt>
                <c:pt idx="2906">
                  <c:v>7.3700000000000002E-4</c:v>
                </c:pt>
                <c:pt idx="2907">
                  <c:v>7.4799999999999997E-4</c:v>
                </c:pt>
                <c:pt idx="2908">
                  <c:v>7.3700000000000002E-4</c:v>
                </c:pt>
                <c:pt idx="2909">
                  <c:v>7.0500000000000001E-4</c:v>
                </c:pt>
                <c:pt idx="2910">
                  <c:v>6.6299999999999996E-4</c:v>
                </c:pt>
                <c:pt idx="2911">
                  <c:v>6.2100000000000002E-4</c:v>
                </c:pt>
                <c:pt idx="2912">
                  <c:v>5.5800000000000001E-4</c:v>
                </c:pt>
                <c:pt idx="2913">
                  <c:v>4.7399999999999997E-4</c:v>
                </c:pt>
                <c:pt idx="2914">
                  <c:v>4.0000000000000002E-4</c:v>
                </c:pt>
                <c:pt idx="2915">
                  <c:v>3.0499999999999999E-4</c:v>
                </c:pt>
                <c:pt idx="2916">
                  <c:v>2.31E-4</c:v>
                </c:pt>
                <c:pt idx="2917">
                  <c:v>1.47E-4</c:v>
                </c:pt>
                <c:pt idx="2918">
                  <c:v>4.1999999999999998E-5</c:v>
                </c:pt>
                <c:pt idx="2919">
                  <c:v>-4.3000000000000002E-5</c:v>
                </c:pt>
                <c:pt idx="2920">
                  <c:v>-1.27E-4</c:v>
                </c:pt>
                <c:pt idx="2921">
                  <c:v>-2.0100000000000001E-4</c:v>
                </c:pt>
                <c:pt idx="2922">
                  <c:v>-2.8499999999999999E-4</c:v>
                </c:pt>
                <c:pt idx="2923">
                  <c:v>-3.48E-4</c:v>
                </c:pt>
                <c:pt idx="2924">
                  <c:v>-3.9100000000000002E-4</c:v>
                </c:pt>
                <c:pt idx="2925">
                  <c:v>-4.5399999999999998E-4</c:v>
                </c:pt>
                <c:pt idx="2926">
                  <c:v>-4.75E-4</c:v>
                </c:pt>
                <c:pt idx="2927">
                  <c:v>-4.8500000000000003E-4</c:v>
                </c:pt>
                <c:pt idx="2928">
                  <c:v>-4.9600000000000002E-4</c:v>
                </c:pt>
                <c:pt idx="2929">
                  <c:v>-4.9600000000000002E-4</c:v>
                </c:pt>
                <c:pt idx="2930">
                  <c:v>-4.64E-4</c:v>
                </c:pt>
                <c:pt idx="2931">
                  <c:v>-4.2200000000000001E-4</c:v>
                </c:pt>
                <c:pt idx="2932">
                  <c:v>-4.0099999999999999E-4</c:v>
                </c:pt>
                <c:pt idx="2933">
                  <c:v>-3.1700000000000001E-4</c:v>
                </c:pt>
                <c:pt idx="2934">
                  <c:v>-2.6400000000000002E-4</c:v>
                </c:pt>
                <c:pt idx="2935">
                  <c:v>-2.1100000000000001E-4</c:v>
                </c:pt>
                <c:pt idx="2936">
                  <c:v>-1.27E-4</c:v>
                </c:pt>
                <c:pt idx="2937">
                  <c:v>-5.3000000000000001E-5</c:v>
                </c:pt>
                <c:pt idx="2938">
                  <c:v>3.1000000000000001E-5</c:v>
                </c:pt>
                <c:pt idx="2939">
                  <c:v>1.26E-4</c:v>
                </c:pt>
                <c:pt idx="2940">
                  <c:v>2.0000000000000001E-4</c:v>
                </c:pt>
                <c:pt idx="2941">
                  <c:v>2.8400000000000002E-4</c:v>
                </c:pt>
                <c:pt idx="2942">
                  <c:v>3.68E-4</c:v>
                </c:pt>
                <c:pt idx="2943">
                  <c:v>4.5300000000000001E-4</c:v>
                </c:pt>
                <c:pt idx="2944">
                  <c:v>5.2599999999999999E-4</c:v>
                </c:pt>
                <c:pt idx="2945">
                  <c:v>6.11E-4</c:v>
                </c:pt>
                <c:pt idx="2946">
                  <c:v>6.5300000000000004E-4</c:v>
                </c:pt>
                <c:pt idx="2947">
                  <c:v>6.9499999999999998E-4</c:v>
                </c:pt>
                <c:pt idx="2948">
                  <c:v>7.4799999999999997E-4</c:v>
                </c:pt>
                <c:pt idx="2949">
                  <c:v>7.5799999999999999E-4</c:v>
                </c:pt>
                <c:pt idx="2950">
                  <c:v>8.0000000000000004E-4</c:v>
                </c:pt>
                <c:pt idx="2951">
                  <c:v>7.9000000000000001E-4</c:v>
                </c:pt>
                <c:pt idx="2952">
                  <c:v>8.0000000000000004E-4</c:v>
                </c:pt>
                <c:pt idx="2953">
                  <c:v>7.9000000000000001E-4</c:v>
                </c:pt>
                <c:pt idx="2954">
                  <c:v>7.9000000000000001E-4</c:v>
                </c:pt>
                <c:pt idx="2955">
                  <c:v>7.4799999999999997E-4</c:v>
                </c:pt>
                <c:pt idx="2956">
                  <c:v>7.1599999999999995E-4</c:v>
                </c:pt>
                <c:pt idx="2957">
                  <c:v>6.7400000000000001E-4</c:v>
                </c:pt>
                <c:pt idx="2958">
                  <c:v>6.4199999999999999E-4</c:v>
                </c:pt>
                <c:pt idx="2959">
                  <c:v>5.9999999999999995E-4</c:v>
                </c:pt>
                <c:pt idx="2960">
                  <c:v>5.4699999999999996E-4</c:v>
                </c:pt>
                <c:pt idx="2961">
                  <c:v>5.1599999999999997E-4</c:v>
                </c:pt>
                <c:pt idx="2962">
                  <c:v>4.6299999999999998E-4</c:v>
                </c:pt>
                <c:pt idx="2963">
                  <c:v>4.0000000000000002E-4</c:v>
                </c:pt>
                <c:pt idx="2964">
                  <c:v>3.3700000000000001E-4</c:v>
                </c:pt>
                <c:pt idx="2965">
                  <c:v>3.0499999999999999E-4</c:v>
                </c:pt>
                <c:pt idx="2966">
                  <c:v>2.52E-4</c:v>
                </c:pt>
                <c:pt idx="2967">
                  <c:v>1.6799999999999999E-4</c:v>
                </c:pt>
                <c:pt idx="2968">
                  <c:v>1.15E-4</c:v>
                </c:pt>
                <c:pt idx="2969">
                  <c:v>7.2999999999999999E-5</c:v>
                </c:pt>
                <c:pt idx="2970">
                  <c:v>-2.1999999999999999E-5</c:v>
                </c:pt>
                <c:pt idx="2971">
                  <c:v>-5.3000000000000001E-5</c:v>
                </c:pt>
                <c:pt idx="2972">
                  <c:v>-1.3799999999999999E-4</c:v>
                </c:pt>
                <c:pt idx="2973">
                  <c:v>-1.8000000000000001E-4</c:v>
                </c:pt>
                <c:pt idx="2974">
                  <c:v>-2.43E-4</c:v>
                </c:pt>
                <c:pt idx="2975">
                  <c:v>-3.1700000000000001E-4</c:v>
                </c:pt>
                <c:pt idx="2976">
                  <c:v>-3.8000000000000002E-4</c:v>
                </c:pt>
                <c:pt idx="2977">
                  <c:v>-4.64E-4</c:v>
                </c:pt>
                <c:pt idx="2978">
                  <c:v>-5.4900000000000001E-4</c:v>
                </c:pt>
                <c:pt idx="2979">
                  <c:v>-6.3299999999999999E-4</c:v>
                </c:pt>
                <c:pt idx="2980">
                  <c:v>-7.1699999999999997E-4</c:v>
                </c:pt>
                <c:pt idx="2981">
                  <c:v>-8.0199999999999998E-4</c:v>
                </c:pt>
                <c:pt idx="2982">
                  <c:v>-9.0700000000000004E-4</c:v>
                </c:pt>
                <c:pt idx="2983">
                  <c:v>-9.9099999999999991E-4</c:v>
                </c:pt>
                <c:pt idx="2984">
                  <c:v>-1.0970000000000001E-3</c:v>
                </c:pt>
                <c:pt idx="2985">
                  <c:v>-1.2019999999999999E-3</c:v>
                </c:pt>
                <c:pt idx="2986">
                  <c:v>-1.297E-3</c:v>
                </c:pt>
                <c:pt idx="2987">
                  <c:v>-1.3810000000000001E-3</c:v>
                </c:pt>
                <c:pt idx="2988">
                  <c:v>-1.4970000000000001E-3</c:v>
                </c:pt>
                <c:pt idx="2989">
                  <c:v>-1.5809999999999999E-3</c:v>
                </c:pt>
                <c:pt idx="2990">
                  <c:v>-1.676E-3</c:v>
                </c:pt>
                <c:pt idx="2991">
                  <c:v>-1.75E-3</c:v>
                </c:pt>
                <c:pt idx="2992">
                  <c:v>-1.7819999999999999E-3</c:v>
                </c:pt>
                <c:pt idx="2993">
                  <c:v>-1.8550000000000001E-3</c:v>
                </c:pt>
                <c:pt idx="2994">
                  <c:v>-1.8979999999999999E-3</c:v>
                </c:pt>
                <c:pt idx="2995">
                  <c:v>-1.9289999999999999E-3</c:v>
                </c:pt>
                <c:pt idx="2996">
                  <c:v>-1.9400000000000001E-3</c:v>
                </c:pt>
                <c:pt idx="2997">
                  <c:v>-1.9289999999999999E-3</c:v>
                </c:pt>
                <c:pt idx="2998">
                  <c:v>-1.908E-3</c:v>
                </c:pt>
                <c:pt idx="2999">
                  <c:v>-1.8550000000000001E-3</c:v>
                </c:pt>
                <c:pt idx="3000">
                  <c:v>-1.792E-3</c:v>
                </c:pt>
                <c:pt idx="3001">
                  <c:v>-1.7179999999999999E-3</c:v>
                </c:pt>
                <c:pt idx="3002">
                  <c:v>-1.624E-3</c:v>
                </c:pt>
                <c:pt idx="3003">
                  <c:v>-1.4970000000000001E-3</c:v>
                </c:pt>
                <c:pt idx="3004">
                  <c:v>-1.371E-3</c:v>
                </c:pt>
                <c:pt idx="3005">
                  <c:v>-1.2229999999999999E-3</c:v>
                </c:pt>
                <c:pt idx="3006">
                  <c:v>-1.0759999999999999E-3</c:v>
                </c:pt>
                <c:pt idx="3007">
                  <c:v>-8.9599999999999999E-4</c:v>
                </c:pt>
                <c:pt idx="3008">
                  <c:v>-7.0699999999999995E-4</c:v>
                </c:pt>
                <c:pt idx="3009">
                  <c:v>-5.4900000000000001E-4</c:v>
                </c:pt>
                <c:pt idx="3010">
                  <c:v>-3.59E-4</c:v>
                </c:pt>
                <c:pt idx="3011">
                  <c:v>-1.5899999999999999E-4</c:v>
                </c:pt>
                <c:pt idx="3012">
                  <c:v>-1.1E-5</c:v>
                </c:pt>
                <c:pt idx="3013">
                  <c:v>2.0000000000000001E-4</c:v>
                </c:pt>
                <c:pt idx="3014">
                  <c:v>3.5799999999999997E-4</c:v>
                </c:pt>
                <c:pt idx="3015">
                  <c:v>5.1599999999999997E-4</c:v>
                </c:pt>
                <c:pt idx="3016">
                  <c:v>6.4199999999999999E-4</c:v>
                </c:pt>
                <c:pt idx="3017">
                  <c:v>8.0000000000000004E-4</c:v>
                </c:pt>
                <c:pt idx="3018">
                  <c:v>8.9499999999999996E-4</c:v>
                </c:pt>
                <c:pt idx="3019">
                  <c:v>9.8999999999999999E-4</c:v>
                </c:pt>
                <c:pt idx="3020">
                  <c:v>1.0430000000000001E-3</c:v>
                </c:pt>
                <c:pt idx="3021">
                  <c:v>1.0950000000000001E-3</c:v>
                </c:pt>
                <c:pt idx="3022">
                  <c:v>1.127E-3</c:v>
                </c:pt>
                <c:pt idx="3023">
                  <c:v>1.106E-3</c:v>
                </c:pt>
                <c:pt idx="3024">
                  <c:v>1.106E-3</c:v>
                </c:pt>
                <c:pt idx="3025">
                  <c:v>1.0529999999999999E-3</c:v>
                </c:pt>
                <c:pt idx="3026">
                  <c:v>9.7900000000000005E-4</c:v>
                </c:pt>
                <c:pt idx="3027">
                  <c:v>8.7399999999999999E-4</c:v>
                </c:pt>
                <c:pt idx="3028">
                  <c:v>7.6900000000000004E-4</c:v>
                </c:pt>
                <c:pt idx="3029">
                  <c:v>6.5300000000000004E-4</c:v>
                </c:pt>
                <c:pt idx="3030">
                  <c:v>5.2599999999999999E-4</c:v>
                </c:pt>
                <c:pt idx="3031">
                  <c:v>3.68E-4</c:v>
                </c:pt>
                <c:pt idx="3032">
                  <c:v>2.0000000000000001E-4</c:v>
                </c:pt>
                <c:pt idx="3033">
                  <c:v>4.1999999999999998E-5</c:v>
                </c:pt>
                <c:pt idx="3034">
                  <c:v>-1.27E-4</c:v>
                </c:pt>
                <c:pt idx="3035">
                  <c:v>-3.0600000000000001E-4</c:v>
                </c:pt>
                <c:pt idx="3036">
                  <c:v>-4.75E-4</c:v>
                </c:pt>
                <c:pt idx="3037">
                  <c:v>-6.4300000000000002E-4</c:v>
                </c:pt>
                <c:pt idx="3038">
                  <c:v>-7.9100000000000004E-4</c:v>
                </c:pt>
                <c:pt idx="3039">
                  <c:v>-9.6000000000000002E-4</c:v>
                </c:pt>
                <c:pt idx="3040">
                  <c:v>-1.0859999999999999E-3</c:v>
                </c:pt>
                <c:pt idx="3041">
                  <c:v>-1.2130000000000001E-3</c:v>
                </c:pt>
                <c:pt idx="3042">
                  <c:v>-1.307E-3</c:v>
                </c:pt>
                <c:pt idx="3043">
                  <c:v>-1.413E-3</c:v>
                </c:pt>
                <c:pt idx="3044">
                  <c:v>-1.487E-3</c:v>
                </c:pt>
                <c:pt idx="3045">
                  <c:v>-1.539E-3</c:v>
                </c:pt>
                <c:pt idx="3046">
                  <c:v>-1.5809999999999999E-3</c:v>
                </c:pt>
                <c:pt idx="3047">
                  <c:v>-1.5920000000000001E-3</c:v>
                </c:pt>
                <c:pt idx="3048">
                  <c:v>-1.6130000000000001E-3</c:v>
                </c:pt>
                <c:pt idx="3049">
                  <c:v>-1.6019999999999999E-3</c:v>
                </c:pt>
                <c:pt idx="3050">
                  <c:v>-1.5709999999999999E-3</c:v>
                </c:pt>
                <c:pt idx="3051">
                  <c:v>-1.529E-3</c:v>
                </c:pt>
                <c:pt idx="3052">
                  <c:v>-1.487E-3</c:v>
                </c:pt>
                <c:pt idx="3053">
                  <c:v>-1.423E-3</c:v>
                </c:pt>
                <c:pt idx="3054">
                  <c:v>-1.328E-3</c:v>
                </c:pt>
                <c:pt idx="3055">
                  <c:v>-1.255E-3</c:v>
                </c:pt>
                <c:pt idx="3056">
                  <c:v>-1.17E-3</c:v>
                </c:pt>
                <c:pt idx="3057">
                  <c:v>-1.0759999999999999E-3</c:v>
                </c:pt>
                <c:pt idx="3058">
                  <c:v>-9.9099999999999991E-4</c:v>
                </c:pt>
                <c:pt idx="3059">
                  <c:v>-8.6499999999999999E-4</c:v>
                </c:pt>
                <c:pt idx="3060">
                  <c:v>-7.7999999999999999E-4</c:v>
                </c:pt>
                <c:pt idx="3061">
                  <c:v>-6.8599999999999998E-4</c:v>
                </c:pt>
                <c:pt idx="3062">
                  <c:v>-5.9100000000000005E-4</c:v>
                </c:pt>
                <c:pt idx="3063">
                  <c:v>-5.1699999999999999E-4</c:v>
                </c:pt>
                <c:pt idx="3064">
                  <c:v>-4.3300000000000001E-4</c:v>
                </c:pt>
                <c:pt idx="3065">
                  <c:v>-3.6900000000000002E-4</c:v>
                </c:pt>
                <c:pt idx="3066">
                  <c:v>-3.0600000000000001E-4</c:v>
                </c:pt>
                <c:pt idx="3067">
                  <c:v>-2.32E-4</c:v>
                </c:pt>
                <c:pt idx="3068">
                  <c:v>-2.0100000000000001E-4</c:v>
                </c:pt>
                <c:pt idx="3069">
                  <c:v>-1.4799999999999999E-4</c:v>
                </c:pt>
                <c:pt idx="3070">
                  <c:v>-1.27E-4</c:v>
                </c:pt>
                <c:pt idx="3071">
                  <c:v>-9.5000000000000005E-5</c:v>
                </c:pt>
                <c:pt idx="3072">
                  <c:v>-8.5000000000000006E-5</c:v>
                </c:pt>
                <c:pt idx="3073">
                  <c:v>-8.5000000000000006E-5</c:v>
                </c:pt>
                <c:pt idx="3074">
                  <c:v>-8.5000000000000006E-5</c:v>
                </c:pt>
                <c:pt idx="3075">
                  <c:v>-9.5000000000000005E-5</c:v>
                </c:pt>
                <c:pt idx="3076">
                  <c:v>-1.06E-4</c:v>
                </c:pt>
                <c:pt idx="3077">
                  <c:v>-1.27E-4</c:v>
                </c:pt>
                <c:pt idx="3078">
                  <c:v>-1.5899999999999999E-4</c:v>
                </c:pt>
                <c:pt idx="3079">
                  <c:v>-2.0100000000000001E-4</c:v>
                </c:pt>
                <c:pt idx="3080">
                  <c:v>-2.32E-4</c:v>
                </c:pt>
                <c:pt idx="3081">
                  <c:v>-2.7500000000000002E-4</c:v>
                </c:pt>
                <c:pt idx="3082">
                  <c:v>-3.2699999999999998E-4</c:v>
                </c:pt>
                <c:pt idx="3083">
                  <c:v>-3.3799999999999998E-4</c:v>
                </c:pt>
                <c:pt idx="3084">
                  <c:v>-4.1199999999999999E-4</c:v>
                </c:pt>
                <c:pt idx="3085">
                  <c:v>-4.75E-4</c:v>
                </c:pt>
                <c:pt idx="3086">
                  <c:v>-5.1699999999999999E-4</c:v>
                </c:pt>
                <c:pt idx="3087">
                  <c:v>-5.5900000000000004E-4</c:v>
                </c:pt>
                <c:pt idx="3088">
                  <c:v>-6.0099999999999997E-4</c:v>
                </c:pt>
                <c:pt idx="3089">
                  <c:v>-6.6500000000000001E-4</c:v>
                </c:pt>
                <c:pt idx="3090">
                  <c:v>-7.0699999999999995E-4</c:v>
                </c:pt>
                <c:pt idx="3091">
                  <c:v>-7.7999999999999999E-4</c:v>
                </c:pt>
                <c:pt idx="3092">
                  <c:v>-8.2299999999999995E-4</c:v>
                </c:pt>
                <c:pt idx="3093">
                  <c:v>-8.6499999999999999E-4</c:v>
                </c:pt>
                <c:pt idx="3094">
                  <c:v>-9.3899999999999995E-4</c:v>
                </c:pt>
                <c:pt idx="3095">
                  <c:v>-9.7000000000000005E-4</c:v>
                </c:pt>
                <c:pt idx="3096">
                  <c:v>-1.023E-3</c:v>
                </c:pt>
                <c:pt idx="3097">
                  <c:v>-1.054E-3</c:v>
                </c:pt>
                <c:pt idx="3098">
                  <c:v>-1.0859999999999999E-3</c:v>
                </c:pt>
                <c:pt idx="3099">
                  <c:v>-1.139E-3</c:v>
                </c:pt>
                <c:pt idx="3100">
                  <c:v>-1.181E-3</c:v>
                </c:pt>
                <c:pt idx="3101">
                  <c:v>-1.2019999999999999E-3</c:v>
                </c:pt>
                <c:pt idx="3102">
                  <c:v>-1.2340000000000001E-3</c:v>
                </c:pt>
                <c:pt idx="3103">
                  <c:v>-1.2440000000000001E-3</c:v>
                </c:pt>
                <c:pt idx="3104">
                  <c:v>-1.276E-3</c:v>
                </c:pt>
                <c:pt idx="3105">
                  <c:v>-1.286E-3</c:v>
                </c:pt>
                <c:pt idx="3106">
                  <c:v>-1.307E-3</c:v>
                </c:pt>
                <c:pt idx="3107">
                  <c:v>-1.297E-3</c:v>
                </c:pt>
                <c:pt idx="3108">
                  <c:v>-1.286E-3</c:v>
                </c:pt>
                <c:pt idx="3109">
                  <c:v>-1.297E-3</c:v>
                </c:pt>
                <c:pt idx="3110">
                  <c:v>-1.307E-3</c:v>
                </c:pt>
                <c:pt idx="3111">
                  <c:v>-1.286E-3</c:v>
                </c:pt>
                <c:pt idx="3112">
                  <c:v>-1.2650000000000001E-3</c:v>
                </c:pt>
                <c:pt idx="3113">
                  <c:v>-1.2440000000000001E-3</c:v>
                </c:pt>
                <c:pt idx="3114">
                  <c:v>-1.181E-3</c:v>
                </c:pt>
                <c:pt idx="3115">
                  <c:v>-1.16E-3</c:v>
                </c:pt>
                <c:pt idx="3116">
                  <c:v>-1.1280000000000001E-3</c:v>
                </c:pt>
                <c:pt idx="3117">
                  <c:v>-1.0859999999999999E-3</c:v>
                </c:pt>
                <c:pt idx="3118">
                  <c:v>-1.023E-3</c:v>
                </c:pt>
                <c:pt idx="3119">
                  <c:v>-9.7000000000000005E-4</c:v>
                </c:pt>
                <c:pt idx="3120">
                  <c:v>-9.2800000000000001E-4</c:v>
                </c:pt>
                <c:pt idx="3121">
                  <c:v>-8.5400000000000005E-4</c:v>
                </c:pt>
                <c:pt idx="3122">
                  <c:v>-8.12E-4</c:v>
                </c:pt>
                <c:pt idx="3123">
                  <c:v>-7.4899999999999999E-4</c:v>
                </c:pt>
                <c:pt idx="3124">
                  <c:v>-6.96E-4</c:v>
                </c:pt>
                <c:pt idx="3125">
                  <c:v>-6.3299999999999999E-4</c:v>
                </c:pt>
                <c:pt idx="3126">
                  <c:v>-5.8E-4</c:v>
                </c:pt>
                <c:pt idx="3127">
                  <c:v>-4.9600000000000002E-4</c:v>
                </c:pt>
                <c:pt idx="3128">
                  <c:v>-4.5399999999999998E-4</c:v>
                </c:pt>
                <c:pt idx="3129">
                  <c:v>-4.1199999999999999E-4</c:v>
                </c:pt>
                <c:pt idx="3130">
                  <c:v>-3.3799999999999998E-4</c:v>
                </c:pt>
                <c:pt idx="3131">
                  <c:v>-3.1700000000000001E-4</c:v>
                </c:pt>
                <c:pt idx="3132">
                  <c:v>-2.6400000000000002E-4</c:v>
                </c:pt>
                <c:pt idx="3133">
                  <c:v>-2.22E-4</c:v>
                </c:pt>
                <c:pt idx="3134">
                  <c:v>-1.9000000000000001E-4</c:v>
                </c:pt>
                <c:pt idx="3135">
                  <c:v>-1.6899999999999999E-4</c:v>
                </c:pt>
                <c:pt idx="3136">
                  <c:v>-1.3799999999999999E-4</c:v>
                </c:pt>
                <c:pt idx="3137">
                  <c:v>-1.3799999999999999E-4</c:v>
                </c:pt>
                <c:pt idx="3138">
                  <c:v>-1.27E-4</c:v>
                </c:pt>
                <c:pt idx="3139">
                  <c:v>-9.5000000000000005E-5</c:v>
                </c:pt>
                <c:pt idx="3140">
                  <c:v>-1.06E-4</c:v>
                </c:pt>
                <c:pt idx="3141">
                  <c:v>-9.5000000000000005E-5</c:v>
                </c:pt>
                <c:pt idx="3142">
                  <c:v>-1.17E-4</c:v>
                </c:pt>
                <c:pt idx="3143">
                  <c:v>-1.06E-4</c:v>
                </c:pt>
                <c:pt idx="3144">
                  <c:v>-1.4799999999999999E-4</c:v>
                </c:pt>
                <c:pt idx="3145">
                  <c:v>-1.3799999999999999E-4</c:v>
                </c:pt>
                <c:pt idx="3146">
                  <c:v>-1.5899999999999999E-4</c:v>
                </c:pt>
                <c:pt idx="3147">
                  <c:v>-1.8000000000000001E-4</c:v>
                </c:pt>
                <c:pt idx="3148">
                  <c:v>-2.0100000000000001E-4</c:v>
                </c:pt>
                <c:pt idx="3149">
                  <c:v>-2.1100000000000001E-4</c:v>
                </c:pt>
                <c:pt idx="3150">
                  <c:v>-2.5399999999999999E-4</c:v>
                </c:pt>
                <c:pt idx="3151">
                  <c:v>-2.5399999999999999E-4</c:v>
                </c:pt>
                <c:pt idx="3152">
                  <c:v>-2.7500000000000002E-4</c:v>
                </c:pt>
                <c:pt idx="3153">
                  <c:v>-2.9599999999999998E-4</c:v>
                </c:pt>
                <c:pt idx="3154">
                  <c:v>-3.2699999999999998E-4</c:v>
                </c:pt>
                <c:pt idx="3155">
                  <c:v>-3.3799999999999998E-4</c:v>
                </c:pt>
                <c:pt idx="3156">
                  <c:v>-3.6900000000000002E-4</c:v>
                </c:pt>
                <c:pt idx="3157">
                  <c:v>-3.6900000000000002E-4</c:v>
                </c:pt>
                <c:pt idx="3158">
                  <c:v>-3.8000000000000002E-4</c:v>
                </c:pt>
                <c:pt idx="3159">
                  <c:v>-4.0099999999999999E-4</c:v>
                </c:pt>
                <c:pt idx="3160">
                  <c:v>-4.1199999999999999E-4</c:v>
                </c:pt>
                <c:pt idx="3161">
                  <c:v>-4.3300000000000001E-4</c:v>
                </c:pt>
                <c:pt idx="3162">
                  <c:v>-4.4299999999999998E-4</c:v>
                </c:pt>
                <c:pt idx="3163">
                  <c:v>-4.64E-4</c:v>
                </c:pt>
                <c:pt idx="3164">
                  <c:v>-4.9600000000000002E-4</c:v>
                </c:pt>
                <c:pt idx="3165">
                  <c:v>-4.8500000000000003E-4</c:v>
                </c:pt>
                <c:pt idx="3166">
                  <c:v>-5.2800000000000004E-4</c:v>
                </c:pt>
                <c:pt idx="3167">
                  <c:v>-5.2800000000000004E-4</c:v>
                </c:pt>
                <c:pt idx="3168">
                  <c:v>-5.4900000000000001E-4</c:v>
                </c:pt>
                <c:pt idx="3169">
                  <c:v>-5.6999999999999998E-4</c:v>
                </c:pt>
                <c:pt idx="3170">
                  <c:v>-6.2200000000000005E-4</c:v>
                </c:pt>
                <c:pt idx="3171">
                  <c:v>-6.3299999999999999E-4</c:v>
                </c:pt>
                <c:pt idx="3172">
                  <c:v>-6.6500000000000001E-4</c:v>
                </c:pt>
                <c:pt idx="3173">
                  <c:v>-7.0699999999999995E-4</c:v>
                </c:pt>
                <c:pt idx="3174">
                  <c:v>-7.3800000000000005E-4</c:v>
                </c:pt>
                <c:pt idx="3175">
                  <c:v>-7.5900000000000002E-4</c:v>
                </c:pt>
                <c:pt idx="3176">
                  <c:v>-8.0199999999999998E-4</c:v>
                </c:pt>
                <c:pt idx="3177">
                  <c:v>-8.4400000000000002E-4</c:v>
                </c:pt>
                <c:pt idx="3178">
                  <c:v>-8.7500000000000002E-4</c:v>
                </c:pt>
                <c:pt idx="3179">
                  <c:v>-9.0700000000000004E-4</c:v>
                </c:pt>
                <c:pt idx="3180">
                  <c:v>-9.6000000000000002E-4</c:v>
                </c:pt>
                <c:pt idx="3181">
                  <c:v>-9.9099999999999991E-4</c:v>
                </c:pt>
                <c:pt idx="3182">
                  <c:v>-1.0330000000000001E-3</c:v>
                </c:pt>
                <c:pt idx="3183">
                  <c:v>-1.044E-3</c:v>
                </c:pt>
                <c:pt idx="3184">
                  <c:v>-1.0759999999999999E-3</c:v>
                </c:pt>
                <c:pt idx="3185">
                  <c:v>-1.0759999999999999E-3</c:v>
                </c:pt>
                <c:pt idx="3186">
                  <c:v>-1.0970000000000001E-3</c:v>
                </c:pt>
                <c:pt idx="3187">
                  <c:v>-1.1180000000000001E-3</c:v>
                </c:pt>
                <c:pt idx="3188">
                  <c:v>-1.1069999999999999E-3</c:v>
                </c:pt>
                <c:pt idx="3189">
                  <c:v>-1.0759999999999999E-3</c:v>
                </c:pt>
                <c:pt idx="3190">
                  <c:v>-1.044E-3</c:v>
                </c:pt>
                <c:pt idx="3191">
                  <c:v>-1.023E-3</c:v>
                </c:pt>
                <c:pt idx="3192">
                  <c:v>-9.9099999999999991E-4</c:v>
                </c:pt>
                <c:pt idx="3193">
                  <c:v>-9.4899999999999997E-4</c:v>
                </c:pt>
                <c:pt idx="3194">
                  <c:v>-8.8599999999999996E-4</c:v>
                </c:pt>
                <c:pt idx="3195">
                  <c:v>-8.0199999999999998E-4</c:v>
                </c:pt>
                <c:pt idx="3196">
                  <c:v>-7.2800000000000002E-4</c:v>
                </c:pt>
                <c:pt idx="3197">
                  <c:v>-6.4300000000000002E-4</c:v>
                </c:pt>
                <c:pt idx="3198">
                  <c:v>-5.3799999999999996E-4</c:v>
                </c:pt>
                <c:pt idx="3199">
                  <c:v>-4.3300000000000001E-4</c:v>
                </c:pt>
                <c:pt idx="3200">
                  <c:v>-3.2699999999999998E-4</c:v>
                </c:pt>
                <c:pt idx="3201">
                  <c:v>-2.22E-4</c:v>
                </c:pt>
                <c:pt idx="3202">
                  <c:v>-1.17E-4</c:v>
                </c:pt>
                <c:pt idx="3203">
                  <c:v>-1.1E-5</c:v>
                </c:pt>
                <c:pt idx="3204">
                  <c:v>1.05E-4</c:v>
                </c:pt>
                <c:pt idx="3205">
                  <c:v>2.31E-4</c:v>
                </c:pt>
                <c:pt idx="3206">
                  <c:v>3.0499999999999999E-4</c:v>
                </c:pt>
                <c:pt idx="3207">
                  <c:v>4.2099999999999999E-4</c:v>
                </c:pt>
                <c:pt idx="3208">
                  <c:v>4.95E-4</c:v>
                </c:pt>
                <c:pt idx="3209">
                  <c:v>5.7899999999999998E-4</c:v>
                </c:pt>
                <c:pt idx="3210">
                  <c:v>6.8400000000000004E-4</c:v>
                </c:pt>
                <c:pt idx="3211">
                  <c:v>7.0500000000000001E-4</c:v>
                </c:pt>
                <c:pt idx="3212">
                  <c:v>7.6900000000000004E-4</c:v>
                </c:pt>
                <c:pt idx="3213">
                  <c:v>8.1099999999999998E-4</c:v>
                </c:pt>
                <c:pt idx="3214">
                  <c:v>8.2100000000000001E-4</c:v>
                </c:pt>
                <c:pt idx="3215">
                  <c:v>8.3199999999999995E-4</c:v>
                </c:pt>
                <c:pt idx="3216">
                  <c:v>8.2100000000000001E-4</c:v>
                </c:pt>
                <c:pt idx="3217">
                  <c:v>8.2100000000000001E-4</c:v>
                </c:pt>
                <c:pt idx="3218">
                  <c:v>7.7899999999999996E-4</c:v>
                </c:pt>
                <c:pt idx="3219">
                  <c:v>7.3700000000000002E-4</c:v>
                </c:pt>
                <c:pt idx="3220">
                  <c:v>7.0500000000000001E-4</c:v>
                </c:pt>
                <c:pt idx="3221">
                  <c:v>6.3199999999999997E-4</c:v>
                </c:pt>
                <c:pt idx="3222">
                  <c:v>5.5800000000000001E-4</c:v>
                </c:pt>
                <c:pt idx="3223">
                  <c:v>4.84E-4</c:v>
                </c:pt>
                <c:pt idx="3224">
                  <c:v>4.2099999999999999E-4</c:v>
                </c:pt>
                <c:pt idx="3225">
                  <c:v>3.2600000000000001E-4</c:v>
                </c:pt>
                <c:pt idx="3226">
                  <c:v>2.42E-4</c:v>
                </c:pt>
                <c:pt idx="3227">
                  <c:v>1.47E-4</c:v>
                </c:pt>
                <c:pt idx="3228">
                  <c:v>7.2999999999999999E-5</c:v>
                </c:pt>
                <c:pt idx="3229">
                  <c:v>-3.1999999999999999E-5</c:v>
                </c:pt>
                <c:pt idx="3230">
                  <c:v>-9.5000000000000005E-5</c:v>
                </c:pt>
                <c:pt idx="3231">
                  <c:v>-1.8000000000000001E-4</c:v>
                </c:pt>
                <c:pt idx="3232">
                  <c:v>-2.5399999999999999E-4</c:v>
                </c:pt>
                <c:pt idx="3233">
                  <c:v>-3.1700000000000001E-4</c:v>
                </c:pt>
                <c:pt idx="3234">
                  <c:v>-3.6900000000000002E-4</c:v>
                </c:pt>
                <c:pt idx="3235">
                  <c:v>-4.0099999999999999E-4</c:v>
                </c:pt>
                <c:pt idx="3236">
                  <c:v>-4.4299999999999998E-4</c:v>
                </c:pt>
                <c:pt idx="3237">
                  <c:v>-4.75E-4</c:v>
                </c:pt>
                <c:pt idx="3238">
                  <c:v>-4.75E-4</c:v>
                </c:pt>
                <c:pt idx="3239">
                  <c:v>-5.0600000000000005E-4</c:v>
                </c:pt>
                <c:pt idx="3240">
                  <c:v>-4.9600000000000002E-4</c:v>
                </c:pt>
                <c:pt idx="3241">
                  <c:v>-4.9600000000000002E-4</c:v>
                </c:pt>
                <c:pt idx="3242">
                  <c:v>-4.9600000000000002E-4</c:v>
                </c:pt>
                <c:pt idx="3243">
                  <c:v>-4.8500000000000003E-4</c:v>
                </c:pt>
                <c:pt idx="3244">
                  <c:v>-4.5399999999999998E-4</c:v>
                </c:pt>
                <c:pt idx="3245">
                  <c:v>-4.5399999999999998E-4</c:v>
                </c:pt>
                <c:pt idx="3246">
                  <c:v>-4.2200000000000001E-4</c:v>
                </c:pt>
                <c:pt idx="3247">
                  <c:v>-4.0099999999999999E-4</c:v>
                </c:pt>
                <c:pt idx="3248">
                  <c:v>-3.6900000000000002E-4</c:v>
                </c:pt>
                <c:pt idx="3249">
                  <c:v>-3.48E-4</c:v>
                </c:pt>
                <c:pt idx="3250">
                  <c:v>-3.2699999999999998E-4</c:v>
                </c:pt>
                <c:pt idx="3251">
                  <c:v>-3.0600000000000001E-4</c:v>
                </c:pt>
                <c:pt idx="3252">
                  <c:v>-3.0600000000000001E-4</c:v>
                </c:pt>
                <c:pt idx="3253">
                  <c:v>-3.0600000000000001E-4</c:v>
                </c:pt>
                <c:pt idx="3254">
                  <c:v>-3.1700000000000001E-4</c:v>
                </c:pt>
                <c:pt idx="3255">
                  <c:v>-3.1700000000000001E-4</c:v>
                </c:pt>
                <c:pt idx="3256">
                  <c:v>-3.3799999999999998E-4</c:v>
                </c:pt>
                <c:pt idx="3257">
                  <c:v>-3.6900000000000002E-4</c:v>
                </c:pt>
                <c:pt idx="3258">
                  <c:v>-3.9100000000000002E-4</c:v>
                </c:pt>
                <c:pt idx="3259">
                  <c:v>-4.0099999999999999E-4</c:v>
                </c:pt>
                <c:pt idx="3260">
                  <c:v>-4.4299999999999998E-4</c:v>
                </c:pt>
                <c:pt idx="3261">
                  <c:v>-4.8500000000000003E-4</c:v>
                </c:pt>
                <c:pt idx="3262">
                  <c:v>-5.3799999999999996E-4</c:v>
                </c:pt>
                <c:pt idx="3263">
                  <c:v>-5.6999999999999998E-4</c:v>
                </c:pt>
                <c:pt idx="3264">
                  <c:v>-6.0099999999999997E-4</c:v>
                </c:pt>
                <c:pt idx="3265">
                  <c:v>-6.5399999999999996E-4</c:v>
                </c:pt>
                <c:pt idx="3266">
                  <c:v>-6.96E-4</c:v>
                </c:pt>
                <c:pt idx="3267">
                  <c:v>-7.2800000000000002E-4</c:v>
                </c:pt>
                <c:pt idx="3268">
                  <c:v>-7.5900000000000002E-4</c:v>
                </c:pt>
                <c:pt idx="3269">
                  <c:v>-7.6999999999999996E-4</c:v>
                </c:pt>
                <c:pt idx="3270">
                  <c:v>-7.9100000000000004E-4</c:v>
                </c:pt>
                <c:pt idx="3271">
                  <c:v>-8.2299999999999995E-4</c:v>
                </c:pt>
                <c:pt idx="3272">
                  <c:v>-8.3299999999999997E-4</c:v>
                </c:pt>
                <c:pt idx="3273">
                  <c:v>-8.2299999999999995E-4</c:v>
                </c:pt>
                <c:pt idx="3274">
                  <c:v>-8.12E-4</c:v>
                </c:pt>
                <c:pt idx="3275">
                  <c:v>-7.9100000000000004E-4</c:v>
                </c:pt>
                <c:pt idx="3276">
                  <c:v>-7.7999999999999999E-4</c:v>
                </c:pt>
                <c:pt idx="3277">
                  <c:v>-7.3800000000000005E-4</c:v>
                </c:pt>
                <c:pt idx="3278">
                  <c:v>-7.0699999999999995E-4</c:v>
                </c:pt>
                <c:pt idx="3279">
                  <c:v>-6.6500000000000001E-4</c:v>
                </c:pt>
                <c:pt idx="3280">
                  <c:v>-6.3299999999999999E-4</c:v>
                </c:pt>
                <c:pt idx="3281">
                  <c:v>-5.6999999999999998E-4</c:v>
                </c:pt>
                <c:pt idx="3282">
                  <c:v>-4.9600000000000002E-4</c:v>
                </c:pt>
                <c:pt idx="3283">
                  <c:v>-4.5399999999999998E-4</c:v>
                </c:pt>
                <c:pt idx="3284">
                  <c:v>-3.9100000000000002E-4</c:v>
                </c:pt>
                <c:pt idx="3285">
                  <c:v>-3.48E-4</c:v>
                </c:pt>
                <c:pt idx="3286">
                  <c:v>-2.8499999999999999E-4</c:v>
                </c:pt>
                <c:pt idx="3287">
                  <c:v>-2.32E-4</c:v>
                </c:pt>
                <c:pt idx="3288">
                  <c:v>-1.6899999999999999E-4</c:v>
                </c:pt>
                <c:pt idx="3289">
                  <c:v>-1.17E-4</c:v>
                </c:pt>
                <c:pt idx="3290">
                  <c:v>-8.5000000000000006E-5</c:v>
                </c:pt>
                <c:pt idx="3291">
                  <c:v>-2.1999999999999999E-5</c:v>
                </c:pt>
                <c:pt idx="3292">
                  <c:v>2.0000000000000002E-5</c:v>
                </c:pt>
                <c:pt idx="3293">
                  <c:v>2.0000000000000002E-5</c:v>
                </c:pt>
                <c:pt idx="3294">
                  <c:v>6.3E-5</c:v>
                </c:pt>
                <c:pt idx="3295">
                  <c:v>6.3E-5</c:v>
                </c:pt>
                <c:pt idx="3296">
                  <c:v>6.3E-5</c:v>
                </c:pt>
                <c:pt idx="3297">
                  <c:v>7.2999999999999999E-5</c:v>
                </c:pt>
                <c:pt idx="3298">
                  <c:v>6.3E-5</c:v>
                </c:pt>
                <c:pt idx="3299">
                  <c:v>4.1999999999999998E-5</c:v>
                </c:pt>
                <c:pt idx="3300">
                  <c:v>3.1000000000000001E-5</c:v>
                </c:pt>
                <c:pt idx="3301">
                  <c:v>-9.9999999999999995E-7</c:v>
                </c:pt>
                <c:pt idx="3302">
                  <c:v>-2.1999999999999999E-5</c:v>
                </c:pt>
                <c:pt idx="3303">
                  <c:v>-4.3000000000000002E-5</c:v>
                </c:pt>
                <c:pt idx="3304">
                  <c:v>-7.3999999999999996E-5</c:v>
                </c:pt>
                <c:pt idx="3305">
                  <c:v>-8.5000000000000006E-5</c:v>
                </c:pt>
                <c:pt idx="3306">
                  <c:v>-1.27E-4</c:v>
                </c:pt>
                <c:pt idx="3307">
                  <c:v>-1.5899999999999999E-4</c:v>
                </c:pt>
                <c:pt idx="3308">
                  <c:v>-1.8000000000000001E-4</c:v>
                </c:pt>
                <c:pt idx="3309">
                  <c:v>-2.22E-4</c:v>
                </c:pt>
                <c:pt idx="3310">
                  <c:v>-2.43E-4</c:v>
                </c:pt>
                <c:pt idx="3311">
                  <c:v>-2.5399999999999999E-4</c:v>
                </c:pt>
                <c:pt idx="3312">
                  <c:v>-2.8499999999999999E-4</c:v>
                </c:pt>
                <c:pt idx="3313">
                  <c:v>-3.1700000000000001E-4</c:v>
                </c:pt>
                <c:pt idx="3314">
                  <c:v>-3.2699999999999998E-4</c:v>
                </c:pt>
                <c:pt idx="3315">
                  <c:v>-3.48E-4</c:v>
                </c:pt>
                <c:pt idx="3316">
                  <c:v>-3.48E-4</c:v>
                </c:pt>
                <c:pt idx="3317">
                  <c:v>-3.59E-4</c:v>
                </c:pt>
                <c:pt idx="3318">
                  <c:v>-3.8000000000000002E-4</c:v>
                </c:pt>
                <c:pt idx="3319">
                  <c:v>-3.59E-4</c:v>
                </c:pt>
                <c:pt idx="3320">
                  <c:v>-3.59E-4</c:v>
                </c:pt>
                <c:pt idx="3321">
                  <c:v>-3.2699999999999998E-4</c:v>
                </c:pt>
                <c:pt idx="3322">
                  <c:v>-3.3799999999999998E-4</c:v>
                </c:pt>
                <c:pt idx="3323">
                  <c:v>-3.1700000000000001E-4</c:v>
                </c:pt>
                <c:pt idx="3324">
                  <c:v>-3.1700000000000001E-4</c:v>
                </c:pt>
                <c:pt idx="3325">
                  <c:v>-2.9599999999999998E-4</c:v>
                </c:pt>
                <c:pt idx="3326">
                  <c:v>-2.7500000000000002E-4</c:v>
                </c:pt>
                <c:pt idx="3327">
                  <c:v>-2.6400000000000002E-4</c:v>
                </c:pt>
                <c:pt idx="3328">
                  <c:v>-2.32E-4</c:v>
                </c:pt>
                <c:pt idx="3329">
                  <c:v>-2.1100000000000001E-4</c:v>
                </c:pt>
                <c:pt idx="3330">
                  <c:v>-2.0100000000000001E-4</c:v>
                </c:pt>
                <c:pt idx="3331">
                  <c:v>-1.9000000000000001E-4</c:v>
                </c:pt>
                <c:pt idx="3332">
                  <c:v>-1.5899999999999999E-4</c:v>
                </c:pt>
                <c:pt idx="3333">
                  <c:v>-1.4799999999999999E-4</c:v>
                </c:pt>
                <c:pt idx="3334">
                  <c:v>-1.4799999999999999E-4</c:v>
                </c:pt>
                <c:pt idx="3335">
                  <c:v>-1.27E-4</c:v>
                </c:pt>
                <c:pt idx="3336">
                  <c:v>-1.06E-4</c:v>
                </c:pt>
                <c:pt idx="3337">
                  <c:v>-1.06E-4</c:v>
                </c:pt>
                <c:pt idx="3338">
                  <c:v>-1.06E-4</c:v>
                </c:pt>
                <c:pt idx="3339">
                  <c:v>-8.5000000000000006E-5</c:v>
                </c:pt>
                <c:pt idx="3340">
                  <c:v>-1.06E-4</c:v>
                </c:pt>
                <c:pt idx="3341">
                  <c:v>-1.06E-4</c:v>
                </c:pt>
                <c:pt idx="3342">
                  <c:v>-1.17E-4</c:v>
                </c:pt>
                <c:pt idx="3343">
                  <c:v>-1.3799999999999999E-4</c:v>
                </c:pt>
                <c:pt idx="3344">
                  <c:v>-1.4799999999999999E-4</c:v>
                </c:pt>
                <c:pt idx="3345">
                  <c:v>-1.6899999999999999E-4</c:v>
                </c:pt>
                <c:pt idx="3346">
                  <c:v>-1.9000000000000001E-4</c:v>
                </c:pt>
                <c:pt idx="3347">
                  <c:v>-2.43E-4</c:v>
                </c:pt>
                <c:pt idx="3348">
                  <c:v>-2.8499999999999999E-4</c:v>
                </c:pt>
                <c:pt idx="3349">
                  <c:v>-3.2699999999999998E-4</c:v>
                </c:pt>
                <c:pt idx="3350">
                  <c:v>-3.9100000000000002E-4</c:v>
                </c:pt>
                <c:pt idx="3351">
                  <c:v>-4.3300000000000001E-4</c:v>
                </c:pt>
                <c:pt idx="3352">
                  <c:v>-5.0600000000000005E-4</c:v>
                </c:pt>
                <c:pt idx="3353">
                  <c:v>-5.6999999999999998E-4</c:v>
                </c:pt>
                <c:pt idx="3354">
                  <c:v>-6.5399999999999996E-4</c:v>
                </c:pt>
                <c:pt idx="3355">
                  <c:v>-7.1699999999999997E-4</c:v>
                </c:pt>
                <c:pt idx="3356">
                  <c:v>-8.12E-4</c:v>
                </c:pt>
                <c:pt idx="3357">
                  <c:v>-8.9599999999999999E-4</c:v>
                </c:pt>
                <c:pt idx="3358">
                  <c:v>-9.7000000000000005E-4</c:v>
                </c:pt>
                <c:pt idx="3359">
                  <c:v>-1.065E-3</c:v>
                </c:pt>
                <c:pt idx="3360">
                  <c:v>-1.1490000000000001E-3</c:v>
                </c:pt>
                <c:pt idx="3361">
                  <c:v>-1.2440000000000001E-3</c:v>
                </c:pt>
                <c:pt idx="3362">
                  <c:v>-1.3179999999999999E-3</c:v>
                </c:pt>
                <c:pt idx="3363">
                  <c:v>-1.423E-3</c:v>
                </c:pt>
                <c:pt idx="3364">
                  <c:v>-1.4970000000000001E-3</c:v>
                </c:pt>
                <c:pt idx="3365">
                  <c:v>-1.539E-3</c:v>
                </c:pt>
                <c:pt idx="3366">
                  <c:v>-1.645E-3</c:v>
                </c:pt>
                <c:pt idx="3367">
                  <c:v>-1.6659999999999999E-3</c:v>
                </c:pt>
                <c:pt idx="3368">
                  <c:v>-1.7179999999999999E-3</c:v>
                </c:pt>
                <c:pt idx="3369">
                  <c:v>-1.75E-3</c:v>
                </c:pt>
                <c:pt idx="3370">
                  <c:v>-1.7819999999999999E-3</c:v>
                </c:pt>
                <c:pt idx="3371">
                  <c:v>-1.792E-3</c:v>
                </c:pt>
                <c:pt idx="3372">
                  <c:v>-1.8029999999999999E-3</c:v>
                </c:pt>
                <c:pt idx="3373">
                  <c:v>-1.771E-3</c:v>
                </c:pt>
                <c:pt idx="3374">
                  <c:v>-1.771E-3</c:v>
                </c:pt>
                <c:pt idx="3375">
                  <c:v>-1.7080000000000001E-3</c:v>
                </c:pt>
                <c:pt idx="3376">
                  <c:v>-1.676E-3</c:v>
                </c:pt>
                <c:pt idx="3377">
                  <c:v>-1.6130000000000001E-3</c:v>
                </c:pt>
                <c:pt idx="3378">
                  <c:v>-1.529E-3</c:v>
                </c:pt>
                <c:pt idx="3379">
                  <c:v>-1.4649999999999999E-3</c:v>
                </c:pt>
                <c:pt idx="3380">
                  <c:v>-1.371E-3</c:v>
                </c:pt>
                <c:pt idx="3381">
                  <c:v>-1.2650000000000001E-3</c:v>
                </c:pt>
                <c:pt idx="3382">
                  <c:v>-1.181E-3</c:v>
                </c:pt>
                <c:pt idx="3383">
                  <c:v>-1.054E-3</c:v>
                </c:pt>
                <c:pt idx="3384">
                  <c:v>-9.4899999999999997E-4</c:v>
                </c:pt>
                <c:pt idx="3385">
                  <c:v>-8.12E-4</c:v>
                </c:pt>
                <c:pt idx="3386">
                  <c:v>-7.1699999999999997E-4</c:v>
                </c:pt>
                <c:pt idx="3387">
                  <c:v>-5.8E-4</c:v>
                </c:pt>
                <c:pt idx="3388">
                  <c:v>-4.8500000000000003E-4</c:v>
                </c:pt>
                <c:pt idx="3389">
                  <c:v>-3.8000000000000002E-4</c:v>
                </c:pt>
                <c:pt idx="3390">
                  <c:v>-2.7500000000000002E-4</c:v>
                </c:pt>
                <c:pt idx="3391">
                  <c:v>-1.9000000000000001E-4</c:v>
                </c:pt>
                <c:pt idx="3392">
                  <c:v>-1.06E-4</c:v>
                </c:pt>
                <c:pt idx="3393">
                  <c:v>-3.1999999999999999E-5</c:v>
                </c:pt>
                <c:pt idx="3394">
                  <c:v>5.1999999999999997E-5</c:v>
                </c:pt>
                <c:pt idx="3395">
                  <c:v>9.3999999999999994E-5</c:v>
                </c:pt>
                <c:pt idx="3396">
                  <c:v>1.6799999999999999E-4</c:v>
                </c:pt>
                <c:pt idx="3397">
                  <c:v>2.1000000000000001E-4</c:v>
                </c:pt>
                <c:pt idx="3398">
                  <c:v>2.42E-4</c:v>
                </c:pt>
                <c:pt idx="3399">
                  <c:v>2.7300000000000002E-4</c:v>
                </c:pt>
                <c:pt idx="3400">
                  <c:v>2.8400000000000002E-4</c:v>
                </c:pt>
                <c:pt idx="3401">
                  <c:v>3.1599999999999998E-4</c:v>
                </c:pt>
                <c:pt idx="3402">
                  <c:v>3.0499999999999999E-4</c:v>
                </c:pt>
                <c:pt idx="3403">
                  <c:v>3.0499999999999999E-4</c:v>
                </c:pt>
                <c:pt idx="3404">
                  <c:v>3.2600000000000001E-4</c:v>
                </c:pt>
                <c:pt idx="3405">
                  <c:v>3.1599999999999998E-4</c:v>
                </c:pt>
                <c:pt idx="3406">
                  <c:v>3.1599999999999998E-4</c:v>
                </c:pt>
                <c:pt idx="3407">
                  <c:v>3.0499999999999999E-4</c:v>
                </c:pt>
                <c:pt idx="3408">
                  <c:v>2.9399999999999999E-4</c:v>
                </c:pt>
                <c:pt idx="3409">
                  <c:v>3.0499999999999999E-4</c:v>
                </c:pt>
                <c:pt idx="3410">
                  <c:v>2.9399999999999999E-4</c:v>
                </c:pt>
                <c:pt idx="3411">
                  <c:v>2.9399999999999999E-4</c:v>
                </c:pt>
                <c:pt idx="3412">
                  <c:v>2.7300000000000002E-4</c:v>
                </c:pt>
                <c:pt idx="3413">
                  <c:v>3.0499999999999999E-4</c:v>
                </c:pt>
                <c:pt idx="3414">
                  <c:v>3.1599999999999998E-4</c:v>
                </c:pt>
                <c:pt idx="3415">
                  <c:v>3.0499999999999999E-4</c:v>
                </c:pt>
                <c:pt idx="3416">
                  <c:v>3.1599999999999998E-4</c:v>
                </c:pt>
                <c:pt idx="3417">
                  <c:v>3.2600000000000001E-4</c:v>
                </c:pt>
                <c:pt idx="3418">
                  <c:v>3.68E-4</c:v>
                </c:pt>
                <c:pt idx="3419">
                  <c:v>3.79E-4</c:v>
                </c:pt>
                <c:pt idx="3420">
                  <c:v>3.68E-4</c:v>
                </c:pt>
                <c:pt idx="3421">
                  <c:v>4.0000000000000002E-4</c:v>
                </c:pt>
                <c:pt idx="3422">
                  <c:v>4.2099999999999999E-4</c:v>
                </c:pt>
                <c:pt idx="3423">
                  <c:v>4.2099999999999999E-4</c:v>
                </c:pt>
                <c:pt idx="3424">
                  <c:v>4.3100000000000001E-4</c:v>
                </c:pt>
                <c:pt idx="3425">
                  <c:v>4.2099999999999999E-4</c:v>
                </c:pt>
                <c:pt idx="3426">
                  <c:v>4.2099999999999999E-4</c:v>
                </c:pt>
                <c:pt idx="3427">
                  <c:v>4.0999999999999999E-4</c:v>
                </c:pt>
                <c:pt idx="3428">
                  <c:v>3.8900000000000002E-4</c:v>
                </c:pt>
                <c:pt idx="3429">
                  <c:v>3.68E-4</c:v>
                </c:pt>
                <c:pt idx="3430">
                  <c:v>3.2600000000000001E-4</c:v>
                </c:pt>
                <c:pt idx="3431">
                  <c:v>2.8400000000000002E-4</c:v>
                </c:pt>
                <c:pt idx="3432">
                  <c:v>2.31E-4</c:v>
                </c:pt>
                <c:pt idx="3433">
                  <c:v>1.8900000000000001E-4</c:v>
                </c:pt>
                <c:pt idx="3434">
                  <c:v>1.15E-4</c:v>
                </c:pt>
                <c:pt idx="3435">
                  <c:v>2.0000000000000002E-5</c:v>
                </c:pt>
                <c:pt idx="3436">
                  <c:v>-5.3000000000000001E-5</c:v>
                </c:pt>
                <c:pt idx="3437">
                  <c:v>-1.4799999999999999E-4</c:v>
                </c:pt>
                <c:pt idx="3438">
                  <c:v>-2.6400000000000002E-4</c:v>
                </c:pt>
                <c:pt idx="3439">
                  <c:v>-3.48E-4</c:v>
                </c:pt>
                <c:pt idx="3440">
                  <c:v>-4.64E-4</c:v>
                </c:pt>
                <c:pt idx="3441">
                  <c:v>-5.6999999999999998E-4</c:v>
                </c:pt>
                <c:pt idx="3442">
                  <c:v>-6.7500000000000004E-4</c:v>
                </c:pt>
                <c:pt idx="3443">
                  <c:v>-7.9100000000000004E-4</c:v>
                </c:pt>
                <c:pt idx="3444">
                  <c:v>-9.1699999999999995E-4</c:v>
                </c:pt>
                <c:pt idx="3445">
                  <c:v>-1.0120000000000001E-3</c:v>
                </c:pt>
                <c:pt idx="3446">
                  <c:v>-1.1069999999999999E-3</c:v>
                </c:pt>
                <c:pt idx="3447">
                  <c:v>-1.2130000000000001E-3</c:v>
                </c:pt>
                <c:pt idx="3448">
                  <c:v>-1.307E-3</c:v>
                </c:pt>
                <c:pt idx="3449">
                  <c:v>-1.392E-3</c:v>
                </c:pt>
                <c:pt idx="3450">
                  <c:v>-1.4549999999999999E-3</c:v>
                </c:pt>
                <c:pt idx="3451">
                  <c:v>-1.529E-3</c:v>
                </c:pt>
                <c:pt idx="3452">
                  <c:v>-1.5920000000000001E-3</c:v>
                </c:pt>
                <c:pt idx="3453">
                  <c:v>-1.634E-3</c:v>
                </c:pt>
                <c:pt idx="3454">
                  <c:v>-1.6659999999999999E-3</c:v>
                </c:pt>
                <c:pt idx="3455">
                  <c:v>-1.6969999999999999E-3</c:v>
                </c:pt>
                <c:pt idx="3456">
                  <c:v>-1.7080000000000001E-3</c:v>
                </c:pt>
                <c:pt idx="3457">
                  <c:v>-1.7179999999999999E-3</c:v>
                </c:pt>
                <c:pt idx="3458">
                  <c:v>-1.6969999999999999E-3</c:v>
                </c:pt>
                <c:pt idx="3459">
                  <c:v>-1.655E-3</c:v>
                </c:pt>
                <c:pt idx="3460">
                  <c:v>-1.634E-3</c:v>
                </c:pt>
                <c:pt idx="3461">
                  <c:v>-1.5709999999999999E-3</c:v>
                </c:pt>
                <c:pt idx="3462">
                  <c:v>-1.518E-3</c:v>
                </c:pt>
                <c:pt idx="3463">
                  <c:v>-1.4549999999999999E-3</c:v>
                </c:pt>
                <c:pt idx="3464">
                  <c:v>-1.3810000000000001E-3</c:v>
                </c:pt>
                <c:pt idx="3465">
                  <c:v>-1.307E-3</c:v>
                </c:pt>
                <c:pt idx="3466">
                  <c:v>-1.2019999999999999E-3</c:v>
                </c:pt>
                <c:pt idx="3467">
                  <c:v>-1.0970000000000001E-3</c:v>
                </c:pt>
                <c:pt idx="3468">
                  <c:v>-9.9099999999999991E-4</c:v>
                </c:pt>
                <c:pt idx="3469">
                  <c:v>-8.8599999999999996E-4</c:v>
                </c:pt>
                <c:pt idx="3470">
                  <c:v>-7.6999999999999996E-4</c:v>
                </c:pt>
                <c:pt idx="3471">
                  <c:v>-6.3299999999999999E-4</c:v>
                </c:pt>
                <c:pt idx="3472">
                  <c:v>-5.0600000000000005E-4</c:v>
                </c:pt>
                <c:pt idx="3473">
                  <c:v>-3.8000000000000002E-4</c:v>
                </c:pt>
                <c:pt idx="3474">
                  <c:v>-2.5399999999999999E-4</c:v>
                </c:pt>
                <c:pt idx="3475">
                  <c:v>-1.3799999999999999E-4</c:v>
                </c:pt>
                <c:pt idx="3476">
                  <c:v>-2.1999999999999999E-5</c:v>
                </c:pt>
                <c:pt idx="3477">
                  <c:v>1.15E-4</c:v>
                </c:pt>
                <c:pt idx="3478">
                  <c:v>2.31E-4</c:v>
                </c:pt>
                <c:pt idx="3479">
                  <c:v>3.5799999999999997E-4</c:v>
                </c:pt>
                <c:pt idx="3480">
                  <c:v>4.5300000000000001E-4</c:v>
                </c:pt>
                <c:pt idx="3481">
                  <c:v>5.6800000000000004E-4</c:v>
                </c:pt>
                <c:pt idx="3482">
                  <c:v>6.4199999999999999E-4</c:v>
                </c:pt>
                <c:pt idx="3483">
                  <c:v>7.3700000000000002E-4</c:v>
                </c:pt>
                <c:pt idx="3484">
                  <c:v>8.2100000000000001E-4</c:v>
                </c:pt>
                <c:pt idx="3485">
                  <c:v>8.7399999999999999E-4</c:v>
                </c:pt>
                <c:pt idx="3486">
                  <c:v>9.2699999999999998E-4</c:v>
                </c:pt>
                <c:pt idx="3487">
                  <c:v>9.8999999999999999E-4</c:v>
                </c:pt>
                <c:pt idx="3488">
                  <c:v>1.011E-3</c:v>
                </c:pt>
                <c:pt idx="3489">
                  <c:v>1.0430000000000001E-3</c:v>
                </c:pt>
                <c:pt idx="3490">
                  <c:v>1.0430000000000001E-3</c:v>
                </c:pt>
                <c:pt idx="3491">
                  <c:v>1.0219999999999999E-3</c:v>
                </c:pt>
                <c:pt idx="3492">
                  <c:v>1.011E-3</c:v>
                </c:pt>
                <c:pt idx="3493">
                  <c:v>9.6900000000000003E-4</c:v>
                </c:pt>
                <c:pt idx="3494">
                  <c:v>9.3700000000000001E-4</c:v>
                </c:pt>
                <c:pt idx="3495">
                  <c:v>8.7399999999999999E-4</c:v>
                </c:pt>
                <c:pt idx="3496">
                  <c:v>7.9000000000000001E-4</c:v>
                </c:pt>
                <c:pt idx="3497">
                  <c:v>7.1599999999999995E-4</c:v>
                </c:pt>
                <c:pt idx="3498">
                  <c:v>6.2100000000000002E-4</c:v>
                </c:pt>
                <c:pt idx="3499">
                  <c:v>4.95E-4</c:v>
                </c:pt>
                <c:pt idx="3500">
                  <c:v>3.79E-4</c:v>
                </c:pt>
                <c:pt idx="3501">
                  <c:v>2.52E-4</c:v>
                </c:pt>
                <c:pt idx="3502">
                  <c:v>1.26E-4</c:v>
                </c:pt>
                <c:pt idx="3503">
                  <c:v>-2.1999999999999999E-5</c:v>
                </c:pt>
                <c:pt idx="3504">
                  <c:v>-1.4799999999999999E-4</c:v>
                </c:pt>
                <c:pt idx="3505">
                  <c:v>-2.9599999999999998E-4</c:v>
                </c:pt>
                <c:pt idx="3506">
                  <c:v>-4.4299999999999998E-4</c:v>
                </c:pt>
                <c:pt idx="3507">
                  <c:v>-5.9100000000000005E-4</c:v>
                </c:pt>
                <c:pt idx="3508">
                  <c:v>-7.3800000000000005E-4</c:v>
                </c:pt>
                <c:pt idx="3509">
                  <c:v>-8.9599999999999999E-4</c:v>
                </c:pt>
                <c:pt idx="3510">
                  <c:v>-1.023E-3</c:v>
                </c:pt>
                <c:pt idx="3511">
                  <c:v>-1.16E-3</c:v>
                </c:pt>
                <c:pt idx="3512">
                  <c:v>-1.276E-3</c:v>
                </c:pt>
                <c:pt idx="3513">
                  <c:v>-1.392E-3</c:v>
                </c:pt>
                <c:pt idx="3514">
                  <c:v>-1.487E-3</c:v>
                </c:pt>
                <c:pt idx="3515">
                  <c:v>-1.5809999999999999E-3</c:v>
                </c:pt>
                <c:pt idx="3516">
                  <c:v>-1.634E-3</c:v>
                </c:pt>
                <c:pt idx="3517">
                  <c:v>-1.6969999999999999E-3</c:v>
                </c:pt>
                <c:pt idx="3518">
                  <c:v>-1.7290000000000001E-3</c:v>
                </c:pt>
                <c:pt idx="3519">
                  <c:v>-1.761E-3</c:v>
                </c:pt>
                <c:pt idx="3520">
                  <c:v>-1.771E-3</c:v>
                </c:pt>
                <c:pt idx="3521">
                  <c:v>-1.7390000000000001E-3</c:v>
                </c:pt>
                <c:pt idx="3522">
                  <c:v>-1.7179999999999999E-3</c:v>
                </c:pt>
                <c:pt idx="3523">
                  <c:v>-1.676E-3</c:v>
                </c:pt>
                <c:pt idx="3524">
                  <c:v>-1.6130000000000001E-3</c:v>
                </c:pt>
                <c:pt idx="3525">
                  <c:v>-1.529E-3</c:v>
                </c:pt>
                <c:pt idx="3526">
                  <c:v>-1.444E-3</c:v>
                </c:pt>
                <c:pt idx="3527">
                  <c:v>-1.3500000000000001E-3</c:v>
                </c:pt>
                <c:pt idx="3528">
                  <c:v>-1.2340000000000001E-3</c:v>
                </c:pt>
                <c:pt idx="3529">
                  <c:v>-1.1069999999999999E-3</c:v>
                </c:pt>
                <c:pt idx="3530">
                  <c:v>-9.6000000000000002E-4</c:v>
                </c:pt>
                <c:pt idx="3531">
                  <c:v>-8.3299999999999997E-4</c:v>
                </c:pt>
                <c:pt idx="3532">
                  <c:v>-6.7500000000000004E-4</c:v>
                </c:pt>
                <c:pt idx="3533">
                  <c:v>-5.1699999999999999E-4</c:v>
                </c:pt>
                <c:pt idx="3534">
                  <c:v>-3.6900000000000002E-4</c:v>
                </c:pt>
                <c:pt idx="3535">
                  <c:v>-2.1100000000000001E-4</c:v>
                </c:pt>
                <c:pt idx="3536">
                  <c:v>-5.3000000000000001E-5</c:v>
                </c:pt>
                <c:pt idx="3537">
                  <c:v>1.05E-4</c:v>
                </c:pt>
                <c:pt idx="3538">
                  <c:v>2.42E-4</c:v>
                </c:pt>
                <c:pt idx="3539">
                  <c:v>4.0000000000000002E-4</c:v>
                </c:pt>
                <c:pt idx="3540">
                  <c:v>5.3700000000000004E-4</c:v>
                </c:pt>
                <c:pt idx="3541">
                  <c:v>6.8400000000000004E-4</c:v>
                </c:pt>
                <c:pt idx="3542">
                  <c:v>8.0000000000000004E-4</c:v>
                </c:pt>
                <c:pt idx="3543">
                  <c:v>8.8500000000000004E-4</c:v>
                </c:pt>
                <c:pt idx="3544">
                  <c:v>9.7900000000000005E-4</c:v>
                </c:pt>
                <c:pt idx="3545">
                  <c:v>1.0740000000000001E-3</c:v>
                </c:pt>
                <c:pt idx="3546">
                  <c:v>1.1590000000000001E-3</c:v>
                </c:pt>
                <c:pt idx="3547">
                  <c:v>1.222E-3</c:v>
                </c:pt>
                <c:pt idx="3548">
                  <c:v>1.253E-3</c:v>
                </c:pt>
                <c:pt idx="3549">
                  <c:v>1.3060000000000001E-3</c:v>
                </c:pt>
                <c:pt idx="3550">
                  <c:v>1.348E-3</c:v>
                </c:pt>
                <c:pt idx="3551">
                  <c:v>1.3270000000000001E-3</c:v>
                </c:pt>
                <c:pt idx="3552">
                  <c:v>1.3270000000000001E-3</c:v>
                </c:pt>
                <c:pt idx="3553">
                  <c:v>1.2960000000000001E-3</c:v>
                </c:pt>
                <c:pt idx="3554">
                  <c:v>1.2750000000000001E-3</c:v>
                </c:pt>
                <c:pt idx="3555">
                  <c:v>1.232E-3</c:v>
                </c:pt>
                <c:pt idx="3556">
                  <c:v>1.1900000000000001E-3</c:v>
                </c:pt>
                <c:pt idx="3557">
                  <c:v>1.116E-3</c:v>
                </c:pt>
                <c:pt idx="3558">
                  <c:v>1.0529999999999999E-3</c:v>
                </c:pt>
                <c:pt idx="3559">
                  <c:v>9.7900000000000005E-4</c:v>
                </c:pt>
                <c:pt idx="3560">
                  <c:v>8.9499999999999996E-4</c:v>
                </c:pt>
                <c:pt idx="3561">
                  <c:v>8.1099999999999998E-4</c:v>
                </c:pt>
                <c:pt idx="3562">
                  <c:v>7.3700000000000002E-4</c:v>
                </c:pt>
                <c:pt idx="3563">
                  <c:v>6.3199999999999997E-4</c:v>
                </c:pt>
                <c:pt idx="3564">
                  <c:v>5.4699999999999996E-4</c:v>
                </c:pt>
                <c:pt idx="3565">
                  <c:v>4.3100000000000001E-4</c:v>
                </c:pt>
                <c:pt idx="3566">
                  <c:v>3.1599999999999998E-4</c:v>
                </c:pt>
                <c:pt idx="3567">
                  <c:v>2.31E-4</c:v>
                </c:pt>
                <c:pt idx="3568">
                  <c:v>1.47E-4</c:v>
                </c:pt>
                <c:pt idx="3569">
                  <c:v>2.0000000000000002E-5</c:v>
                </c:pt>
                <c:pt idx="3570">
                  <c:v>-6.3999999999999997E-5</c:v>
                </c:pt>
                <c:pt idx="3571">
                  <c:v>-1.4799999999999999E-4</c:v>
                </c:pt>
                <c:pt idx="3572">
                  <c:v>-2.43E-4</c:v>
                </c:pt>
                <c:pt idx="3573">
                  <c:v>-3.2699999999999998E-4</c:v>
                </c:pt>
                <c:pt idx="3574">
                  <c:v>-4.0099999999999999E-4</c:v>
                </c:pt>
                <c:pt idx="3575">
                  <c:v>-4.9600000000000002E-4</c:v>
                </c:pt>
                <c:pt idx="3576">
                  <c:v>-5.4900000000000001E-4</c:v>
                </c:pt>
                <c:pt idx="3577">
                  <c:v>-5.9100000000000005E-4</c:v>
                </c:pt>
                <c:pt idx="3578">
                  <c:v>-6.7500000000000004E-4</c:v>
                </c:pt>
                <c:pt idx="3579">
                  <c:v>-7.0699999999999995E-4</c:v>
                </c:pt>
                <c:pt idx="3580">
                  <c:v>-7.5900000000000002E-4</c:v>
                </c:pt>
                <c:pt idx="3581">
                  <c:v>-7.9100000000000004E-4</c:v>
                </c:pt>
                <c:pt idx="3582">
                  <c:v>-8.4400000000000002E-4</c:v>
                </c:pt>
                <c:pt idx="3583">
                  <c:v>-8.6499999999999999E-4</c:v>
                </c:pt>
                <c:pt idx="3584">
                  <c:v>-8.9599999999999999E-4</c:v>
                </c:pt>
                <c:pt idx="3585">
                  <c:v>-9.1699999999999995E-4</c:v>
                </c:pt>
                <c:pt idx="3586">
                  <c:v>-9.1699999999999995E-4</c:v>
                </c:pt>
                <c:pt idx="3587">
                  <c:v>-9.3899999999999995E-4</c:v>
                </c:pt>
                <c:pt idx="3588">
                  <c:v>-9.6000000000000002E-4</c:v>
                </c:pt>
                <c:pt idx="3589">
                  <c:v>-9.6000000000000002E-4</c:v>
                </c:pt>
                <c:pt idx="3590">
                  <c:v>-9.7000000000000005E-4</c:v>
                </c:pt>
                <c:pt idx="3591">
                  <c:v>-9.6000000000000002E-4</c:v>
                </c:pt>
                <c:pt idx="3592">
                  <c:v>-9.7000000000000005E-4</c:v>
                </c:pt>
                <c:pt idx="3593">
                  <c:v>-9.6000000000000002E-4</c:v>
                </c:pt>
                <c:pt idx="3594">
                  <c:v>-9.7000000000000005E-4</c:v>
                </c:pt>
                <c:pt idx="3595">
                  <c:v>-9.4899999999999997E-4</c:v>
                </c:pt>
                <c:pt idx="3596">
                  <c:v>-9.2800000000000001E-4</c:v>
                </c:pt>
                <c:pt idx="3597">
                  <c:v>-9.4899999999999997E-4</c:v>
                </c:pt>
                <c:pt idx="3598">
                  <c:v>-9.3899999999999995E-4</c:v>
                </c:pt>
                <c:pt idx="3599">
                  <c:v>-9.1699999999999995E-4</c:v>
                </c:pt>
                <c:pt idx="3600">
                  <c:v>-8.9599999999999999E-4</c:v>
                </c:pt>
                <c:pt idx="3601">
                  <c:v>-9.1699999999999995E-4</c:v>
                </c:pt>
                <c:pt idx="3602">
                  <c:v>-8.9599999999999999E-4</c:v>
                </c:pt>
                <c:pt idx="3603">
                  <c:v>-8.7500000000000002E-4</c:v>
                </c:pt>
                <c:pt idx="3604">
                  <c:v>-8.6499999999999999E-4</c:v>
                </c:pt>
                <c:pt idx="3605">
                  <c:v>-8.4400000000000002E-4</c:v>
                </c:pt>
                <c:pt idx="3606">
                  <c:v>-8.3299999999999997E-4</c:v>
                </c:pt>
                <c:pt idx="3607">
                  <c:v>-8.12E-4</c:v>
                </c:pt>
                <c:pt idx="3608">
                  <c:v>-8.12E-4</c:v>
                </c:pt>
                <c:pt idx="3609">
                  <c:v>-7.9100000000000004E-4</c:v>
                </c:pt>
                <c:pt idx="3610">
                  <c:v>-7.5900000000000002E-4</c:v>
                </c:pt>
                <c:pt idx="3611">
                  <c:v>-7.3800000000000005E-4</c:v>
                </c:pt>
                <c:pt idx="3612">
                  <c:v>-7.4899999999999999E-4</c:v>
                </c:pt>
                <c:pt idx="3613">
                  <c:v>-7.2800000000000002E-4</c:v>
                </c:pt>
                <c:pt idx="3614">
                  <c:v>-7.0699999999999995E-4</c:v>
                </c:pt>
                <c:pt idx="3615">
                  <c:v>-6.8599999999999998E-4</c:v>
                </c:pt>
                <c:pt idx="3616">
                  <c:v>-6.6500000000000001E-4</c:v>
                </c:pt>
                <c:pt idx="3617">
                  <c:v>-6.7500000000000004E-4</c:v>
                </c:pt>
                <c:pt idx="3618">
                  <c:v>-6.6500000000000001E-4</c:v>
                </c:pt>
                <c:pt idx="3619">
                  <c:v>-6.5399999999999996E-4</c:v>
                </c:pt>
                <c:pt idx="3620">
                  <c:v>-6.5399999999999996E-4</c:v>
                </c:pt>
                <c:pt idx="3621">
                  <c:v>-6.4300000000000002E-4</c:v>
                </c:pt>
                <c:pt idx="3622">
                  <c:v>-6.5399999999999996E-4</c:v>
                </c:pt>
                <c:pt idx="3623">
                  <c:v>-6.7500000000000004E-4</c:v>
                </c:pt>
                <c:pt idx="3624">
                  <c:v>-6.8599999999999998E-4</c:v>
                </c:pt>
                <c:pt idx="3625">
                  <c:v>-7.0699999999999995E-4</c:v>
                </c:pt>
                <c:pt idx="3626">
                  <c:v>-7.3800000000000005E-4</c:v>
                </c:pt>
                <c:pt idx="3627">
                  <c:v>-7.6999999999999996E-4</c:v>
                </c:pt>
                <c:pt idx="3628">
                  <c:v>-8.12E-4</c:v>
                </c:pt>
                <c:pt idx="3629">
                  <c:v>-8.4400000000000002E-4</c:v>
                </c:pt>
                <c:pt idx="3630">
                  <c:v>-8.7500000000000002E-4</c:v>
                </c:pt>
                <c:pt idx="3631">
                  <c:v>-9.1699999999999995E-4</c:v>
                </c:pt>
                <c:pt idx="3632">
                  <c:v>-9.7000000000000005E-4</c:v>
                </c:pt>
                <c:pt idx="3633">
                  <c:v>-1.044E-3</c:v>
                </c:pt>
                <c:pt idx="3634">
                  <c:v>-1.0859999999999999E-3</c:v>
                </c:pt>
                <c:pt idx="3635">
                  <c:v>-1.139E-3</c:v>
                </c:pt>
                <c:pt idx="3636">
                  <c:v>-1.191E-3</c:v>
                </c:pt>
                <c:pt idx="3637">
                  <c:v>-1.2440000000000001E-3</c:v>
                </c:pt>
                <c:pt idx="3638">
                  <c:v>-1.297E-3</c:v>
                </c:pt>
                <c:pt idx="3639">
                  <c:v>-1.3500000000000001E-3</c:v>
                </c:pt>
                <c:pt idx="3640">
                  <c:v>-1.413E-3</c:v>
                </c:pt>
                <c:pt idx="3641">
                  <c:v>-1.423E-3</c:v>
                </c:pt>
                <c:pt idx="3642">
                  <c:v>-1.4760000000000001E-3</c:v>
                </c:pt>
                <c:pt idx="3643">
                  <c:v>-1.4970000000000001E-3</c:v>
                </c:pt>
                <c:pt idx="3644">
                  <c:v>-1.518E-3</c:v>
                </c:pt>
                <c:pt idx="3645">
                  <c:v>-1.539E-3</c:v>
                </c:pt>
                <c:pt idx="3646">
                  <c:v>-1.5499999999999999E-3</c:v>
                </c:pt>
                <c:pt idx="3647">
                  <c:v>-1.539E-3</c:v>
                </c:pt>
                <c:pt idx="3648">
                  <c:v>-1.508E-3</c:v>
                </c:pt>
                <c:pt idx="3649">
                  <c:v>-1.508E-3</c:v>
                </c:pt>
                <c:pt idx="3650">
                  <c:v>-1.4970000000000001E-3</c:v>
                </c:pt>
                <c:pt idx="3651">
                  <c:v>-1.4339999999999999E-3</c:v>
                </c:pt>
                <c:pt idx="3652">
                  <c:v>-1.392E-3</c:v>
                </c:pt>
                <c:pt idx="3653">
                  <c:v>-1.328E-3</c:v>
                </c:pt>
                <c:pt idx="3654">
                  <c:v>-1.2650000000000001E-3</c:v>
                </c:pt>
                <c:pt idx="3655">
                  <c:v>-1.181E-3</c:v>
                </c:pt>
                <c:pt idx="3656">
                  <c:v>-1.1069999999999999E-3</c:v>
                </c:pt>
                <c:pt idx="3657">
                  <c:v>-1.0120000000000001E-3</c:v>
                </c:pt>
                <c:pt idx="3658">
                  <c:v>-9.2800000000000001E-4</c:v>
                </c:pt>
                <c:pt idx="3659">
                  <c:v>-8.2299999999999995E-4</c:v>
                </c:pt>
                <c:pt idx="3660">
                  <c:v>-7.3800000000000005E-4</c:v>
                </c:pt>
                <c:pt idx="3661">
                  <c:v>-6.2200000000000005E-4</c:v>
                </c:pt>
                <c:pt idx="3662">
                  <c:v>-5.2800000000000004E-4</c:v>
                </c:pt>
                <c:pt idx="3663">
                  <c:v>-4.1199999999999999E-4</c:v>
                </c:pt>
                <c:pt idx="3664">
                  <c:v>-3.0600000000000001E-4</c:v>
                </c:pt>
                <c:pt idx="3665">
                  <c:v>-2.22E-4</c:v>
                </c:pt>
                <c:pt idx="3666">
                  <c:v>-1.17E-4</c:v>
                </c:pt>
                <c:pt idx="3667">
                  <c:v>-2.1999999999999999E-5</c:v>
                </c:pt>
                <c:pt idx="3668">
                  <c:v>6.3E-5</c:v>
                </c:pt>
                <c:pt idx="3669">
                  <c:v>1.47E-4</c:v>
                </c:pt>
                <c:pt idx="3670">
                  <c:v>2.31E-4</c:v>
                </c:pt>
                <c:pt idx="3671">
                  <c:v>3.1599999999999998E-4</c:v>
                </c:pt>
                <c:pt idx="3672">
                  <c:v>3.5799999999999997E-4</c:v>
                </c:pt>
                <c:pt idx="3673">
                  <c:v>4.3100000000000001E-4</c:v>
                </c:pt>
                <c:pt idx="3674">
                  <c:v>4.84E-4</c:v>
                </c:pt>
                <c:pt idx="3675">
                  <c:v>5.2599999999999999E-4</c:v>
                </c:pt>
                <c:pt idx="3676">
                  <c:v>5.5800000000000001E-4</c:v>
                </c:pt>
                <c:pt idx="3677">
                  <c:v>5.9999999999999995E-4</c:v>
                </c:pt>
                <c:pt idx="3678">
                  <c:v>6.11E-4</c:v>
                </c:pt>
                <c:pt idx="3679">
                  <c:v>6.4199999999999999E-4</c:v>
                </c:pt>
                <c:pt idx="3680">
                  <c:v>6.5300000000000004E-4</c:v>
                </c:pt>
                <c:pt idx="3681">
                  <c:v>6.7400000000000001E-4</c:v>
                </c:pt>
                <c:pt idx="3682">
                  <c:v>6.6299999999999996E-4</c:v>
                </c:pt>
                <c:pt idx="3683">
                  <c:v>6.7400000000000001E-4</c:v>
                </c:pt>
                <c:pt idx="3684">
                  <c:v>6.7400000000000001E-4</c:v>
                </c:pt>
                <c:pt idx="3685">
                  <c:v>6.7400000000000001E-4</c:v>
                </c:pt>
                <c:pt idx="3686">
                  <c:v>6.5300000000000004E-4</c:v>
                </c:pt>
                <c:pt idx="3687">
                  <c:v>6.4199999999999999E-4</c:v>
                </c:pt>
                <c:pt idx="3688">
                  <c:v>6.11E-4</c:v>
                </c:pt>
                <c:pt idx="3689">
                  <c:v>5.9999999999999995E-4</c:v>
                </c:pt>
                <c:pt idx="3690">
                  <c:v>5.7899999999999998E-4</c:v>
                </c:pt>
                <c:pt idx="3691">
                  <c:v>5.7899999999999998E-4</c:v>
                </c:pt>
                <c:pt idx="3692">
                  <c:v>5.3700000000000004E-4</c:v>
                </c:pt>
                <c:pt idx="3693">
                  <c:v>5.1599999999999997E-4</c:v>
                </c:pt>
                <c:pt idx="3694">
                  <c:v>5.0500000000000002E-4</c:v>
                </c:pt>
                <c:pt idx="3695">
                  <c:v>4.7399999999999997E-4</c:v>
                </c:pt>
                <c:pt idx="3696">
                  <c:v>4.5300000000000001E-4</c:v>
                </c:pt>
                <c:pt idx="3697">
                  <c:v>4.4200000000000001E-4</c:v>
                </c:pt>
                <c:pt idx="3698">
                  <c:v>4.3100000000000001E-4</c:v>
                </c:pt>
                <c:pt idx="3699">
                  <c:v>4.0000000000000002E-4</c:v>
                </c:pt>
                <c:pt idx="3700">
                  <c:v>3.8900000000000002E-4</c:v>
                </c:pt>
                <c:pt idx="3701">
                  <c:v>3.5799999999999997E-4</c:v>
                </c:pt>
                <c:pt idx="3702">
                  <c:v>3.4699999999999998E-4</c:v>
                </c:pt>
                <c:pt idx="3703">
                  <c:v>3.0499999999999999E-4</c:v>
                </c:pt>
                <c:pt idx="3704">
                  <c:v>2.9399999999999999E-4</c:v>
                </c:pt>
                <c:pt idx="3705">
                  <c:v>2.9399999999999999E-4</c:v>
                </c:pt>
                <c:pt idx="3706">
                  <c:v>2.63E-4</c:v>
                </c:pt>
                <c:pt idx="3707">
                  <c:v>2.52E-4</c:v>
                </c:pt>
                <c:pt idx="3708">
                  <c:v>2.2100000000000001E-4</c:v>
                </c:pt>
                <c:pt idx="3709">
                  <c:v>2.1000000000000001E-4</c:v>
                </c:pt>
                <c:pt idx="3710">
                  <c:v>1.7899999999999999E-4</c:v>
                </c:pt>
                <c:pt idx="3711">
                  <c:v>1.7899999999999999E-4</c:v>
                </c:pt>
                <c:pt idx="3712">
                  <c:v>1.6799999999999999E-4</c:v>
                </c:pt>
                <c:pt idx="3713">
                  <c:v>1.5699999999999999E-4</c:v>
                </c:pt>
                <c:pt idx="3714">
                  <c:v>1.5699999999999999E-4</c:v>
                </c:pt>
                <c:pt idx="3715">
                  <c:v>1.36E-4</c:v>
                </c:pt>
                <c:pt idx="3716">
                  <c:v>1.36E-4</c:v>
                </c:pt>
                <c:pt idx="3717">
                  <c:v>1.36E-4</c:v>
                </c:pt>
                <c:pt idx="3718">
                  <c:v>1.47E-4</c:v>
                </c:pt>
                <c:pt idx="3719">
                  <c:v>1.47E-4</c:v>
                </c:pt>
                <c:pt idx="3720">
                  <c:v>1.36E-4</c:v>
                </c:pt>
                <c:pt idx="3721">
                  <c:v>1.5699999999999999E-4</c:v>
                </c:pt>
                <c:pt idx="3722">
                  <c:v>1.6799999999999999E-4</c:v>
                </c:pt>
                <c:pt idx="3723">
                  <c:v>1.7899999999999999E-4</c:v>
                </c:pt>
                <c:pt idx="3724">
                  <c:v>2.0000000000000001E-4</c:v>
                </c:pt>
                <c:pt idx="3725">
                  <c:v>2.2100000000000001E-4</c:v>
                </c:pt>
                <c:pt idx="3726">
                  <c:v>2.31E-4</c:v>
                </c:pt>
                <c:pt idx="3727">
                  <c:v>2.63E-4</c:v>
                </c:pt>
                <c:pt idx="3728">
                  <c:v>2.8400000000000002E-4</c:v>
                </c:pt>
                <c:pt idx="3729">
                  <c:v>2.8400000000000002E-4</c:v>
                </c:pt>
                <c:pt idx="3730">
                  <c:v>3.1599999999999998E-4</c:v>
                </c:pt>
                <c:pt idx="3731">
                  <c:v>3.2600000000000001E-4</c:v>
                </c:pt>
                <c:pt idx="3732">
                  <c:v>3.5799999999999997E-4</c:v>
                </c:pt>
                <c:pt idx="3733">
                  <c:v>3.5799999999999997E-4</c:v>
                </c:pt>
                <c:pt idx="3734">
                  <c:v>3.68E-4</c:v>
                </c:pt>
                <c:pt idx="3735">
                  <c:v>3.68E-4</c:v>
                </c:pt>
                <c:pt idx="3736">
                  <c:v>3.5799999999999997E-4</c:v>
                </c:pt>
                <c:pt idx="3737">
                  <c:v>3.5799999999999997E-4</c:v>
                </c:pt>
                <c:pt idx="3738">
                  <c:v>3.5799999999999997E-4</c:v>
                </c:pt>
                <c:pt idx="3739">
                  <c:v>3.3700000000000001E-4</c:v>
                </c:pt>
                <c:pt idx="3740">
                  <c:v>2.8400000000000002E-4</c:v>
                </c:pt>
                <c:pt idx="3741">
                  <c:v>2.7300000000000002E-4</c:v>
                </c:pt>
                <c:pt idx="3742">
                  <c:v>2.2100000000000001E-4</c:v>
                </c:pt>
                <c:pt idx="3743">
                  <c:v>1.6799999999999999E-4</c:v>
                </c:pt>
                <c:pt idx="3744">
                  <c:v>9.3999999999999994E-5</c:v>
                </c:pt>
                <c:pt idx="3745">
                  <c:v>2.0000000000000002E-5</c:v>
                </c:pt>
                <c:pt idx="3746">
                  <c:v>-5.3000000000000001E-5</c:v>
                </c:pt>
                <c:pt idx="3747">
                  <c:v>-1.4799999999999999E-4</c:v>
                </c:pt>
                <c:pt idx="3748">
                  <c:v>-2.22E-4</c:v>
                </c:pt>
                <c:pt idx="3749">
                  <c:v>-3.3799999999999998E-4</c:v>
                </c:pt>
                <c:pt idx="3750">
                  <c:v>-4.3300000000000001E-4</c:v>
                </c:pt>
                <c:pt idx="3751">
                  <c:v>-5.2800000000000004E-4</c:v>
                </c:pt>
                <c:pt idx="3752">
                  <c:v>-6.1200000000000002E-4</c:v>
                </c:pt>
                <c:pt idx="3753">
                  <c:v>-7.1699999999999997E-4</c:v>
                </c:pt>
                <c:pt idx="3754">
                  <c:v>-8.3299999999999997E-4</c:v>
                </c:pt>
                <c:pt idx="3755">
                  <c:v>-9.2800000000000001E-4</c:v>
                </c:pt>
                <c:pt idx="3756">
                  <c:v>-1.0020000000000001E-3</c:v>
                </c:pt>
                <c:pt idx="3757">
                  <c:v>-1.1180000000000001E-3</c:v>
                </c:pt>
                <c:pt idx="3758">
                  <c:v>-1.17E-3</c:v>
                </c:pt>
                <c:pt idx="3759">
                  <c:v>-1.2440000000000001E-3</c:v>
                </c:pt>
                <c:pt idx="3760">
                  <c:v>-1.307E-3</c:v>
                </c:pt>
                <c:pt idx="3761">
                  <c:v>-1.3389999999999999E-3</c:v>
                </c:pt>
                <c:pt idx="3762">
                  <c:v>-1.3810000000000001E-3</c:v>
                </c:pt>
                <c:pt idx="3763">
                  <c:v>-1.392E-3</c:v>
                </c:pt>
                <c:pt idx="3764">
                  <c:v>-1.392E-3</c:v>
                </c:pt>
                <c:pt idx="3765">
                  <c:v>-1.371E-3</c:v>
                </c:pt>
                <c:pt idx="3766">
                  <c:v>-1.3600000000000001E-3</c:v>
                </c:pt>
                <c:pt idx="3767">
                  <c:v>-1.297E-3</c:v>
                </c:pt>
                <c:pt idx="3768">
                  <c:v>-1.2340000000000001E-3</c:v>
                </c:pt>
                <c:pt idx="3769">
                  <c:v>-1.16E-3</c:v>
                </c:pt>
                <c:pt idx="3770">
                  <c:v>-1.065E-3</c:v>
                </c:pt>
                <c:pt idx="3771">
                  <c:v>-9.7000000000000005E-4</c:v>
                </c:pt>
                <c:pt idx="3772">
                  <c:v>-8.4400000000000002E-4</c:v>
                </c:pt>
                <c:pt idx="3773">
                  <c:v>-7.0699999999999995E-4</c:v>
                </c:pt>
                <c:pt idx="3774">
                  <c:v>-5.8E-4</c:v>
                </c:pt>
                <c:pt idx="3775">
                  <c:v>-4.3300000000000001E-4</c:v>
                </c:pt>
                <c:pt idx="3776">
                  <c:v>-2.7500000000000002E-4</c:v>
                </c:pt>
                <c:pt idx="3777">
                  <c:v>-1.06E-4</c:v>
                </c:pt>
                <c:pt idx="3778">
                  <c:v>7.2999999999999999E-5</c:v>
                </c:pt>
                <c:pt idx="3779">
                  <c:v>2.2100000000000001E-4</c:v>
                </c:pt>
                <c:pt idx="3780">
                  <c:v>3.68E-4</c:v>
                </c:pt>
                <c:pt idx="3781">
                  <c:v>5.3700000000000004E-4</c:v>
                </c:pt>
                <c:pt idx="3782">
                  <c:v>6.7400000000000001E-4</c:v>
                </c:pt>
                <c:pt idx="3783">
                  <c:v>8.0000000000000004E-4</c:v>
                </c:pt>
                <c:pt idx="3784">
                  <c:v>9.2699999999999998E-4</c:v>
                </c:pt>
                <c:pt idx="3785">
                  <c:v>1.0430000000000001E-3</c:v>
                </c:pt>
                <c:pt idx="3786">
                  <c:v>1.1479999999999999E-3</c:v>
                </c:pt>
                <c:pt idx="3787">
                  <c:v>1.222E-3</c:v>
                </c:pt>
                <c:pt idx="3788">
                  <c:v>1.2960000000000001E-3</c:v>
                </c:pt>
                <c:pt idx="3789">
                  <c:v>1.3270000000000001E-3</c:v>
                </c:pt>
                <c:pt idx="3790">
                  <c:v>1.338E-3</c:v>
                </c:pt>
                <c:pt idx="3791">
                  <c:v>1.359E-3</c:v>
                </c:pt>
                <c:pt idx="3792">
                  <c:v>1.348E-3</c:v>
                </c:pt>
                <c:pt idx="3793">
                  <c:v>1.3060000000000001E-3</c:v>
                </c:pt>
                <c:pt idx="3794">
                  <c:v>1.243E-3</c:v>
                </c:pt>
                <c:pt idx="3795">
                  <c:v>1.1900000000000001E-3</c:v>
                </c:pt>
                <c:pt idx="3796">
                  <c:v>1.106E-3</c:v>
                </c:pt>
                <c:pt idx="3797">
                  <c:v>1.011E-3</c:v>
                </c:pt>
                <c:pt idx="3798">
                  <c:v>8.9499999999999996E-4</c:v>
                </c:pt>
                <c:pt idx="3799">
                  <c:v>7.7899999999999996E-4</c:v>
                </c:pt>
                <c:pt idx="3800">
                  <c:v>6.3199999999999997E-4</c:v>
                </c:pt>
                <c:pt idx="3801">
                  <c:v>5.0500000000000002E-4</c:v>
                </c:pt>
                <c:pt idx="3802">
                  <c:v>3.68E-4</c:v>
                </c:pt>
                <c:pt idx="3803">
                  <c:v>2.2100000000000001E-4</c:v>
                </c:pt>
                <c:pt idx="3804">
                  <c:v>8.3999999999999995E-5</c:v>
                </c:pt>
                <c:pt idx="3805">
                  <c:v>-6.3999999999999997E-5</c:v>
                </c:pt>
                <c:pt idx="3806">
                  <c:v>-1.8000000000000001E-4</c:v>
                </c:pt>
                <c:pt idx="3807">
                  <c:v>-3.1700000000000001E-4</c:v>
                </c:pt>
                <c:pt idx="3808">
                  <c:v>-4.1199999999999999E-4</c:v>
                </c:pt>
                <c:pt idx="3809">
                  <c:v>-5.1699999999999999E-4</c:v>
                </c:pt>
                <c:pt idx="3810">
                  <c:v>-6.1200000000000002E-4</c:v>
                </c:pt>
                <c:pt idx="3811">
                  <c:v>-6.7500000000000004E-4</c:v>
                </c:pt>
                <c:pt idx="3812">
                  <c:v>-7.2800000000000002E-4</c:v>
                </c:pt>
                <c:pt idx="3813">
                  <c:v>-7.7999999999999999E-4</c:v>
                </c:pt>
                <c:pt idx="3814">
                  <c:v>-8.12E-4</c:v>
                </c:pt>
                <c:pt idx="3815">
                  <c:v>-8.3299999999999997E-4</c:v>
                </c:pt>
                <c:pt idx="3816">
                  <c:v>-8.2299999999999995E-4</c:v>
                </c:pt>
                <c:pt idx="3817">
                  <c:v>-8.2299999999999995E-4</c:v>
                </c:pt>
                <c:pt idx="3818">
                  <c:v>-7.7999999999999999E-4</c:v>
                </c:pt>
                <c:pt idx="3819">
                  <c:v>-7.3800000000000005E-4</c:v>
                </c:pt>
                <c:pt idx="3820">
                  <c:v>-6.96E-4</c:v>
                </c:pt>
                <c:pt idx="3821">
                  <c:v>-6.1200000000000002E-4</c:v>
                </c:pt>
                <c:pt idx="3822">
                  <c:v>-5.3799999999999996E-4</c:v>
                </c:pt>
                <c:pt idx="3823">
                  <c:v>-4.5399999999999998E-4</c:v>
                </c:pt>
                <c:pt idx="3824">
                  <c:v>-3.59E-4</c:v>
                </c:pt>
                <c:pt idx="3825">
                  <c:v>-2.7500000000000002E-4</c:v>
                </c:pt>
                <c:pt idx="3826">
                  <c:v>-1.6899999999999999E-4</c:v>
                </c:pt>
                <c:pt idx="3827">
                  <c:v>-9.5000000000000005E-5</c:v>
                </c:pt>
                <c:pt idx="3828">
                  <c:v>1.0000000000000001E-5</c:v>
                </c:pt>
                <c:pt idx="3829">
                  <c:v>1.05E-4</c:v>
                </c:pt>
                <c:pt idx="3830">
                  <c:v>1.8900000000000001E-4</c:v>
                </c:pt>
                <c:pt idx="3831">
                  <c:v>2.52E-4</c:v>
                </c:pt>
                <c:pt idx="3832">
                  <c:v>3.1599999999999998E-4</c:v>
                </c:pt>
                <c:pt idx="3833">
                  <c:v>3.8900000000000002E-4</c:v>
                </c:pt>
                <c:pt idx="3834">
                  <c:v>4.3100000000000001E-4</c:v>
                </c:pt>
                <c:pt idx="3835">
                  <c:v>4.84E-4</c:v>
                </c:pt>
                <c:pt idx="3836">
                  <c:v>5.0500000000000002E-4</c:v>
                </c:pt>
                <c:pt idx="3837">
                  <c:v>5.3700000000000004E-4</c:v>
                </c:pt>
                <c:pt idx="3838">
                  <c:v>5.6800000000000004E-4</c:v>
                </c:pt>
                <c:pt idx="3839">
                  <c:v>5.4699999999999996E-4</c:v>
                </c:pt>
                <c:pt idx="3840">
                  <c:v>5.7899999999999998E-4</c:v>
                </c:pt>
                <c:pt idx="3841">
                  <c:v>5.6800000000000004E-4</c:v>
                </c:pt>
                <c:pt idx="3842">
                  <c:v>5.4699999999999996E-4</c:v>
                </c:pt>
                <c:pt idx="3843">
                  <c:v>5.1599999999999997E-4</c:v>
                </c:pt>
                <c:pt idx="3844">
                  <c:v>5.0500000000000002E-4</c:v>
                </c:pt>
                <c:pt idx="3845">
                  <c:v>4.5300000000000001E-4</c:v>
                </c:pt>
                <c:pt idx="3846">
                  <c:v>4.2099999999999999E-4</c:v>
                </c:pt>
                <c:pt idx="3847">
                  <c:v>3.79E-4</c:v>
                </c:pt>
                <c:pt idx="3848">
                  <c:v>3.3700000000000001E-4</c:v>
                </c:pt>
                <c:pt idx="3849">
                  <c:v>2.8400000000000002E-4</c:v>
                </c:pt>
                <c:pt idx="3850">
                  <c:v>2.42E-4</c:v>
                </c:pt>
                <c:pt idx="3851">
                  <c:v>2.0000000000000001E-4</c:v>
                </c:pt>
                <c:pt idx="3852">
                  <c:v>1.5699999999999999E-4</c:v>
                </c:pt>
                <c:pt idx="3853">
                  <c:v>1.26E-4</c:v>
                </c:pt>
                <c:pt idx="3854">
                  <c:v>8.3999999999999995E-5</c:v>
                </c:pt>
                <c:pt idx="3855">
                  <c:v>4.1999999999999998E-5</c:v>
                </c:pt>
                <c:pt idx="3856">
                  <c:v>-1.1E-5</c:v>
                </c:pt>
                <c:pt idx="3857">
                  <c:v>-3.1999999999999999E-5</c:v>
                </c:pt>
                <c:pt idx="3858">
                  <c:v>-8.5000000000000006E-5</c:v>
                </c:pt>
                <c:pt idx="3859">
                  <c:v>-1.06E-4</c:v>
                </c:pt>
                <c:pt idx="3860">
                  <c:v>-1.8000000000000001E-4</c:v>
                </c:pt>
                <c:pt idx="3861">
                  <c:v>-2.1100000000000001E-4</c:v>
                </c:pt>
                <c:pt idx="3862">
                  <c:v>-2.32E-4</c:v>
                </c:pt>
                <c:pt idx="3863">
                  <c:v>-2.9599999999999998E-4</c:v>
                </c:pt>
                <c:pt idx="3864">
                  <c:v>-3.59E-4</c:v>
                </c:pt>
                <c:pt idx="3865">
                  <c:v>-3.9100000000000002E-4</c:v>
                </c:pt>
                <c:pt idx="3866">
                  <c:v>-4.64E-4</c:v>
                </c:pt>
                <c:pt idx="3867">
                  <c:v>-5.2800000000000004E-4</c:v>
                </c:pt>
                <c:pt idx="3868">
                  <c:v>-6.0099999999999997E-4</c:v>
                </c:pt>
                <c:pt idx="3869">
                  <c:v>-6.7500000000000004E-4</c:v>
                </c:pt>
                <c:pt idx="3870">
                  <c:v>-7.4899999999999999E-4</c:v>
                </c:pt>
                <c:pt idx="3871">
                  <c:v>-8.3299999999999997E-4</c:v>
                </c:pt>
                <c:pt idx="3872">
                  <c:v>-9.1699999999999995E-4</c:v>
                </c:pt>
                <c:pt idx="3873">
                  <c:v>-1.0120000000000001E-3</c:v>
                </c:pt>
                <c:pt idx="3874">
                  <c:v>-1.1069999999999999E-3</c:v>
                </c:pt>
                <c:pt idx="3875">
                  <c:v>-1.2019999999999999E-3</c:v>
                </c:pt>
                <c:pt idx="3876">
                  <c:v>-1.307E-3</c:v>
                </c:pt>
                <c:pt idx="3877">
                  <c:v>-1.392E-3</c:v>
                </c:pt>
                <c:pt idx="3878">
                  <c:v>-1.487E-3</c:v>
                </c:pt>
                <c:pt idx="3879">
                  <c:v>-1.5709999999999999E-3</c:v>
                </c:pt>
                <c:pt idx="3880">
                  <c:v>-1.634E-3</c:v>
                </c:pt>
                <c:pt idx="3881">
                  <c:v>-1.7179999999999999E-3</c:v>
                </c:pt>
                <c:pt idx="3882">
                  <c:v>-1.761E-3</c:v>
                </c:pt>
                <c:pt idx="3883">
                  <c:v>-1.8240000000000001E-3</c:v>
                </c:pt>
                <c:pt idx="3884">
                  <c:v>-1.8550000000000001E-3</c:v>
                </c:pt>
                <c:pt idx="3885">
                  <c:v>-1.8760000000000001E-3</c:v>
                </c:pt>
                <c:pt idx="3886">
                  <c:v>-1.887E-3</c:v>
                </c:pt>
                <c:pt idx="3887">
                  <c:v>-1.908E-3</c:v>
                </c:pt>
                <c:pt idx="3888">
                  <c:v>-1.8760000000000001E-3</c:v>
                </c:pt>
                <c:pt idx="3889">
                  <c:v>-1.8339999999999999E-3</c:v>
                </c:pt>
                <c:pt idx="3890">
                  <c:v>-1.7819999999999999E-3</c:v>
                </c:pt>
                <c:pt idx="3891">
                  <c:v>-1.7080000000000001E-3</c:v>
                </c:pt>
                <c:pt idx="3892">
                  <c:v>-1.624E-3</c:v>
                </c:pt>
                <c:pt idx="3893">
                  <c:v>-1.529E-3</c:v>
                </c:pt>
                <c:pt idx="3894">
                  <c:v>-1.402E-3</c:v>
                </c:pt>
                <c:pt idx="3895">
                  <c:v>-1.276E-3</c:v>
                </c:pt>
                <c:pt idx="3896">
                  <c:v>-1.139E-3</c:v>
                </c:pt>
                <c:pt idx="3897">
                  <c:v>-1.0020000000000001E-3</c:v>
                </c:pt>
                <c:pt idx="3898">
                  <c:v>-8.3299999999999997E-4</c:v>
                </c:pt>
                <c:pt idx="3899">
                  <c:v>-6.8599999999999998E-4</c:v>
                </c:pt>
                <c:pt idx="3900">
                  <c:v>-5.1699999999999999E-4</c:v>
                </c:pt>
                <c:pt idx="3901">
                  <c:v>-3.59E-4</c:v>
                </c:pt>
                <c:pt idx="3902">
                  <c:v>-1.8000000000000001E-4</c:v>
                </c:pt>
                <c:pt idx="3903">
                  <c:v>-2.1999999999999999E-5</c:v>
                </c:pt>
                <c:pt idx="3904">
                  <c:v>1.36E-4</c:v>
                </c:pt>
                <c:pt idx="3905">
                  <c:v>2.63E-4</c:v>
                </c:pt>
                <c:pt idx="3906">
                  <c:v>3.8900000000000002E-4</c:v>
                </c:pt>
                <c:pt idx="3907">
                  <c:v>5.1599999999999997E-4</c:v>
                </c:pt>
                <c:pt idx="3908">
                  <c:v>6.2100000000000002E-4</c:v>
                </c:pt>
                <c:pt idx="3909">
                  <c:v>7.0500000000000001E-4</c:v>
                </c:pt>
                <c:pt idx="3910">
                  <c:v>7.9000000000000001E-4</c:v>
                </c:pt>
                <c:pt idx="3911">
                  <c:v>8.3199999999999995E-4</c:v>
                </c:pt>
                <c:pt idx="3912">
                  <c:v>8.8500000000000004E-4</c:v>
                </c:pt>
                <c:pt idx="3913">
                  <c:v>8.8500000000000004E-4</c:v>
                </c:pt>
                <c:pt idx="3914">
                  <c:v>8.8500000000000004E-4</c:v>
                </c:pt>
                <c:pt idx="3915">
                  <c:v>8.7399999999999999E-4</c:v>
                </c:pt>
                <c:pt idx="3916">
                  <c:v>8.3199999999999995E-4</c:v>
                </c:pt>
                <c:pt idx="3917">
                  <c:v>7.7899999999999996E-4</c:v>
                </c:pt>
                <c:pt idx="3918">
                  <c:v>7.4799999999999997E-4</c:v>
                </c:pt>
                <c:pt idx="3919">
                  <c:v>6.5300000000000004E-4</c:v>
                </c:pt>
                <c:pt idx="3920">
                  <c:v>5.4699999999999996E-4</c:v>
                </c:pt>
                <c:pt idx="3921">
                  <c:v>4.6299999999999998E-4</c:v>
                </c:pt>
                <c:pt idx="3922">
                  <c:v>3.68E-4</c:v>
                </c:pt>
                <c:pt idx="3923">
                  <c:v>2.52E-4</c:v>
                </c:pt>
                <c:pt idx="3924">
                  <c:v>1.36E-4</c:v>
                </c:pt>
                <c:pt idx="3925">
                  <c:v>2.0000000000000002E-5</c:v>
                </c:pt>
                <c:pt idx="3926">
                  <c:v>-7.3999999999999996E-5</c:v>
                </c:pt>
                <c:pt idx="3927">
                  <c:v>-1.8000000000000001E-4</c:v>
                </c:pt>
                <c:pt idx="3928">
                  <c:v>-2.7500000000000002E-4</c:v>
                </c:pt>
                <c:pt idx="3929">
                  <c:v>-3.8000000000000002E-4</c:v>
                </c:pt>
                <c:pt idx="3930">
                  <c:v>-4.4299999999999998E-4</c:v>
                </c:pt>
                <c:pt idx="3931">
                  <c:v>-5.1699999999999999E-4</c:v>
                </c:pt>
                <c:pt idx="3932">
                  <c:v>-5.9100000000000005E-4</c:v>
                </c:pt>
                <c:pt idx="3933">
                  <c:v>-6.1200000000000002E-4</c:v>
                </c:pt>
                <c:pt idx="3934">
                  <c:v>-6.8599999999999998E-4</c:v>
                </c:pt>
                <c:pt idx="3935">
                  <c:v>-6.96E-4</c:v>
                </c:pt>
                <c:pt idx="3936">
                  <c:v>-7.1699999999999997E-4</c:v>
                </c:pt>
                <c:pt idx="3937">
                  <c:v>-7.3800000000000005E-4</c:v>
                </c:pt>
                <c:pt idx="3938">
                  <c:v>-7.2800000000000002E-4</c:v>
                </c:pt>
                <c:pt idx="3939">
                  <c:v>-7.3800000000000005E-4</c:v>
                </c:pt>
                <c:pt idx="3940">
                  <c:v>-7.1699999999999997E-4</c:v>
                </c:pt>
                <c:pt idx="3941">
                  <c:v>-6.7500000000000004E-4</c:v>
                </c:pt>
                <c:pt idx="3942">
                  <c:v>-6.6500000000000001E-4</c:v>
                </c:pt>
                <c:pt idx="3943">
                  <c:v>-6.2200000000000005E-4</c:v>
                </c:pt>
                <c:pt idx="3944">
                  <c:v>-6.0099999999999997E-4</c:v>
                </c:pt>
                <c:pt idx="3945">
                  <c:v>-5.6999999999999998E-4</c:v>
                </c:pt>
                <c:pt idx="3946">
                  <c:v>-5.2800000000000004E-4</c:v>
                </c:pt>
                <c:pt idx="3947">
                  <c:v>-5.0600000000000005E-4</c:v>
                </c:pt>
                <c:pt idx="3948">
                  <c:v>-4.8500000000000003E-4</c:v>
                </c:pt>
                <c:pt idx="3949">
                  <c:v>-4.64E-4</c:v>
                </c:pt>
                <c:pt idx="3950">
                  <c:v>-4.4299999999999998E-4</c:v>
                </c:pt>
                <c:pt idx="3951">
                  <c:v>-4.3300000000000001E-4</c:v>
                </c:pt>
                <c:pt idx="3952">
                  <c:v>-4.3300000000000001E-4</c:v>
                </c:pt>
                <c:pt idx="3953">
                  <c:v>-4.2200000000000001E-4</c:v>
                </c:pt>
                <c:pt idx="3954">
                  <c:v>-4.4299999999999998E-4</c:v>
                </c:pt>
                <c:pt idx="3955">
                  <c:v>-4.3300000000000001E-4</c:v>
                </c:pt>
                <c:pt idx="3956">
                  <c:v>-4.3300000000000001E-4</c:v>
                </c:pt>
                <c:pt idx="3957">
                  <c:v>-4.64E-4</c:v>
                </c:pt>
                <c:pt idx="3958">
                  <c:v>-4.64E-4</c:v>
                </c:pt>
                <c:pt idx="3959">
                  <c:v>-4.8500000000000003E-4</c:v>
                </c:pt>
                <c:pt idx="3960">
                  <c:v>-4.9600000000000002E-4</c:v>
                </c:pt>
                <c:pt idx="3961">
                  <c:v>-5.1699999999999999E-4</c:v>
                </c:pt>
                <c:pt idx="3962">
                  <c:v>-5.1699999999999999E-4</c:v>
                </c:pt>
                <c:pt idx="3963">
                  <c:v>-5.1699999999999999E-4</c:v>
                </c:pt>
                <c:pt idx="3964">
                  <c:v>-5.3799999999999996E-4</c:v>
                </c:pt>
                <c:pt idx="3965">
                  <c:v>-5.2800000000000004E-4</c:v>
                </c:pt>
                <c:pt idx="3966">
                  <c:v>-5.1699999999999999E-4</c:v>
                </c:pt>
                <c:pt idx="3967">
                  <c:v>-4.64E-4</c:v>
                </c:pt>
                <c:pt idx="3968">
                  <c:v>-4.4299999999999998E-4</c:v>
                </c:pt>
                <c:pt idx="3969">
                  <c:v>-4.1199999999999999E-4</c:v>
                </c:pt>
                <c:pt idx="3970">
                  <c:v>-3.59E-4</c:v>
                </c:pt>
                <c:pt idx="3971">
                  <c:v>-2.9599999999999998E-4</c:v>
                </c:pt>
                <c:pt idx="3972">
                  <c:v>-2.43E-4</c:v>
                </c:pt>
                <c:pt idx="3973">
                  <c:v>-1.5899999999999999E-4</c:v>
                </c:pt>
                <c:pt idx="3974">
                  <c:v>-6.3999999999999997E-5</c:v>
                </c:pt>
                <c:pt idx="3975">
                  <c:v>1.0000000000000001E-5</c:v>
                </c:pt>
                <c:pt idx="3976">
                  <c:v>9.3999999999999994E-5</c:v>
                </c:pt>
                <c:pt idx="3977">
                  <c:v>1.8900000000000001E-4</c:v>
                </c:pt>
                <c:pt idx="3978">
                  <c:v>2.9399999999999999E-4</c:v>
                </c:pt>
                <c:pt idx="3979">
                  <c:v>3.79E-4</c:v>
                </c:pt>
                <c:pt idx="3980">
                  <c:v>4.6299999999999998E-4</c:v>
                </c:pt>
                <c:pt idx="3981">
                  <c:v>5.4699999999999996E-4</c:v>
                </c:pt>
                <c:pt idx="3982">
                  <c:v>6.2100000000000002E-4</c:v>
                </c:pt>
                <c:pt idx="3983">
                  <c:v>6.9499999999999998E-4</c:v>
                </c:pt>
                <c:pt idx="3984">
                  <c:v>7.6900000000000004E-4</c:v>
                </c:pt>
                <c:pt idx="3985">
                  <c:v>7.9000000000000001E-4</c:v>
                </c:pt>
                <c:pt idx="3986">
                  <c:v>8.1099999999999998E-4</c:v>
                </c:pt>
                <c:pt idx="3987">
                  <c:v>8.4199999999999998E-4</c:v>
                </c:pt>
                <c:pt idx="3988">
                  <c:v>8.4199999999999998E-4</c:v>
                </c:pt>
                <c:pt idx="3989">
                  <c:v>8.2100000000000001E-4</c:v>
                </c:pt>
                <c:pt idx="3990">
                  <c:v>7.7899999999999996E-4</c:v>
                </c:pt>
                <c:pt idx="3991">
                  <c:v>7.4799999999999997E-4</c:v>
                </c:pt>
                <c:pt idx="3992">
                  <c:v>6.8400000000000004E-4</c:v>
                </c:pt>
                <c:pt idx="3993">
                  <c:v>5.9999999999999995E-4</c:v>
                </c:pt>
                <c:pt idx="3994">
                  <c:v>5.1599999999999997E-4</c:v>
                </c:pt>
                <c:pt idx="3995">
                  <c:v>4.0000000000000002E-4</c:v>
                </c:pt>
                <c:pt idx="3996">
                  <c:v>3.0499999999999999E-4</c:v>
                </c:pt>
                <c:pt idx="3997">
                  <c:v>1.5699999999999999E-4</c:v>
                </c:pt>
                <c:pt idx="3998">
                  <c:v>2.0000000000000002E-5</c:v>
                </c:pt>
                <c:pt idx="3999">
                  <c:v>-1.27E-4</c:v>
                </c:pt>
                <c:pt idx="4000">
                  <c:v>-2.7500000000000002E-4</c:v>
                </c:pt>
                <c:pt idx="4001">
                  <c:v>-4.1199999999999999E-4</c:v>
                </c:pt>
                <c:pt idx="4002">
                  <c:v>-5.8E-4</c:v>
                </c:pt>
                <c:pt idx="4003">
                  <c:v>-7.1699999999999997E-4</c:v>
                </c:pt>
                <c:pt idx="4004">
                  <c:v>-8.5400000000000005E-4</c:v>
                </c:pt>
                <c:pt idx="4005">
                  <c:v>-1.0120000000000001E-3</c:v>
                </c:pt>
                <c:pt idx="4006">
                  <c:v>-1.1180000000000001E-3</c:v>
                </c:pt>
                <c:pt idx="4007">
                  <c:v>-1.2440000000000001E-3</c:v>
                </c:pt>
                <c:pt idx="4008">
                  <c:v>-1.328E-3</c:v>
                </c:pt>
                <c:pt idx="4009">
                  <c:v>-1.444E-3</c:v>
                </c:pt>
                <c:pt idx="4010">
                  <c:v>-1.508E-3</c:v>
                </c:pt>
                <c:pt idx="4011">
                  <c:v>-1.5709999999999999E-3</c:v>
                </c:pt>
                <c:pt idx="4012">
                  <c:v>-1.624E-3</c:v>
                </c:pt>
                <c:pt idx="4013">
                  <c:v>-1.655E-3</c:v>
                </c:pt>
                <c:pt idx="4014">
                  <c:v>-1.655E-3</c:v>
                </c:pt>
                <c:pt idx="4015">
                  <c:v>-1.676E-3</c:v>
                </c:pt>
                <c:pt idx="4016">
                  <c:v>-1.655E-3</c:v>
                </c:pt>
                <c:pt idx="4017">
                  <c:v>-1.6130000000000001E-3</c:v>
                </c:pt>
                <c:pt idx="4018">
                  <c:v>-1.56E-3</c:v>
                </c:pt>
                <c:pt idx="4019">
                  <c:v>-1.508E-3</c:v>
                </c:pt>
                <c:pt idx="4020">
                  <c:v>-1.4339999999999999E-3</c:v>
                </c:pt>
                <c:pt idx="4021">
                  <c:v>-1.3389999999999999E-3</c:v>
                </c:pt>
                <c:pt idx="4022">
                  <c:v>-1.2440000000000001E-3</c:v>
                </c:pt>
                <c:pt idx="4023">
                  <c:v>-1.1490000000000001E-3</c:v>
                </c:pt>
                <c:pt idx="4024">
                  <c:v>-1.054E-3</c:v>
                </c:pt>
                <c:pt idx="4025">
                  <c:v>-9.1699999999999995E-4</c:v>
                </c:pt>
                <c:pt idx="4026">
                  <c:v>-8.0199999999999998E-4</c:v>
                </c:pt>
                <c:pt idx="4027">
                  <c:v>-7.1699999999999997E-4</c:v>
                </c:pt>
                <c:pt idx="4028">
                  <c:v>-5.8E-4</c:v>
                </c:pt>
                <c:pt idx="4029">
                  <c:v>-4.64E-4</c:v>
                </c:pt>
                <c:pt idx="4030">
                  <c:v>-3.48E-4</c:v>
                </c:pt>
                <c:pt idx="4031">
                  <c:v>-2.32E-4</c:v>
                </c:pt>
                <c:pt idx="4032">
                  <c:v>-1.17E-4</c:v>
                </c:pt>
                <c:pt idx="4033">
                  <c:v>-1.1E-5</c:v>
                </c:pt>
                <c:pt idx="4034">
                  <c:v>7.2999999999999999E-5</c:v>
                </c:pt>
                <c:pt idx="4035">
                  <c:v>1.6799999999999999E-4</c:v>
                </c:pt>
                <c:pt idx="4036">
                  <c:v>2.63E-4</c:v>
                </c:pt>
                <c:pt idx="4037">
                  <c:v>3.4699999999999998E-4</c:v>
                </c:pt>
                <c:pt idx="4038">
                  <c:v>4.3100000000000001E-4</c:v>
                </c:pt>
                <c:pt idx="4039">
                  <c:v>5.0500000000000002E-4</c:v>
                </c:pt>
                <c:pt idx="4040">
                  <c:v>5.4699999999999996E-4</c:v>
                </c:pt>
                <c:pt idx="4041">
                  <c:v>6.11E-4</c:v>
                </c:pt>
                <c:pt idx="4042">
                  <c:v>6.7400000000000001E-4</c:v>
                </c:pt>
                <c:pt idx="4043">
                  <c:v>7.1599999999999995E-4</c:v>
                </c:pt>
                <c:pt idx="4044">
                  <c:v>7.3700000000000002E-4</c:v>
                </c:pt>
                <c:pt idx="4045">
                  <c:v>7.9000000000000001E-4</c:v>
                </c:pt>
                <c:pt idx="4046">
                  <c:v>8.3199999999999995E-4</c:v>
                </c:pt>
                <c:pt idx="4047">
                  <c:v>8.4199999999999998E-4</c:v>
                </c:pt>
                <c:pt idx="4048">
                  <c:v>8.5300000000000003E-4</c:v>
                </c:pt>
                <c:pt idx="4049">
                  <c:v>8.8500000000000004E-4</c:v>
                </c:pt>
                <c:pt idx="4050">
                  <c:v>8.8500000000000004E-4</c:v>
                </c:pt>
                <c:pt idx="4051">
                  <c:v>9.0600000000000001E-4</c:v>
                </c:pt>
                <c:pt idx="4052">
                  <c:v>9.1600000000000004E-4</c:v>
                </c:pt>
                <c:pt idx="4053">
                  <c:v>8.8500000000000004E-4</c:v>
                </c:pt>
                <c:pt idx="4054">
                  <c:v>8.9499999999999996E-4</c:v>
                </c:pt>
                <c:pt idx="4055">
                  <c:v>8.7399999999999999E-4</c:v>
                </c:pt>
                <c:pt idx="4056">
                  <c:v>8.6399999999999997E-4</c:v>
                </c:pt>
                <c:pt idx="4057">
                  <c:v>8.4199999999999998E-4</c:v>
                </c:pt>
                <c:pt idx="4058">
                  <c:v>8.3199999999999995E-4</c:v>
                </c:pt>
                <c:pt idx="4059">
                  <c:v>7.9000000000000001E-4</c:v>
                </c:pt>
                <c:pt idx="4060">
                  <c:v>7.4799999999999997E-4</c:v>
                </c:pt>
                <c:pt idx="4061">
                  <c:v>7.0500000000000001E-4</c:v>
                </c:pt>
                <c:pt idx="4062">
                  <c:v>6.6299999999999996E-4</c:v>
                </c:pt>
                <c:pt idx="4063">
                  <c:v>5.9000000000000003E-4</c:v>
                </c:pt>
                <c:pt idx="4064">
                  <c:v>5.4699999999999996E-4</c:v>
                </c:pt>
                <c:pt idx="4065">
                  <c:v>4.84E-4</c:v>
                </c:pt>
                <c:pt idx="4066">
                  <c:v>4.2099999999999999E-4</c:v>
                </c:pt>
                <c:pt idx="4067">
                  <c:v>3.3700000000000001E-4</c:v>
                </c:pt>
                <c:pt idx="4068">
                  <c:v>2.63E-4</c:v>
                </c:pt>
                <c:pt idx="4069">
                  <c:v>2.1000000000000001E-4</c:v>
                </c:pt>
                <c:pt idx="4070">
                  <c:v>1.36E-4</c:v>
                </c:pt>
                <c:pt idx="4071">
                  <c:v>5.1999999999999997E-5</c:v>
                </c:pt>
                <c:pt idx="4072">
                  <c:v>-2.1999999999999999E-5</c:v>
                </c:pt>
                <c:pt idx="4073">
                  <c:v>-8.5000000000000006E-5</c:v>
                </c:pt>
                <c:pt idx="4074">
                  <c:v>-1.4799999999999999E-4</c:v>
                </c:pt>
                <c:pt idx="4075">
                  <c:v>-2.1100000000000001E-4</c:v>
                </c:pt>
                <c:pt idx="4076">
                  <c:v>-2.43E-4</c:v>
                </c:pt>
                <c:pt idx="4077">
                  <c:v>-2.8499999999999999E-4</c:v>
                </c:pt>
                <c:pt idx="4078">
                  <c:v>-3.0600000000000001E-4</c:v>
                </c:pt>
                <c:pt idx="4079">
                  <c:v>-3.3799999999999998E-4</c:v>
                </c:pt>
                <c:pt idx="4080">
                  <c:v>-3.3799999999999998E-4</c:v>
                </c:pt>
                <c:pt idx="4081">
                  <c:v>-3.3799999999999998E-4</c:v>
                </c:pt>
                <c:pt idx="4082">
                  <c:v>-3.1700000000000001E-4</c:v>
                </c:pt>
                <c:pt idx="4083">
                  <c:v>-2.7500000000000002E-4</c:v>
                </c:pt>
                <c:pt idx="4084">
                  <c:v>-2.43E-4</c:v>
                </c:pt>
                <c:pt idx="4085">
                  <c:v>-1.9000000000000001E-4</c:v>
                </c:pt>
                <c:pt idx="4086">
                  <c:v>-1.06E-4</c:v>
                </c:pt>
                <c:pt idx="4087">
                  <c:v>-3.1999999999999999E-5</c:v>
                </c:pt>
                <c:pt idx="4088">
                  <c:v>6.3E-5</c:v>
                </c:pt>
                <c:pt idx="4089">
                  <c:v>1.7899999999999999E-4</c:v>
                </c:pt>
                <c:pt idx="4090">
                  <c:v>2.9399999999999999E-4</c:v>
                </c:pt>
                <c:pt idx="4091">
                  <c:v>4.2099999999999999E-4</c:v>
                </c:pt>
                <c:pt idx="4092">
                  <c:v>5.5800000000000001E-4</c:v>
                </c:pt>
                <c:pt idx="4093">
                  <c:v>6.8400000000000004E-4</c:v>
                </c:pt>
                <c:pt idx="4094">
                  <c:v>8.2100000000000001E-4</c:v>
                </c:pt>
                <c:pt idx="4095">
                  <c:v>9.6900000000000003E-4</c:v>
                </c:pt>
                <c:pt idx="4096">
                  <c:v>1.116E-3</c:v>
                </c:pt>
                <c:pt idx="4097">
                  <c:v>1.243E-3</c:v>
                </c:pt>
                <c:pt idx="4098">
                  <c:v>1.369E-3</c:v>
                </c:pt>
                <c:pt idx="4099">
                  <c:v>1.4959999999999999E-3</c:v>
                </c:pt>
                <c:pt idx="4100">
                  <c:v>1.6119999999999999E-3</c:v>
                </c:pt>
                <c:pt idx="4101">
                  <c:v>1.707E-3</c:v>
                </c:pt>
                <c:pt idx="4102">
                  <c:v>1.8010000000000001E-3</c:v>
                </c:pt>
                <c:pt idx="4103">
                  <c:v>1.854E-3</c:v>
                </c:pt>
                <c:pt idx="4104">
                  <c:v>1.9170000000000001E-3</c:v>
                </c:pt>
                <c:pt idx="4105">
                  <c:v>1.9380000000000001E-3</c:v>
                </c:pt>
                <c:pt idx="4106">
                  <c:v>1.9599999999999999E-3</c:v>
                </c:pt>
                <c:pt idx="4107">
                  <c:v>1.9599999999999999E-3</c:v>
                </c:pt>
                <c:pt idx="4108">
                  <c:v>1.949E-3</c:v>
                </c:pt>
                <c:pt idx="4109">
                  <c:v>1.9170000000000001E-3</c:v>
                </c:pt>
                <c:pt idx="4110">
                  <c:v>1.854E-3</c:v>
                </c:pt>
                <c:pt idx="4111">
                  <c:v>1.7589999999999999E-3</c:v>
                </c:pt>
                <c:pt idx="4112">
                  <c:v>1.6750000000000001E-3</c:v>
                </c:pt>
                <c:pt idx="4113">
                  <c:v>1.5590000000000001E-3</c:v>
                </c:pt>
                <c:pt idx="4114">
                  <c:v>1.4430000000000001E-3</c:v>
                </c:pt>
                <c:pt idx="4115">
                  <c:v>1.3060000000000001E-3</c:v>
                </c:pt>
                <c:pt idx="4116">
                  <c:v>1.1479999999999999E-3</c:v>
                </c:pt>
                <c:pt idx="4117">
                  <c:v>9.8999999999999999E-4</c:v>
                </c:pt>
                <c:pt idx="4118">
                  <c:v>8.2100000000000001E-4</c:v>
                </c:pt>
                <c:pt idx="4119">
                  <c:v>6.3199999999999997E-4</c:v>
                </c:pt>
                <c:pt idx="4120">
                  <c:v>4.5300000000000001E-4</c:v>
                </c:pt>
                <c:pt idx="4121">
                  <c:v>2.9399999999999999E-4</c:v>
                </c:pt>
                <c:pt idx="4122">
                  <c:v>1.26E-4</c:v>
                </c:pt>
                <c:pt idx="4123">
                  <c:v>-5.3000000000000001E-5</c:v>
                </c:pt>
                <c:pt idx="4124">
                  <c:v>-2.1100000000000001E-4</c:v>
                </c:pt>
                <c:pt idx="4125">
                  <c:v>-3.8000000000000002E-4</c:v>
                </c:pt>
                <c:pt idx="4126">
                  <c:v>-5.2800000000000004E-4</c:v>
                </c:pt>
                <c:pt idx="4127">
                  <c:v>-6.4300000000000002E-4</c:v>
                </c:pt>
                <c:pt idx="4128">
                  <c:v>-7.4899999999999999E-4</c:v>
                </c:pt>
                <c:pt idx="4129">
                  <c:v>-8.6499999999999999E-4</c:v>
                </c:pt>
                <c:pt idx="4130">
                  <c:v>-9.6000000000000002E-4</c:v>
                </c:pt>
                <c:pt idx="4131">
                  <c:v>-1.0330000000000001E-3</c:v>
                </c:pt>
                <c:pt idx="4132">
                  <c:v>-1.0859999999999999E-3</c:v>
                </c:pt>
                <c:pt idx="4133">
                  <c:v>-1.1180000000000001E-3</c:v>
                </c:pt>
                <c:pt idx="4134">
                  <c:v>-1.16E-3</c:v>
                </c:pt>
                <c:pt idx="4135">
                  <c:v>-1.17E-3</c:v>
                </c:pt>
                <c:pt idx="4136">
                  <c:v>-1.1490000000000001E-3</c:v>
                </c:pt>
                <c:pt idx="4137">
                  <c:v>-1.139E-3</c:v>
                </c:pt>
                <c:pt idx="4138">
                  <c:v>-1.1069999999999999E-3</c:v>
                </c:pt>
                <c:pt idx="4139">
                  <c:v>-1.054E-3</c:v>
                </c:pt>
                <c:pt idx="4140">
                  <c:v>-1.0120000000000001E-3</c:v>
                </c:pt>
                <c:pt idx="4141">
                  <c:v>-9.4899999999999997E-4</c:v>
                </c:pt>
                <c:pt idx="4142">
                  <c:v>-8.8599999999999996E-4</c:v>
                </c:pt>
                <c:pt idx="4143">
                  <c:v>-8.2299999999999995E-4</c:v>
                </c:pt>
                <c:pt idx="4144">
                  <c:v>-7.3800000000000005E-4</c:v>
                </c:pt>
                <c:pt idx="4145">
                  <c:v>-6.8599999999999998E-4</c:v>
                </c:pt>
                <c:pt idx="4146">
                  <c:v>-6.0099999999999997E-4</c:v>
                </c:pt>
                <c:pt idx="4147">
                  <c:v>-5.2800000000000004E-4</c:v>
                </c:pt>
                <c:pt idx="4148">
                  <c:v>-4.5399999999999998E-4</c:v>
                </c:pt>
                <c:pt idx="4149">
                  <c:v>-4.0099999999999999E-4</c:v>
                </c:pt>
                <c:pt idx="4150">
                  <c:v>-3.2699999999999998E-4</c:v>
                </c:pt>
                <c:pt idx="4151">
                  <c:v>-2.9599999999999998E-4</c:v>
                </c:pt>
                <c:pt idx="4152">
                  <c:v>-2.5399999999999999E-4</c:v>
                </c:pt>
                <c:pt idx="4153">
                  <c:v>-2.1100000000000001E-4</c:v>
                </c:pt>
                <c:pt idx="4154">
                  <c:v>-1.6899999999999999E-4</c:v>
                </c:pt>
                <c:pt idx="4155">
                  <c:v>-1.3799999999999999E-4</c:v>
                </c:pt>
                <c:pt idx="4156">
                  <c:v>-1.3799999999999999E-4</c:v>
                </c:pt>
                <c:pt idx="4157">
                  <c:v>-1.17E-4</c:v>
                </c:pt>
                <c:pt idx="4158">
                  <c:v>-1.06E-4</c:v>
                </c:pt>
                <c:pt idx="4159">
                  <c:v>-1.17E-4</c:v>
                </c:pt>
                <c:pt idx="4160">
                  <c:v>-1.17E-4</c:v>
                </c:pt>
                <c:pt idx="4161">
                  <c:v>-1.06E-4</c:v>
                </c:pt>
                <c:pt idx="4162">
                  <c:v>-1.3799999999999999E-4</c:v>
                </c:pt>
                <c:pt idx="4163">
                  <c:v>-1.3799999999999999E-4</c:v>
                </c:pt>
                <c:pt idx="4164">
                  <c:v>-1.5899999999999999E-4</c:v>
                </c:pt>
                <c:pt idx="4165">
                  <c:v>-1.5899999999999999E-4</c:v>
                </c:pt>
                <c:pt idx="4166">
                  <c:v>-1.6899999999999999E-4</c:v>
                </c:pt>
                <c:pt idx="4167">
                  <c:v>-1.9000000000000001E-4</c:v>
                </c:pt>
                <c:pt idx="4168">
                  <c:v>-2.0100000000000001E-4</c:v>
                </c:pt>
                <c:pt idx="4169">
                  <c:v>-2.1100000000000001E-4</c:v>
                </c:pt>
                <c:pt idx="4170">
                  <c:v>-1.9000000000000001E-4</c:v>
                </c:pt>
                <c:pt idx="4171">
                  <c:v>-1.6899999999999999E-4</c:v>
                </c:pt>
                <c:pt idx="4172">
                  <c:v>-1.6899999999999999E-4</c:v>
                </c:pt>
                <c:pt idx="4173">
                  <c:v>-1.4799999999999999E-4</c:v>
                </c:pt>
                <c:pt idx="4174">
                  <c:v>-1.5899999999999999E-4</c:v>
                </c:pt>
                <c:pt idx="4175">
                  <c:v>-1.3799999999999999E-4</c:v>
                </c:pt>
                <c:pt idx="4176">
                  <c:v>-1.17E-4</c:v>
                </c:pt>
                <c:pt idx="4177">
                  <c:v>-9.5000000000000005E-5</c:v>
                </c:pt>
                <c:pt idx="4178">
                  <c:v>-7.3999999999999996E-5</c:v>
                </c:pt>
                <c:pt idx="4179">
                  <c:v>-5.3000000000000001E-5</c:v>
                </c:pt>
                <c:pt idx="4180">
                  <c:v>-4.3000000000000002E-5</c:v>
                </c:pt>
                <c:pt idx="4181">
                  <c:v>-2.1999999999999999E-5</c:v>
                </c:pt>
                <c:pt idx="4182">
                  <c:v>-1.1E-5</c:v>
                </c:pt>
                <c:pt idx="4183">
                  <c:v>-2.1999999999999999E-5</c:v>
                </c:pt>
                <c:pt idx="4184">
                  <c:v>-9.9999999999999995E-7</c:v>
                </c:pt>
                <c:pt idx="4185">
                  <c:v>-9.9999999999999995E-7</c:v>
                </c:pt>
                <c:pt idx="4186">
                  <c:v>1.0000000000000001E-5</c:v>
                </c:pt>
                <c:pt idx="4187">
                  <c:v>-2.1999999999999999E-5</c:v>
                </c:pt>
                <c:pt idx="4188">
                  <c:v>-4.3000000000000002E-5</c:v>
                </c:pt>
                <c:pt idx="4189">
                  <c:v>-7.3999999999999996E-5</c:v>
                </c:pt>
                <c:pt idx="4190">
                  <c:v>-1.27E-4</c:v>
                </c:pt>
                <c:pt idx="4191">
                  <c:v>-1.4799999999999999E-4</c:v>
                </c:pt>
                <c:pt idx="4192">
                  <c:v>-2.0100000000000001E-4</c:v>
                </c:pt>
                <c:pt idx="4193">
                  <c:v>-2.7500000000000002E-4</c:v>
                </c:pt>
                <c:pt idx="4194">
                  <c:v>-3.1700000000000001E-4</c:v>
                </c:pt>
                <c:pt idx="4195">
                  <c:v>-3.8000000000000002E-4</c:v>
                </c:pt>
                <c:pt idx="4196">
                  <c:v>-4.64E-4</c:v>
                </c:pt>
                <c:pt idx="4197">
                  <c:v>-5.0600000000000005E-4</c:v>
                </c:pt>
                <c:pt idx="4198">
                  <c:v>-5.8E-4</c:v>
                </c:pt>
                <c:pt idx="4199">
                  <c:v>-6.4300000000000002E-4</c:v>
                </c:pt>
                <c:pt idx="4200">
                  <c:v>-7.1699999999999997E-4</c:v>
                </c:pt>
                <c:pt idx="4201">
                  <c:v>-7.7999999999999999E-4</c:v>
                </c:pt>
                <c:pt idx="4202">
                  <c:v>-8.5400000000000005E-4</c:v>
                </c:pt>
                <c:pt idx="4203">
                  <c:v>-9.0700000000000004E-4</c:v>
                </c:pt>
                <c:pt idx="4204">
                  <c:v>-9.6000000000000002E-4</c:v>
                </c:pt>
                <c:pt idx="4205">
                  <c:v>-9.7000000000000005E-4</c:v>
                </c:pt>
                <c:pt idx="4206">
                  <c:v>-1.023E-3</c:v>
                </c:pt>
                <c:pt idx="4207">
                  <c:v>-1.044E-3</c:v>
                </c:pt>
                <c:pt idx="4208">
                  <c:v>-1.054E-3</c:v>
                </c:pt>
                <c:pt idx="4209">
                  <c:v>-1.065E-3</c:v>
                </c:pt>
                <c:pt idx="4210">
                  <c:v>-1.065E-3</c:v>
                </c:pt>
                <c:pt idx="4211">
                  <c:v>-1.054E-3</c:v>
                </c:pt>
                <c:pt idx="4212">
                  <c:v>-1.0330000000000001E-3</c:v>
                </c:pt>
                <c:pt idx="4213">
                  <c:v>-1.0020000000000001E-3</c:v>
                </c:pt>
                <c:pt idx="4214">
                  <c:v>-9.810000000000001E-4</c:v>
                </c:pt>
                <c:pt idx="4215">
                  <c:v>-9.1699999999999995E-4</c:v>
                </c:pt>
                <c:pt idx="4216">
                  <c:v>-9.0700000000000004E-4</c:v>
                </c:pt>
                <c:pt idx="4217">
                  <c:v>-8.4400000000000002E-4</c:v>
                </c:pt>
                <c:pt idx="4218">
                  <c:v>-8.0199999999999998E-4</c:v>
                </c:pt>
                <c:pt idx="4219">
                  <c:v>-7.4899999999999999E-4</c:v>
                </c:pt>
                <c:pt idx="4220">
                  <c:v>-7.0699999999999995E-4</c:v>
                </c:pt>
                <c:pt idx="4221">
                  <c:v>-6.5399999999999996E-4</c:v>
                </c:pt>
                <c:pt idx="4222">
                  <c:v>-6.2200000000000005E-4</c:v>
                </c:pt>
                <c:pt idx="4223">
                  <c:v>-5.6999999999999998E-4</c:v>
                </c:pt>
                <c:pt idx="4224">
                  <c:v>-5.2800000000000004E-4</c:v>
                </c:pt>
                <c:pt idx="4225">
                  <c:v>-5.0600000000000005E-4</c:v>
                </c:pt>
                <c:pt idx="4226">
                  <c:v>-4.64E-4</c:v>
                </c:pt>
                <c:pt idx="4227">
                  <c:v>-4.5399999999999998E-4</c:v>
                </c:pt>
                <c:pt idx="4228">
                  <c:v>-4.3300000000000001E-4</c:v>
                </c:pt>
                <c:pt idx="4229">
                  <c:v>-4.3300000000000001E-4</c:v>
                </c:pt>
                <c:pt idx="4230">
                  <c:v>-4.4299999999999998E-4</c:v>
                </c:pt>
                <c:pt idx="4231">
                  <c:v>-4.4299999999999998E-4</c:v>
                </c:pt>
                <c:pt idx="4232">
                  <c:v>-4.64E-4</c:v>
                </c:pt>
                <c:pt idx="4233">
                  <c:v>-4.75E-4</c:v>
                </c:pt>
                <c:pt idx="4234">
                  <c:v>-4.9600000000000002E-4</c:v>
                </c:pt>
                <c:pt idx="4235">
                  <c:v>-5.3799999999999996E-4</c:v>
                </c:pt>
                <c:pt idx="4236">
                  <c:v>-5.9100000000000005E-4</c:v>
                </c:pt>
                <c:pt idx="4237">
                  <c:v>-6.0099999999999997E-4</c:v>
                </c:pt>
                <c:pt idx="4238">
                  <c:v>-6.3299999999999999E-4</c:v>
                </c:pt>
                <c:pt idx="4239">
                  <c:v>-6.8599999999999998E-4</c:v>
                </c:pt>
                <c:pt idx="4240">
                  <c:v>-7.1699999999999997E-4</c:v>
                </c:pt>
                <c:pt idx="4241">
                  <c:v>-7.6999999999999996E-4</c:v>
                </c:pt>
                <c:pt idx="4242">
                  <c:v>-8.0199999999999998E-4</c:v>
                </c:pt>
                <c:pt idx="4243">
                  <c:v>-8.3299999999999997E-4</c:v>
                </c:pt>
                <c:pt idx="4244">
                  <c:v>-8.6499999999999999E-4</c:v>
                </c:pt>
                <c:pt idx="4245">
                  <c:v>-8.8599999999999996E-4</c:v>
                </c:pt>
                <c:pt idx="4246">
                  <c:v>-8.9599999999999999E-4</c:v>
                </c:pt>
                <c:pt idx="4247">
                  <c:v>-9.1699999999999995E-4</c:v>
                </c:pt>
                <c:pt idx="4248">
                  <c:v>-9.3899999999999995E-4</c:v>
                </c:pt>
                <c:pt idx="4249">
                  <c:v>-9.0700000000000004E-4</c:v>
                </c:pt>
                <c:pt idx="4250">
                  <c:v>-9.2800000000000001E-4</c:v>
                </c:pt>
                <c:pt idx="4251">
                  <c:v>-9.0700000000000004E-4</c:v>
                </c:pt>
                <c:pt idx="4252">
                  <c:v>-8.8599999999999996E-4</c:v>
                </c:pt>
                <c:pt idx="4253">
                  <c:v>-8.7500000000000002E-4</c:v>
                </c:pt>
                <c:pt idx="4254">
                  <c:v>-8.5400000000000005E-4</c:v>
                </c:pt>
                <c:pt idx="4255">
                  <c:v>-8.0199999999999998E-4</c:v>
                </c:pt>
                <c:pt idx="4256">
                  <c:v>-7.7999999999999999E-4</c:v>
                </c:pt>
                <c:pt idx="4257">
                  <c:v>-7.1699999999999997E-4</c:v>
                </c:pt>
                <c:pt idx="4258">
                  <c:v>-6.8599999999999998E-4</c:v>
                </c:pt>
                <c:pt idx="4259">
                  <c:v>-6.3299999999999999E-4</c:v>
                </c:pt>
                <c:pt idx="4260">
                  <c:v>-5.9100000000000005E-4</c:v>
                </c:pt>
                <c:pt idx="4261">
                  <c:v>-5.4900000000000001E-4</c:v>
                </c:pt>
                <c:pt idx="4262">
                  <c:v>-4.9600000000000002E-4</c:v>
                </c:pt>
                <c:pt idx="4263">
                  <c:v>-4.5399999999999998E-4</c:v>
                </c:pt>
                <c:pt idx="4264">
                  <c:v>-3.8000000000000002E-4</c:v>
                </c:pt>
                <c:pt idx="4265">
                  <c:v>-3.59E-4</c:v>
                </c:pt>
                <c:pt idx="4266">
                  <c:v>-2.9599999999999998E-4</c:v>
                </c:pt>
                <c:pt idx="4267">
                  <c:v>-2.32E-4</c:v>
                </c:pt>
                <c:pt idx="4268">
                  <c:v>-1.9000000000000001E-4</c:v>
                </c:pt>
                <c:pt idx="4269">
                  <c:v>-1.3799999999999999E-4</c:v>
                </c:pt>
                <c:pt idx="4270">
                  <c:v>-9.5000000000000005E-5</c:v>
                </c:pt>
                <c:pt idx="4271">
                  <c:v>-6.3999999999999997E-5</c:v>
                </c:pt>
                <c:pt idx="4272">
                  <c:v>-3.1999999999999999E-5</c:v>
                </c:pt>
                <c:pt idx="4273">
                  <c:v>1.0000000000000001E-5</c:v>
                </c:pt>
                <c:pt idx="4274">
                  <c:v>6.3E-5</c:v>
                </c:pt>
                <c:pt idx="4275">
                  <c:v>1.05E-4</c:v>
                </c:pt>
                <c:pt idx="4276">
                  <c:v>1.36E-4</c:v>
                </c:pt>
                <c:pt idx="4277">
                  <c:v>1.6799999999999999E-4</c:v>
                </c:pt>
                <c:pt idx="4278">
                  <c:v>2.0000000000000001E-4</c:v>
                </c:pt>
                <c:pt idx="4279">
                  <c:v>2.31E-4</c:v>
                </c:pt>
                <c:pt idx="4280">
                  <c:v>2.7300000000000002E-4</c:v>
                </c:pt>
                <c:pt idx="4281">
                  <c:v>3.1599999999999998E-4</c:v>
                </c:pt>
                <c:pt idx="4282">
                  <c:v>3.3700000000000001E-4</c:v>
                </c:pt>
                <c:pt idx="4283">
                  <c:v>3.4699999999999998E-4</c:v>
                </c:pt>
                <c:pt idx="4284">
                  <c:v>3.68E-4</c:v>
                </c:pt>
                <c:pt idx="4285">
                  <c:v>4.0000000000000002E-4</c:v>
                </c:pt>
                <c:pt idx="4286">
                  <c:v>4.3100000000000001E-4</c:v>
                </c:pt>
                <c:pt idx="4287">
                  <c:v>4.6299999999999998E-4</c:v>
                </c:pt>
                <c:pt idx="4288">
                  <c:v>4.7399999999999997E-4</c:v>
                </c:pt>
                <c:pt idx="4289">
                  <c:v>4.84E-4</c:v>
                </c:pt>
                <c:pt idx="4290">
                  <c:v>4.95E-4</c:v>
                </c:pt>
                <c:pt idx="4291">
                  <c:v>4.95E-4</c:v>
                </c:pt>
                <c:pt idx="4292">
                  <c:v>5.0500000000000002E-4</c:v>
                </c:pt>
                <c:pt idx="4293">
                  <c:v>4.84E-4</c:v>
                </c:pt>
                <c:pt idx="4294">
                  <c:v>4.7399999999999997E-4</c:v>
                </c:pt>
                <c:pt idx="4295">
                  <c:v>4.4200000000000001E-4</c:v>
                </c:pt>
                <c:pt idx="4296">
                  <c:v>4.0999999999999999E-4</c:v>
                </c:pt>
                <c:pt idx="4297">
                  <c:v>3.79E-4</c:v>
                </c:pt>
                <c:pt idx="4298">
                  <c:v>3.68E-4</c:v>
                </c:pt>
                <c:pt idx="4299">
                  <c:v>2.9399999999999999E-4</c:v>
                </c:pt>
                <c:pt idx="4300">
                  <c:v>2.7300000000000002E-4</c:v>
                </c:pt>
                <c:pt idx="4301">
                  <c:v>2.0000000000000001E-4</c:v>
                </c:pt>
                <c:pt idx="4302">
                  <c:v>1.36E-4</c:v>
                </c:pt>
                <c:pt idx="4303">
                  <c:v>8.3999999999999995E-5</c:v>
                </c:pt>
                <c:pt idx="4304">
                  <c:v>-9.9999999999999995E-7</c:v>
                </c:pt>
                <c:pt idx="4305">
                  <c:v>-6.3999999999999997E-5</c:v>
                </c:pt>
                <c:pt idx="4306">
                  <c:v>-1.27E-4</c:v>
                </c:pt>
                <c:pt idx="4307">
                  <c:v>-2.0100000000000001E-4</c:v>
                </c:pt>
                <c:pt idx="4308">
                  <c:v>-2.9599999999999998E-4</c:v>
                </c:pt>
                <c:pt idx="4309">
                  <c:v>-3.6900000000000002E-4</c:v>
                </c:pt>
                <c:pt idx="4310">
                  <c:v>-4.4299999999999998E-4</c:v>
                </c:pt>
                <c:pt idx="4311">
                  <c:v>-5.1699999999999999E-4</c:v>
                </c:pt>
                <c:pt idx="4312">
                  <c:v>-5.9100000000000005E-4</c:v>
                </c:pt>
                <c:pt idx="4313">
                  <c:v>-6.6500000000000001E-4</c:v>
                </c:pt>
                <c:pt idx="4314">
                  <c:v>-7.0699999999999995E-4</c:v>
                </c:pt>
                <c:pt idx="4315">
                  <c:v>-7.6999999999999996E-4</c:v>
                </c:pt>
                <c:pt idx="4316">
                  <c:v>-8.2299999999999995E-4</c:v>
                </c:pt>
                <c:pt idx="4317">
                  <c:v>-8.5400000000000005E-4</c:v>
                </c:pt>
                <c:pt idx="4318">
                  <c:v>-8.9599999999999999E-4</c:v>
                </c:pt>
                <c:pt idx="4319">
                  <c:v>-9.2800000000000001E-4</c:v>
                </c:pt>
                <c:pt idx="4320">
                  <c:v>-9.4899999999999997E-4</c:v>
                </c:pt>
                <c:pt idx="4321">
                  <c:v>-9.6000000000000002E-4</c:v>
                </c:pt>
                <c:pt idx="4322">
                  <c:v>-9.810000000000001E-4</c:v>
                </c:pt>
                <c:pt idx="4323">
                  <c:v>-9.810000000000001E-4</c:v>
                </c:pt>
                <c:pt idx="4324">
                  <c:v>-9.810000000000001E-4</c:v>
                </c:pt>
                <c:pt idx="4325">
                  <c:v>-9.810000000000001E-4</c:v>
                </c:pt>
                <c:pt idx="4326">
                  <c:v>-9.6000000000000002E-4</c:v>
                </c:pt>
                <c:pt idx="4327">
                  <c:v>-9.2800000000000001E-4</c:v>
                </c:pt>
                <c:pt idx="4328">
                  <c:v>-9.1699999999999995E-4</c:v>
                </c:pt>
                <c:pt idx="4329">
                  <c:v>-9.0700000000000004E-4</c:v>
                </c:pt>
                <c:pt idx="4330">
                  <c:v>-8.6499999999999999E-4</c:v>
                </c:pt>
                <c:pt idx="4331">
                  <c:v>-8.5400000000000005E-4</c:v>
                </c:pt>
                <c:pt idx="4332">
                  <c:v>-8.3299999999999997E-4</c:v>
                </c:pt>
                <c:pt idx="4333">
                  <c:v>-8.12E-4</c:v>
                </c:pt>
                <c:pt idx="4334">
                  <c:v>-7.7999999999999999E-4</c:v>
                </c:pt>
                <c:pt idx="4335">
                  <c:v>-7.5900000000000002E-4</c:v>
                </c:pt>
                <c:pt idx="4336">
                  <c:v>-7.2800000000000002E-4</c:v>
                </c:pt>
                <c:pt idx="4337">
                  <c:v>-7.1699999999999997E-4</c:v>
                </c:pt>
                <c:pt idx="4338">
                  <c:v>-6.6500000000000001E-4</c:v>
                </c:pt>
                <c:pt idx="4339">
                  <c:v>-6.6500000000000001E-4</c:v>
                </c:pt>
                <c:pt idx="4340">
                  <c:v>-6.4300000000000002E-4</c:v>
                </c:pt>
                <c:pt idx="4341">
                  <c:v>-5.9100000000000005E-4</c:v>
                </c:pt>
                <c:pt idx="4342">
                  <c:v>-5.9100000000000005E-4</c:v>
                </c:pt>
                <c:pt idx="4343">
                  <c:v>-5.5900000000000004E-4</c:v>
                </c:pt>
                <c:pt idx="4344">
                  <c:v>-5.2800000000000004E-4</c:v>
                </c:pt>
                <c:pt idx="4345">
                  <c:v>-4.9600000000000002E-4</c:v>
                </c:pt>
                <c:pt idx="4346">
                  <c:v>-4.64E-4</c:v>
                </c:pt>
                <c:pt idx="4347">
                  <c:v>-4.3300000000000001E-4</c:v>
                </c:pt>
                <c:pt idx="4348">
                  <c:v>-3.59E-4</c:v>
                </c:pt>
                <c:pt idx="4349">
                  <c:v>-3.1700000000000001E-4</c:v>
                </c:pt>
                <c:pt idx="4350">
                  <c:v>-2.7500000000000002E-4</c:v>
                </c:pt>
                <c:pt idx="4351">
                  <c:v>-2.1100000000000001E-4</c:v>
                </c:pt>
                <c:pt idx="4352">
                  <c:v>-1.4799999999999999E-4</c:v>
                </c:pt>
                <c:pt idx="4353">
                  <c:v>-6.3999999999999997E-5</c:v>
                </c:pt>
                <c:pt idx="4354">
                  <c:v>-9.9999999999999995E-7</c:v>
                </c:pt>
                <c:pt idx="4355">
                  <c:v>7.2999999999999999E-5</c:v>
                </c:pt>
                <c:pt idx="4356">
                  <c:v>1.5699999999999999E-4</c:v>
                </c:pt>
                <c:pt idx="4357">
                  <c:v>2.42E-4</c:v>
                </c:pt>
                <c:pt idx="4358">
                  <c:v>3.3700000000000001E-4</c:v>
                </c:pt>
                <c:pt idx="4359">
                  <c:v>4.2099999999999999E-4</c:v>
                </c:pt>
                <c:pt idx="4360">
                  <c:v>5.0500000000000002E-4</c:v>
                </c:pt>
                <c:pt idx="4361">
                  <c:v>5.9000000000000003E-4</c:v>
                </c:pt>
                <c:pt idx="4362">
                  <c:v>6.8400000000000004E-4</c:v>
                </c:pt>
                <c:pt idx="4363">
                  <c:v>7.5799999999999999E-4</c:v>
                </c:pt>
                <c:pt idx="4364">
                  <c:v>8.3199999999999995E-4</c:v>
                </c:pt>
                <c:pt idx="4365">
                  <c:v>8.8500000000000004E-4</c:v>
                </c:pt>
                <c:pt idx="4366">
                  <c:v>9.5799999999999998E-4</c:v>
                </c:pt>
                <c:pt idx="4367">
                  <c:v>9.8999999999999999E-4</c:v>
                </c:pt>
                <c:pt idx="4368">
                  <c:v>1.0219999999999999E-3</c:v>
                </c:pt>
                <c:pt idx="4369">
                  <c:v>1.0430000000000001E-3</c:v>
                </c:pt>
                <c:pt idx="4370">
                  <c:v>1.0529999999999999E-3</c:v>
                </c:pt>
                <c:pt idx="4371">
                  <c:v>1.0319999999999999E-3</c:v>
                </c:pt>
                <c:pt idx="4372">
                  <c:v>1.0219999999999999E-3</c:v>
                </c:pt>
                <c:pt idx="4373">
                  <c:v>9.6900000000000003E-4</c:v>
                </c:pt>
                <c:pt idx="4374">
                  <c:v>9.0600000000000001E-4</c:v>
                </c:pt>
                <c:pt idx="4375">
                  <c:v>8.3199999999999995E-4</c:v>
                </c:pt>
                <c:pt idx="4376">
                  <c:v>7.5799999999999999E-4</c:v>
                </c:pt>
                <c:pt idx="4377">
                  <c:v>6.4199999999999999E-4</c:v>
                </c:pt>
                <c:pt idx="4378">
                  <c:v>5.0500000000000002E-4</c:v>
                </c:pt>
                <c:pt idx="4379">
                  <c:v>3.79E-4</c:v>
                </c:pt>
                <c:pt idx="4380">
                  <c:v>2.42E-4</c:v>
                </c:pt>
                <c:pt idx="4381">
                  <c:v>8.3999999999999995E-5</c:v>
                </c:pt>
                <c:pt idx="4382">
                  <c:v>-6.3999999999999997E-5</c:v>
                </c:pt>
                <c:pt idx="4383">
                  <c:v>-2.32E-4</c:v>
                </c:pt>
                <c:pt idx="4384">
                  <c:v>-4.0099999999999999E-4</c:v>
                </c:pt>
                <c:pt idx="4385">
                  <c:v>-5.4900000000000001E-4</c:v>
                </c:pt>
                <c:pt idx="4386">
                  <c:v>-7.1699999999999997E-4</c:v>
                </c:pt>
                <c:pt idx="4387">
                  <c:v>-8.8599999999999996E-4</c:v>
                </c:pt>
                <c:pt idx="4388">
                  <c:v>-1.044E-3</c:v>
                </c:pt>
                <c:pt idx="4389">
                  <c:v>-1.17E-3</c:v>
                </c:pt>
                <c:pt idx="4390">
                  <c:v>-1.307E-3</c:v>
                </c:pt>
                <c:pt idx="4391">
                  <c:v>-1.4339999999999999E-3</c:v>
                </c:pt>
                <c:pt idx="4392">
                  <c:v>-1.508E-3</c:v>
                </c:pt>
                <c:pt idx="4393">
                  <c:v>-1.5920000000000001E-3</c:v>
                </c:pt>
                <c:pt idx="4394">
                  <c:v>-1.655E-3</c:v>
                </c:pt>
                <c:pt idx="4395">
                  <c:v>-1.7080000000000001E-3</c:v>
                </c:pt>
                <c:pt idx="4396">
                  <c:v>-1.7290000000000001E-3</c:v>
                </c:pt>
                <c:pt idx="4397">
                  <c:v>-1.7179999999999999E-3</c:v>
                </c:pt>
                <c:pt idx="4398">
                  <c:v>-1.676E-3</c:v>
                </c:pt>
                <c:pt idx="4399">
                  <c:v>-1.645E-3</c:v>
                </c:pt>
                <c:pt idx="4400">
                  <c:v>-1.5809999999999999E-3</c:v>
                </c:pt>
                <c:pt idx="4401">
                  <c:v>-1.4760000000000001E-3</c:v>
                </c:pt>
                <c:pt idx="4402">
                  <c:v>-1.3810000000000001E-3</c:v>
                </c:pt>
                <c:pt idx="4403">
                  <c:v>-1.255E-3</c:v>
                </c:pt>
                <c:pt idx="4404">
                  <c:v>-1.1280000000000001E-3</c:v>
                </c:pt>
                <c:pt idx="4405">
                  <c:v>-9.6000000000000002E-4</c:v>
                </c:pt>
                <c:pt idx="4406">
                  <c:v>-8.0199999999999998E-4</c:v>
                </c:pt>
                <c:pt idx="4407">
                  <c:v>-6.5399999999999996E-4</c:v>
                </c:pt>
                <c:pt idx="4408">
                  <c:v>-4.8500000000000003E-4</c:v>
                </c:pt>
                <c:pt idx="4409">
                  <c:v>-2.9599999999999998E-4</c:v>
                </c:pt>
                <c:pt idx="4410">
                  <c:v>-1.06E-4</c:v>
                </c:pt>
                <c:pt idx="4411">
                  <c:v>6.3E-5</c:v>
                </c:pt>
                <c:pt idx="4412">
                  <c:v>2.2100000000000001E-4</c:v>
                </c:pt>
                <c:pt idx="4413">
                  <c:v>3.8900000000000002E-4</c:v>
                </c:pt>
                <c:pt idx="4414">
                  <c:v>5.2599999999999999E-4</c:v>
                </c:pt>
                <c:pt idx="4415">
                  <c:v>6.7400000000000001E-4</c:v>
                </c:pt>
                <c:pt idx="4416">
                  <c:v>7.7899999999999996E-4</c:v>
                </c:pt>
                <c:pt idx="4417">
                  <c:v>8.8500000000000004E-4</c:v>
                </c:pt>
                <c:pt idx="4418">
                  <c:v>9.6900000000000003E-4</c:v>
                </c:pt>
                <c:pt idx="4419">
                  <c:v>1.0219999999999999E-3</c:v>
                </c:pt>
                <c:pt idx="4420">
                  <c:v>1.0430000000000001E-3</c:v>
                </c:pt>
                <c:pt idx="4421">
                  <c:v>1.0740000000000001E-3</c:v>
                </c:pt>
                <c:pt idx="4422">
                  <c:v>1.0640000000000001E-3</c:v>
                </c:pt>
                <c:pt idx="4423">
                  <c:v>1.0430000000000001E-3</c:v>
                </c:pt>
                <c:pt idx="4424">
                  <c:v>9.8999999999999999E-4</c:v>
                </c:pt>
                <c:pt idx="4425">
                  <c:v>9.1600000000000004E-4</c:v>
                </c:pt>
                <c:pt idx="4426">
                  <c:v>8.3199999999999995E-4</c:v>
                </c:pt>
                <c:pt idx="4427">
                  <c:v>7.27E-4</c:v>
                </c:pt>
                <c:pt idx="4428">
                  <c:v>6.11E-4</c:v>
                </c:pt>
                <c:pt idx="4429">
                  <c:v>4.4200000000000001E-4</c:v>
                </c:pt>
                <c:pt idx="4430">
                  <c:v>2.9399999999999999E-4</c:v>
                </c:pt>
                <c:pt idx="4431">
                  <c:v>1.36E-4</c:v>
                </c:pt>
                <c:pt idx="4432">
                  <c:v>-4.3000000000000002E-5</c:v>
                </c:pt>
                <c:pt idx="4433">
                  <c:v>-2.32E-4</c:v>
                </c:pt>
                <c:pt idx="4434">
                  <c:v>-4.1199999999999999E-4</c:v>
                </c:pt>
                <c:pt idx="4435">
                  <c:v>-5.9100000000000005E-4</c:v>
                </c:pt>
                <c:pt idx="4436">
                  <c:v>-7.7999999999999999E-4</c:v>
                </c:pt>
                <c:pt idx="4437">
                  <c:v>-9.6000000000000002E-4</c:v>
                </c:pt>
                <c:pt idx="4438">
                  <c:v>-1.1180000000000001E-3</c:v>
                </c:pt>
                <c:pt idx="4439">
                  <c:v>-1.286E-3</c:v>
                </c:pt>
                <c:pt idx="4440">
                  <c:v>-1.4339999999999999E-3</c:v>
                </c:pt>
                <c:pt idx="4441">
                  <c:v>-1.5709999999999999E-3</c:v>
                </c:pt>
                <c:pt idx="4442">
                  <c:v>-1.6969999999999999E-3</c:v>
                </c:pt>
                <c:pt idx="4443">
                  <c:v>-1.792E-3</c:v>
                </c:pt>
                <c:pt idx="4444">
                  <c:v>-1.8979999999999999E-3</c:v>
                </c:pt>
                <c:pt idx="4445">
                  <c:v>-1.9710000000000001E-3</c:v>
                </c:pt>
                <c:pt idx="4446">
                  <c:v>-2.0449999999999999E-3</c:v>
                </c:pt>
                <c:pt idx="4447">
                  <c:v>-2.0560000000000001E-3</c:v>
                </c:pt>
                <c:pt idx="4448">
                  <c:v>-2.0869999999999999E-3</c:v>
                </c:pt>
                <c:pt idx="4449">
                  <c:v>-2.1080000000000001E-3</c:v>
                </c:pt>
                <c:pt idx="4450">
                  <c:v>-2.0769999999999999E-3</c:v>
                </c:pt>
                <c:pt idx="4451">
                  <c:v>-2.0449999999999999E-3</c:v>
                </c:pt>
                <c:pt idx="4452">
                  <c:v>-2.013E-3</c:v>
                </c:pt>
                <c:pt idx="4453">
                  <c:v>-1.9289999999999999E-3</c:v>
                </c:pt>
                <c:pt idx="4454">
                  <c:v>-1.8550000000000001E-3</c:v>
                </c:pt>
                <c:pt idx="4455">
                  <c:v>-1.771E-3</c:v>
                </c:pt>
                <c:pt idx="4456">
                  <c:v>-1.676E-3</c:v>
                </c:pt>
                <c:pt idx="4457">
                  <c:v>-1.5709999999999999E-3</c:v>
                </c:pt>
                <c:pt idx="4458">
                  <c:v>-1.487E-3</c:v>
                </c:pt>
                <c:pt idx="4459">
                  <c:v>-1.3500000000000001E-3</c:v>
                </c:pt>
                <c:pt idx="4460">
                  <c:v>-1.2440000000000001E-3</c:v>
                </c:pt>
                <c:pt idx="4461">
                  <c:v>-1.139E-3</c:v>
                </c:pt>
                <c:pt idx="4462">
                  <c:v>-1.0330000000000001E-3</c:v>
                </c:pt>
                <c:pt idx="4463">
                  <c:v>-9.2800000000000001E-4</c:v>
                </c:pt>
                <c:pt idx="4464">
                  <c:v>-8.3299999999999997E-4</c:v>
                </c:pt>
                <c:pt idx="4465">
                  <c:v>-7.3800000000000005E-4</c:v>
                </c:pt>
                <c:pt idx="4466">
                  <c:v>-6.3299999999999999E-4</c:v>
                </c:pt>
                <c:pt idx="4467">
                  <c:v>-5.6999999999999998E-4</c:v>
                </c:pt>
                <c:pt idx="4468">
                  <c:v>-5.0600000000000005E-4</c:v>
                </c:pt>
                <c:pt idx="4469">
                  <c:v>-4.4299999999999998E-4</c:v>
                </c:pt>
                <c:pt idx="4470">
                  <c:v>-4.0099999999999999E-4</c:v>
                </c:pt>
                <c:pt idx="4471">
                  <c:v>-3.6900000000000002E-4</c:v>
                </c:pt>
                <c:pt idx="4472">
                  <c:v>-3.48E-4</c:v>
                </c:pt>
                <c:pt idx="4473">
                  <c:v>-3.1700000000000001E-4</c:v>
                </c:pt>
                <c:pt idx="4474">
                  <c:v>-3.1700000000000001E-4</c:v>
                </c:pt>
                <c:pt idx="4475">
                  <c:v>-3.1700000000000001E-4</c:v>
                </c:pt>
                <c:pt idx="4476">
                  <c:v>-3.3799999999999998E-4</c:v>
                </c:pt>
                <c:pt idx="4477">
                  <c:v>-3.59E-4</c:v>
                </c:pt>
                <c:pt idx="4478">
                  <c:v>-4.0099999999999999E-4</c:v>
                </c:pt>
                <c:pt idx="4479">
                  <c:v>-4.2200000000000001E-4</c:v>
                </c:pt>
                <c:pt idx="4480">
                  <c:v>-4.64E-4</c:v>
                </c:pt>
                <c:pt idx="4481">
                  <c:v>-5.0600000000000005E-4</c:v>
                </c:pt>
                <c:pt idx="4482">
                  <c:v>-5.9100000000000005E-4</c:v>
                </c:pt>
                <c:pt idx="4483">
                  <c:v>-6.2200000000000005E-4</c:v>
                </c:pt>
                <c:pt idx="4484">
                  <c:v>-6.7500000000000004E-4</c:v>
                </c:pt>
                <c:pt idx="4485">
                  <c:v>-7.2800000000000002E-4</c:v>
                </c:pt>
                <c:pt idx="4486">
                  <c:v>-7.7999999999999999E-4</c:v>
                </c:pt>
                <c:pt idx="4487">
                  <c:v>-8.0199999999999998E-4</c:v>
                </c:pt>
                <c:pt idx="4488">
                  <c:v>-8.5400000000000005E-4</c:v>
                </c:pt>
                <c:pt idx="4489">
                  <c:v>-8.8599999999999996E-4</c:v>
                </c:pt>
                <c:pt idx="4490">
                  <c:v>-9.3899999999999995E-4</c:v>
                </c:pt>
                <c:pt idx="4491">
                  <c:v>-9.3899999999999995E-4</c:v>
                </c:pt>
                <c:pt idx="4492">
                  <c:v>-9.7000000000000005E-4</c:v>
                </c:pt>
                <c:pt idx="4493">
                  <c:v>-9.7000000000000005E-4</c:v>
                </c:pt>
                <c:pt idx="4494">
                  <c:v>-9.7000000000000005E-4</c:v>
                </c:pt>
                <c:pt idx="4495">
                  <c:v>-9.6000000000000002E-4</c:v>
                </c:pt>
                <c:pt idx="4496">
                  <c:v>-9.4899999999999997E-4</c:v>
                </c:pt>
                <c:pt idx="4497">
                  <c:v>-9.2800000000000001E-4</c:v>
                </c:pt>
                <c:pt idx="4498">
                  <c:v>-8.8599999999999996E-4</c:v>
                </c:pt>
                <c:pt idx="4499">
                  <c:v>-8.6499999999999999E-4</c:v>
                </c:pt>
                <c:pt idx="4500">
                  <c:v>-8.2299999999999995E-4</c:v>
                </c:pt>
                <c:pt idx="4501">
                  <c:v>-7.7999999999999999E-4</c:v>
                </c:pt>
                <c:pt idx="4502">
                  <c:v>-7.3800000000000005E-4</c:v>
                </c:pt>
                <c:pt idx="4503">
                  <c:v>-6.96E-4</c:v>
                </c:pt>
                <c:pt idx="4504">
                  <c:v>-6.3299999999999999E-4</c:v>
                </c:pt>
                <c:pt idx="4505">
                  <c:v>-5.8E-4</c:v>
                </c:pt>
                <c:pt idx="4506">
                  <c:v>-4.9600000000000002E-4</c:v>
                </c:pt>
                <c:pt idx="4507">
                  <c:v>-4.5399999999999998E-4</c:v>
                </c:pt>
                <c:pt idx="4508">
                  <c:v>-4.1199999999999999E-4</c:v>
                </c:pt>
                <c:pt idx="4509">
                  <c:v>-3.48E-4</c:v>
                </c:pt>
                <c:pt idx="4510">
                  <c:v>-2.9599999999999998E-4</c:v>
                </c:pt>
                <c:pt idx="4511">
                  <c:v>-2.43E-4</c:v>
                </c:pt>
                <c:pt idx="4512">
                  <c:v>-1.8000000000000001E-4</c:v>
                </c:pt>
                <c:pt idx="4513">
                  <c:v>-1.3799999999999999E-4</c:v>
                </c:pt>
                <c:pt idx="4514">
                  <c:v>-1.06E-4</c:v>
                </c:pt>
                <c:pt idx="4515">
                  <c:v>-4.3000000000000002E-5</c:v>
                </c:pt>
                <c:pt idx="4516">
                  <c:v>-1.1E-5</c:v>
                </c:pt>
                <c:pt idx="4517">
                  <c:v>1.0000000000000001E-5</c:v>
                </c:pt>
                <c:pt idx="4518">
                  <c:v>4.1999999999999998E-5</c:v>
                </c:pt>
                <c:pt idx="4519">
                  <c:v>7.2999999999999999E-5</c:v>
                </c:pt>
                <c:pt idx="4520">
                  <c:v>8.3999999999999995E-5</c:v>
                </c:pt>
                <c:pt idx="4521">
                  <c:v>1.15E-4</c:v>
                </c:pt>
                <c:pt idx="4522">
                  <c:v>1.36E-4</c:v>
                </c:pt>
                <c:pt idx="4523">
                  <c:v>1.47E-4</c:v>
                </c:pt>
                <c:pt idx="4524">
                  <c:v>1.6799999999999999E-4</c:v>
                </c:pt>
                <c:pt idx="4525">
                  <c:v>1.8900000000000001E-4</c:v>
                </c:pt>
                <c:pt idx="4526">
                  <c:v>1.7899999999999999E-4</c:v>
                </c:pt>
                <c:pt idx="4527">
                  <c:v>2.1000000000000001E-4</c:v>
                </c:pt>
                <c:pt idx="4528">
                  <c:v>1.8900000000000001E-4</c:v>
                </c:pt>
                <c:pt idx="4529">
                  <c:v>2.0000000000000001E-4</c:v>
                </c:pt>
                <c:pt idx="4530">
                  <c:v>2.2100000000000001E-4</c:v>
                </c:pt>
                <c:pt idx="4531">
                  <c:v>2.2100000000000001E-4</c:v>
                </c:pt>
                <c:pt idx="4532">
                  <c:v>2.31E-4</c:v>
                </c:pt>
                <c:pt idx="4533">
                  <c:v>2.31E-4</c:v>
                </c:pt>
                <c:pt idx="4534">
                  <c:v>2.42E-4</c:v>
                </c:pt>
                <c:pt idx="4535">
                  <c:v>2.31E-4</c:v>
                </c:pt>
                <c:pt idx="4536">
                  <c:v>2.42E-4</c:v>
                </c:pt>
                <c:pt idx="4537">
                  <c:v>2.52E-4</c:v>
                </c:pt>
                <c:pt idx="4538">
                  <c:v>2.63E-4</c:v>
                </c:pt>
                <c:pt idx="4539">
                  <c:v>2.42E-4</c:v>
                </c:pt>
                <c:pt idx="4540">
                  <c:v>2.7300000000000002E-4</c:v>
                </c:pt>
                <c:pt idx="4541">
                  <c:v>2.52E-4</c:v>
                </c:pt>
                <c:pt idx="4542">
                  <c:v>2.63E-4</c:v>
                </c:pt>
                <c:pt idx="4543">
                  <c:v>2.52E-4</c:v>
                </c:pt>
                <c:pt idx="4544">
                  <c:v>2.31E-4</c:v>
                </c:pt>
                <c:pt idx="4545">
                  <c:v>2.1000000000000001E-4</c:v>
                </c:pt>
                <c:pt idx="4546">
                  <c:v>2.1000000000000001E-4</c:v>
                </c:pt>
                <c:pt idx="4547">
                  <c:v>1.6799999999999999E-4</c:v>
                </c:pt>
                <c:pt idx="4548">
                  <c:v>1.5699999999999999E-4</c:v>
                </c:pt>
                <c:pt idx="4549">
                  <c:v>1.26E-4</c:v>
                </c:pt>
                <c:pt idx="4550">
                  <c:v>8.3999999999999995E-5</c:v>
                </c:pt>
                <c:pt idx="4551">
                  <c:v>5.1999999999999997E-5</c:v>
                </c:pt>
                <c:pt idx="4552">
                  <c:v>1.0000000000000001E-5</c:v>
                </c:pt>
                <c:pt idx="4553">
                  <c:v>-6.3999999999999997E-5</c:v>
                </c:pt>
                <c:pt idx="4554">
                  <c:v>-1.06E-4</c:v>
                </c:pt>
                <c:pt idx="4555">
                  <c:v>-1.4799999999999999E-4</c:v>
                </c:pt>
                <c:pt idx="4556">
                  <c:v>-2.1100000000000001E-4</c:v>
                </c:pt>
                <c:pt idx="4557">
                  <c:v>-2.7500000000000002E-4</c:v>
                </c:pt>
                <c:pt idx="4558">
                  <c:v>-3.1700000000000001E-4</c:v>
                </c:pt>
                <c:pt idx="4559">
                  <c:v>-3.6900000000000002E-4</c:v>
                </c:pt>
                <c:pt idx="4560">
                  <c:v>-4.3300000000000001E-4</c:v>
                </c:pt>
                <c:pt idx="4561">
                  <c:v>-4.75E-4</c:v>
                </c:pt>
                <c:pt idx="4562">
                  <c:v>-5.3799999999999996E-4</c:v>
                </c:pt>
                <c:pt idx="4563">
                  <c:v>-5.8E-4</c:v>
                </c:pt>
                <c:pt idx="4564">
                  <c:v>-6.0099999999999997E-4</c:v>
                </c:pt>
                <c:pt idx="4565">
                  <c:v>-6.5399999999999996E-4</c:v>
                </c:pt>
                <c:pt idx="4566">
                  <c:v>-6.96E-4</c:v>
                </c:pt>
                <c:pt idx="4567">
                  <c:v>-7.0699999999999995E-4</c:v>
                </c:pt>
                <c:pt idx="4568">
                  <c:v>-7.2800000000000002E-4</c:v>
                </c:pt>
                <c:pt idx="4569">
                  <c:v>-7.4899999999999999E-4</c:v>
                </c:pt>
                <c:pt idx="4570">
                  <c:v>-7.4899999999999999E-4</c:v>
                </c:pt>
                <c:pt idx="4571">
                  <c:v>-7.2800000000000002E-4</c:v>
                </c:pt>
                <c:pt idx="4572">
                  <c:v>-7.3800000000000005E-4</c:v>
                </c:pt>
                <c:pt idx="4573">
                  <c:v>-7.1699999999999997E-4</c:v>
                </c:pt>
                <c:pt idx="4574">
                  <c:v>-6.8599999999999998E-4</c:v>
                </c:pt>
                <c:pt idx="4575">
                  <c:v>-6.6500000000000001E-4</c:v>
                </c:pt>
                <c:pt idx="4576">
                  <c:v>-6.2200000000000005E-4</c:v>
                </c:pt>
                <c:pt idx="4577">
                  <c:v>-5.9100000000000005E-4</c:v>
                </c:pt>
                <c:pt idx="4578">
                  <c:v>-5.5900000000000004E-4</c:v>
                </c:pt>
                <c:pt idx="4579">
                  <c:v>-5.0600000000000005E-4</c:v>
                </c:pt>
                <c:pt idx="4580">
                  <c:v>-4.4299999999999998E-4</c:v>
                </c:pt>
                <c:pt idx="4581">
                  <c:v>-4.1199999999999999E-4</c:v>
                </c:pt>
                <c:pt idx="4582">
                  <c:v>-3.48E-4</c:v>
                </c:pt>
                <c:pt idx="4583">
                  <c:v>-2.9599999999999998E-4</c:v>
                </c:pt>
                <c:pt idx="4584">
                  <c:v>-2.6400000000000002E-4</c:v>
                </c:pt>
                <c:pt idx="4585">
                  <c:v>-2.22E-4</c:v>
                </c:pt>
                <c:pt idx="4586">
                  <c:v>-1.8000000000000001E-4</c:v>
                </c:pt>
                <c:pt idx="4587">
                  <c:v>-1.4799999999999999E-4</c:v>
                </c:pt>
                <c:pt idx="4588">
                  <c:v>-1.27E-4</c:v>
                </c:pt>
                <c:pt idx="4589">
                  <c:v>-8.5000000000000006E-5</c:v>
                </c:pt>
                <c:pt idx="4590">
                  <c:v>-8.5000000000000006E-5</c:v>
                </c:pt>
                <c:pt idx="4591">
                  <c:v>-7.3999999999999996E-5</c:v>
                </c:pt>
                <c:pt idx="4592">
                  <c:v>-7.3999999999999996E-5</c:v>
                </c:pt>
                <c:pt idx="4593">
                  <c:v>-7.3999999999999996E-5</c:v>
                </c:pt>
                <c:pt idx="4594">
                  <c:v>-9.5000000000000005E-5</c:v>
                </c:pt>
                <c:pt idx="4595">
                  <c:v>-1.27E-4</c:v>
                </c:pt>
                <c:pt idx="4596">
                  <c:v>-1.27E-4</c:v>
                </c:pt>
                <c:pt idx="4597">
                  <c:v>-1.5899999999999999E-4</c:v>
                </c:pt>
                <c:pt idx="4598">
                  <c:v>-2.0100000000000001E-4</c:v>
                </c:pt>
                <c:pt idx="4599">
                  <c:v>-2.43E-4</c:v>
                </c:pt>
                <c:pt idx="4600">
                  <c:v>-2.9599999999999998E-4</c:v>
                </c:pt>
                <c:pt idx="4601">
                  <c:v>-3.2699999999999998E-4</c:v>
                </c:pt>
                <c:pt idx="4602">
                  <c:v>-4.0099999999999999E-4</c:v>
                </c:pt>
                <c:pt idx="4603">
                  <c:v>-4.3300000000000001E-4</c:v>
                </c:pt>
                <c:pt idx="4604">
                  <c:v>-4.75E-4</c:v>
                </c:pt>
                <c:pt idx="4605">
                  <c:v>-5.2800000000000004E-4</c:v>
                </c:pt>
                <c:pt idx="4606">
                  <c:v>-5.6999999999999998E-4</c:v>
                </c:pt>
                <c:pt idx="4607">
                  <c:v>-5.9100000000000005E-4</c:v>
                </c:pt>
                <c:pt idx="4608">
                  <c:v>-6.2200000000000005E-4</c:v>
                </c:pt>
                <c:pt idx="4609">
                  <c:v>-6.5399999999999996E-4</c:v>
                </c:pt>
                <c:pt idx="4610">
                  <c:v>-6.7500000000000004E-4</c:v>
                </c:pt>
                <c:pt idx="4611">
                  <c:v>-6.8599999999999998E-4</c:v>
                </c:pt>
                <c:pt idx="4612">
                  <c:v>-6.7500000000000004E-4</c:v>
                </c:pt>
                <c:pt idx="4613">
                  <c:v>-6.6500000000000001E-4</c:v>
                </c:pt>
                <c:pt idx="4614">
                  <c:v>-6.3299999999999999E-4</c:v>
                </c:pt>
                <c:pt idx="4615">
                  <c:v>-6.0099999999999997E-4</c:v>
                </c:pt>
                <c:pt idx="4616">
                  <c:v>-5.6999999999999998E-4</c:v>
                </c:pt>
                <c:pt idx="4617">
                  <c:v>-5.1699999999999999E-4</c:v>
                </c:pt>
                <c:pt idx="4618">
                  <c:v>-4.75E-4</c:v>
                </c:pt>
                <c:pt idx="4619">
                  <c:v>-4.1199999999999999E-4</c:v>
                </c:pt>
                <c:pt idx="4620">
                  <c:v>-3.48E-4</c:v>
                </c:pt>
                <c:pt idx="4621">
                  <c:v>-2.9599999999999998E-4</c:v>
                </c:pt>
                <c:pt idx="4622">
                  <c:v>-2.1100000000000001E-4</c:v>
                </c:pt>
                <c:pt idx="4623">
                  <c:v>-1.5899999999999999E-4</c:v>
                </c:pt>
                <c:pt idx="4624">
                  <c:v>-7.3999999999999996E-5</c:v>
                </c:pt>
                <c:pt idx="4625">
                  <c:v>-9.9999999999999995E-7</c:v>
                </c:pt>
                <c:pt idx="4626">
                  <c:v>7.2999999999999999E-5</c:v>
                </c:pt>
                <c:pt idx="4627">
                  <c:v>1.26E-4</c:v>
                </c:pt>
                <c:pt idx="4628">
                  <c:v>1.8900000000000001E-4</c:v>
                </c:pt>
                <c:pt idx="4629">
                  <c:v>2.63E-4</c:v>
                </c:pt>
                <c:pt idx="4630">
                  <c:v>2.9399999999999999E-4</c:v>
                </c:pt>
                <c:pt idx="4631">
                  <c:v>3.4699999999999998E-4</c:v>
                </c:pt>
                <c:pt idx="4632">
                  <c:v>3.79E-4</c:v>
                </c:pt>
                <c:pt idx="4633">
                  <c:v>4.0999999999999999E-4</c:v>
                </c:pt>
                <c:pt idx="4634">
                  <c:v>4.4200000000000001E-4</c:v>
                </c:pt>
                <c:pt idx="4635">
                  <c:v>4.5300000000000001E-4</c:v>
                </c:pt>
                <c:pt idx="4636">
                  <c:v>4.5300000000000001E-4</c:v>
                </c:pt>
                <c:pt idx="4637">
                  <c:v>4.4200000000000001E-4</c:v>
                </c:pt>
                <c:pt idx="4638">
                  <c:v>4.2099999999999999E-4</c:v>
                </c:pt>
                <c:pt idx="4639">
                  <c:v>4.0000000000000002E-4</c:v>
                </c:pt>
                <c:pt idx="4640">
                  <c:v>3.4699999999999998E-4</c:v>
                </c:pt>
                <c:pt idx="4641">
                  <c:v>3.0499999999999999E-4</c:v>
                </c:pt>
                <c:pt idx="4642">
                  <c:v>2.42E-4</c:v>
                </c:pt>
                <c:pt idx="4643">
                  <c:v>1.8900000000000001E-4</c:v>
                </c:pt>
                <c:pt idx="4644">
                  <c:v>1.15E-4</c:v>
                </c:pt>
                <c:pt idx="4645">
                  <c:v>3.1000000000000001E-5</c:v>
                </c:pt>
                <c:pt idx="4646">
                  <c:v>-5.3000000000000001E-5</c:v>
                </c:pt>
                <c:pt idx="4647">
                  <c:v>-1.17E-4</c:v>
                </c:pt>
                <c:pt idx="4648">
                  <c:v>-2.1100000000000001E-4</c:v>
                </c:pt>
                <c:pt idx="4649">
                  <c:v>-2.8499999999999999E-4</c:v>
                </c:pt>
                <c:pt idx="4650">
                  <c:v>-3.6900000000000002E-4</c:v>
                </c:pt>
                <c:pt idx="4651">
                  <c:v>-4.3300000000000001E-4</c:v>
                </c:pt>
                <c:pt idx="4652">
                  <c:v>-5.0600000000000005E-4</c:v>
                </c:pt>
                <c:pt idx="4653">
                  <c:v>-5.6999999999999998E-4</c:v>
                </c:pt>
                <c:pt idx="4654">
                  <c:v>-6.5399999999999996E-4</c:v>
                </c:pt>
                <c:pt idx="4655">
                  <c:v>-7.1699999999999997E-4</c:v>
                </c:pt>
                <c:pt idx="4656">
                  <c:v>-7.5900000000000002E-4</c:v>
                </c:pt>
                <c:pt idx="4657">
                  <c:v>-8.12E-4</c:v>
                </c:pt>
                <c:pt idx="4658">
                  <c:v>-8.5400000000000005E-4</c:v>
                </c:pt>
                <c:pt idx="4659">
                  <c:v>-8.7500000000000002E-4</c:v>
                </c:pt>
                <c:pt idx="4660">
                  <c:v>-9.0700000000000004E-4</c:v>
                </c:pt>
                <c:pt idx="4661">
                  <c:v>-9.2800000000000001E-4</c:v>
                </c:pt>
                <c:pt idx="4662">
                  <c:v>-9.3899999999999995E-4</c:v>
                </c:pt>
                <c:pt idx="4663">
                  <c:v>-9.2800000000000001E-4</c:v>
                </c:pt>
                <c:pt idx="4664">
                  <c:v>-9.2800000000000001E-4</c:v>
                </c:pt>
                <c:pt idx="4665">
                  <c:v>-9.3899999999999995E-4</c:v>
                </c:pt>
                <c:pt idx="4666">
                  <c:v>-9.1699999999999995E-4</c:v>
                </c:pt>
                <c:pt idx="4667">
                  <c:v>-8.8599999999999996E-4</c:v>
                </c:pt>
                <c:pt idx="4668">
                  <c:v>-8.7500000000000002E-4</c:v>
                </c:pt>
                <c:pt idx="4669">
                  <c:v>-8.3299999999999997E-4</c:v>
                </c:pt>
                <c:pt idx="4670">
                  <c:v>-8.0199999999999998E-4</c:v>
                </c:pt>
                <c:pt idx="4671">
                  <c:v>-7.7999999999999999E-4</c:v>
                </c:pt>
                <c:pt idx="4672">
                  <c:v>-7.3800000000000005E-4</c:v>
                </c:pt>
                <c:pt idx="4673">
                  <c:v>-7.1699999999999997E-4</c:v>
                </c:pt>
                <c:pt idx="4674">
                  <c:v>-6.8599999999999998E-4</c:v>
                </c:pt>
                <c:pt idx="4675">
                  <c:v>-6.5399999999999996E-4</c:v>
                </c:pt>
                <c:pt idx="4676">
                  <c:v>-6.4300000000000002E-4</c:v>
                </c:pt>
                <c:pt idx="4677">
                  <c:v>-6.0099999999999997E-4</c:v>
                </c:pt>
                <c:pt idx="4678">
                  <c:v>-5.9100000000000005E-4</c:v>
                </c:pt>
                <c:pt idx="4679">
                  <c:v>-5.4900000000000001E-4</c:v>
                </c:pt>
                <c:pt idx="4680">
                  <c:v>-5.4900000000000001E-4</c:v>
                </c:pt>
                <c:pt idx="4681">
                  <c:v>-5.4900000000000001E-4</c:v>
                </c:pt>
                <c:pt idx="4682">
                  <c:v>-5.3799999999999996E-4</c:v>
                </c:pt>
                <c:pt idx="4683">
                  <c:v>-5.3799999999999996E-4</c:v>
                </c:pt>
                <c:pt idx="4684">
                  <c:v>-5.3799999999999996E-4</c:v>
                </c:pt>
                <c:pt idx="4685">
                  <c:v>-5.3799999999999996E-4</c:v>
                </c:pt>
                <c:pt idx="4686">
                  <c:v>-5.3799999999999996E-4</c:v>
                </c:pt>
                <c:pt idx="4687">
                  <c:v>-5.5900000000000004E-4</c:v>
                </c:pt>
                <c:pt idx="4688">
                  <c:v>-5.6999999999999998E-4</c:v>
                </c:pt>
                <c:pt idx="4689">
                  <c:v>-6.0099999999999997E-4</c:v>
                </c:pt>
                <c:pt idx="4690">
                  <c:v>-6.2200000000000005E-4</c:v>
                </c:pt>
                <c:pt idx="4691">
                  <c:v>-6.5399999999999996E-4</c:v>
                </c:pt>
                <c:pt idx="4692">
                  <c:v>-6.7500000000000004E-4</c:v>
                </c:pt>
                <c:pt idx="4693">
                  <c:v>-6.96E-4</c:v>
                </c:pt>
                <c:pt idx="4694">
                  <c:v>-7.2800000000000002E-4</c:v>
                </c:pt>
                <c:pt idx="4695">
                  <c:v>-7.4899999999999999E-4</c:v>
                </c:pt>
                <c:pt idx="4696">
                  <c:v>-7.6999999999999996E-4</c:v>
                </c:pt>
                <c:pt idx="4697">
                  <c:v>-8.0199999999999998E-4</c:v>
                </c:pt>
                <c:pt idx="4698">
                  <c:v>-8.4400000000000002E-4</c:v>
                </c:pt>
                <c:pt idx="4699">
                  <c:v>-8.7500000000000002E-4</c:v>
                </c:pt>
                <c:pt idx="4700">
                  <c:v>-8.7500000000000002E-4</c:v>
                </c:pt>
                <c:pt idx="4701">
                  <c:v>-9.0700000000000004E-4</c:v>
                </c:pt>
                <c:pt idx="4702">
                  <c:v>-9.2800000000000001E-4</c:v>
                </c:pt>
                <c:pt idx="4703">
                  <c:v>-9.7000000000000005E-4</c:v>
                </c:pt>
                <c:pt idx="4704">
                  <c:v>-9.810000000000001E-4</c:v>
                </c:pt>
                <c:pt idx="4705">
                  <c:v>-1.0020000000000001E-3</c:v>
                </c:pt>
                <c:pt idx="4706">
                  <c:v>-1.0330000000000001E-3</c:v>
                </c:pt>
                <c:pt idx="4707">
                  <c:v>-1.044E-3</c:v>
                </c:pt>
                <c:pt idx="4708">
                  <c:v>-1.065E-3</c:v>
                </c:pt>
                <c:pt idx="4709">
                  <c:v>-1.065E-3</c:v>
                </c:pt>
                <c:pt idx="4710">
                  <c:v>-1.0759999999999999E-3</c:v>
                </c:pt>
                <c:pt idx="4711">
                  <c:v>-1.1180000000000001E-3</c:v>
                </c:pt>
                <c:pt idx="4712">
                  <c:v>-1.1280000000000001E-3</c:v>
                </c:pt>
                <c:pt idx="4713">
                  <c:v>-1.1180000000000001E-3</c:v>
                </c:pt>
                <c:pt idx="4714">
                  <c:v>-1.139E-3</c:v>
                </c:pt>
                <c:pt idx="4715">
                  <c:v>-1.139E-3</c:v>
                </c:pt>
                <c:pt idx="4716">
                  <c:v>-1.139E-3</c:v>
                </c:pt>
                <c:pt idx="4717">
                  <c:v>-1.16E-3</c:v>
                </c:pt>
                <c:pt idx="4718">
                  <c:v>-1.139E-3</c:v>
                </c:pt>
                <c:pt idx="4719">
                  <c:v>-1.139E-3</c:v>
                </c:pt>
                <c:pt idx="4720">
                  <c:v>-1.1280000000000001E-3</c:v>
                </c:pt>
                <c:pt idx="4721">
                  <c:v>-1.0970000000000001E-3</c:v>
                </c:pt>
                <c:pt idx="4722">
                  <c:v>-1.065E-3</c:v>
                </c:pt>
                <c:pt idx="4723">
                  <c:v>-1.065E-3</c:v>
                </c:pt>
                <c:pt idx="4724">
                  <c:v>-1.0330000000000001E-3</c:v>
                </c:pt>
                <c:pt idx="4725">
                  <c:v>-1.0120000000000001E-3</c:v>
                </c:pt>
                <c:pt idx="4726">
                  <c:v>-9.810000000000001E-4</c:v>
                </c:pt>
                <c:pt idx="4727">
                  <c:v>-9.2800000000000001E-4</c:v>
                </c:pt>
                <c:pt idx="4728">
                  <c:v>-8.6499999999999999E-4</c:v>
                </c:pt>
                <c:pt idx="4729">
                  <c:v>-8.12E-4</c:v>
                </c:pt>
                <c:pt idx="4730">
                  <c:v>-7.7999999999999999E-4</c:v>
                </c:pt>
                <c:pt idx="4731">
                  <c:v>-7.2800000000000002E-4</c:v>
                </c:pt>
                <c:pt idx="4732">
                  <c:v>-6.5399999999999996E-4</c:v>
                </c:pt>
                <c:pt idx="4733">
                  <c:v>-5.8E-4</c:v>
                </c:pt>
                <c:pt idx="4734">
                  <c:v>-5.1699999999999999E-4</c:v>
                </c:pt>
                <c:pt idx="4735">
                  <c:v>-4.5399999999999998E-4</c:v>
                </c:pt>
                <c:pt idx="4736">
                  <c:v>-4.0099999999999999E-4</c:v>
                </c:pt>
                <c:pt idx="4737">
                  <c:v>-3.0600000000000001E-4</c:v>
                </c:pt>
                <c:pt idx="4738">
                  <c:v>-2.22E-4</c:v>
                </c:pt>
                <c:pt idx="4739">
                  <c:v>-1.6899999999999999E-4</c:v>
                </c:pt>
                <c:pt idx="4740">
                  <c:v>-1.06E-4</c:v>
                </c:pt>
                <c:pt idx="4741">
                  <c:v>-3.1999999999999999E-5</c:v>
                </c:pt>
                <c:pt idx="4742">
                  <c:v>3.1000000000000001E-5</c:v>
                </c:pt>
                <c:pt idx="4743">
                  <c:v>8.3999999999999995E-5</c:v>
                </c:pt>
                <c:pt idx="4744">
                  <c:v>1.15E-4</c:v>
                </c:pt>
                <c:pt idx="4745">
                  <c:v>1.7899999999999999E-4</c:v>
                </c:pt>
                <c:pt idx="4746">
                  <c:v>2.1000000000000001E-4</c:v>
                </c:pt>
                <c:pt idx="4747">
                  <c:v>2.52E-4</c:v>
                </c:pt>
                <c:pt idx="4748">
                  <c:v>2.8400000000000002E-4</c:v>
                </c:pt>
                <c:pt idx="4749">
                  <c:v>3.1599999999999998E-4</c:v>
                </c:pt>
                <c:pt idx="4750">
                  <c:v>3.2600000000000001E-4</c:v>
                </c:pt>
                <c:pt idx="4751">
                  <c:v>3.4699999999999998E-4</c:v>
                </c:pt>
                <c:pt idx="4752">
                  <c:v>3.2600000000000001E-4</c:v>
                </c:pt>
                <c:pt idx="4753">
                  <c:v>3.2600000000000001E-4</c:v>
                </c:pt>
                <c:pt idx="4754">
                  <c:v>3.0499999999999999E-4</c:v>
                </c:pt>
                <c:pt idx="4755">
                  <c:v>2.9399999999999999E-4</c:v>
                </c:pt>
                <c:pt idx="4756">
                  <c:v>2.63E-4</c:v>
                </c:pt>
                <c:pt idx="4757">
                  <c:v>2.42E-4</c:v>
                </c:pt>
                <c:pt idx="4758">
                  <c:v>2.1000000000000001E-4</c:v>
                </c:pt>
                <c:pt idx="4759">
                  <c:v>1.5699999999999999E-4</c:v>
                </c:pt>
                <c:pt idx="4760">
                  <c:v>1.05E-4</c:v>
                </c:pt>
                <c:pt idx="4761">
                  <c:v>8.3999999999999995E-5</c:v>
                </c:pt>
                <c:pt idx="4762">
                  <c:v>6.3E-5</c:v>
                </c:pt>
                <c:pt idx="4763">
                  <c:v>1.0000000000000001E-5</c:v>
                </c:pt>
                <c:pt idx="4764">
                  <c:v>-5.3000000000000001E-5</c:v>
                </c:pt>
                <c:pt idx="4765">
                  <c:v>-7.3999999999999996E-5</c:v>
                </c:pt>
                <c:pt idx="4766">
                  <c:v>-1.17E-4</c:v>
                </c:pt>
                <c:pt idx="4767">
                  <c:v>-1.27E-4</c:v>
                </c:pt>
                <c:pt idx="4768">
                  <c:v>-1.8000000000000001E-4</c:v>
                </c:pt>
                <c:pt idx="4769">
                  <c:v>-1.8000000000000001E-4</c:v>
                </c:pt>
                <c:pt idx="4770">
                  <c:v>-2.0100000000000001E-4</c:v>
                </c:pt>
                <c:pt idx="4771">
                  <c:v>-2.1100000000000001E-4</c:v>
                </c:pt>
                <c:pt idx="4772">
                  <c:v>-2.22E-4</c:v>
                </c:pt>
                <c:pt idx="4773">
                  <c:v>-2.1100000000000001E-4</c:v>
                </c:pt>
                <c:pt idx="4774">
                  <c:v>-2.0100000000000001E-4</c:v>
                </c:pt>
                <c:pt idx="4775">
                  <c:v>-2.0100000000000001E-4</c:v>
                </c:pt>
                <c:pt idx="4776">
                  <c:v>-1.8000000000000001E-4</c:v>
                </c:pt>
                <c:pt idx="4777">
                  <c:v>-1.6899999999999999E-4</c:v>
                </c:pt>
                <c:pt idx="4778">
                  <c:v>-1.6899999999999999E-4</c:v>
                </c:pt>
                <c:pt idx="4779">
                  <c:v>-1.3799999999999999E-4</c:v>
                </c:pt>
                <c:pt idx="4780">
                  <c:v>-1.06E-4</c:v>
                </c:pt>
                <c:pt idx="4781">
                  <c:v>-9.5000000000000005E-5</c:v>
                </c:pt>
                <c:pt idx="4782">
                  <c:v>-7.3999999999999996E-5</c:v>
                </c:pt>
                <c:pt idx="4783">
                  <c:v>-4.3000000000000002E-5</c:v>
                </c:pt>
                <c:pt idx="4784">
                  <c:v>-3.1999999999999999E-5</c:v>
                </c:pt>
                <c:pt idx="4785">
                  <c:v>-2.1999999999999999E-5</c:v>
                </c:pt>
                <c:pt idx="4786">
                  <c:v>-1.1E-5</c:v>
                </c:pt>
                <c:pt idx="4787">
                  <c:v>-2.1999999999999999E-5</c:v>
                </c:pt>
                <c:pt idx="4788">
                  <c:v>-2.1999999999999999E-5</c:v>
                </c:pt>
                <c:pt idx="4789">
                  <c:v>-3.1999999999999999E-5</c:v>
                </c:pt>
                <c:pt idx="4790">
                  <c:v>-4.3000000000000002E-5</c:v>
                </c:pt>
                <c:pt idx="4791">
                  <c:v>-4.3000000000000002E-5</c:v>
                </c:pt>
                <c:pt idx="4792">
                  <c:v>-7.3999999999999996E-5</c:v>
                </c:pt>
                <c:pt idx="4793">
                  <c:v>-1.06E-4</c:v>
                </c:pt>
                <c:pt idx="4794">
                  <c:v>-1.3799999999999999E-4</c:v>
                </c:pt>
                <c:pt idx="4795">
                  <c:v>-1.8000000000000001E-4</c:v>
                </c:pt>
                <c:pt idx="4796">
                  <c:v>-2.32E-4</c:v>
                </c:pt>
                <c:pt idx="4797">
                  <c:v>-2.9599999999999998E-4</c:v>
                </c:pt>
                <c:pt idx="4798">
                  <c:v>-3.48E-4</c:v>
                </c:pt>
                <c:pt idx="4799">
                  <c:v>-4.0099999999999999E-4</c:v>
                </c:pt>
                <c:pt idx="4800">
                  <c:v>-4.5399999999999998E-4</c:v>
                </c:pt>
                <c:pt idx="4801">
                  <c:v>-5.1699999999999999E-4</c:v>
                </c:pt>
                <c:pt idx="4802">
                  <c:v>-5.6999999999999998E-4</c:v>
                </c:pt>
                <c:pt idx="4803">
                  <c:v>-6.2200000000000005E-4</c:v>
                </c:pt>
                <c:pt idx="4804">
                  <c:v>-6.8599999999999998E-4</c:v>
                </c:pt>
                <c:pt idx="4805">
                  <c:v>-7.2800000000000002E-4</c:v>
                </c:pt>
                <c:pt idx="4806">
                  <c:v>-7.7999999999999999E-4</c:v>
                </c:pt>
                <c:pt idx="4807">
                  <c:v>-8.3299999999999997E-4</c:v>
                </c:pt>
                <c:pt idx="4808">
                  <c:v>-8.6499999999999999E-4</c:v>
                </c:pt>
                <c:pt idx="4809">
                  <c:v>-8.8599999999999996E-4</c:v>
                </c:pt>
                <c:pt idx="4810">
                  <c:v>-9.2800000000000001E-4</c:v>
                </c:pt>
                <c:pt idx="4811">
                  <c:v>-9.4899999999999997E-4</c:v>
                </c:pt>
                <c:pt idx="4812">
                  <c:v>-9.6000000000000002E-4</c:v>
                </c:pt>
                <c:pt idx="4813">
                  <c:v>-9.3899999999999995E-4</c:v>
                </c:pt>
                <c:pt idx="4814">
                  <c:v>-9.6000000000000002E-4</c:v>
                </c:pt>
                <c:pt idx="4815">
                  <c:v>-9.7000000000000005E-4</c:v>
                </c:pt>
                <c:pt idx="4816">
                  <c:v>-9.4899999999999997E-4</c:v>
                </c:pt>
                <c:pt idx="4817">
                  <c:v>-9.2800000000000001E-4</c:v>
                </c:pt>
                <c:pt idx="4818">
                  <c:v>-9.0700000000000004E-4</c:v>
                </c:pt>
                <c:pt idx="4819">
                  <c:v>-8.6499999999999999E-4</c:v>
                </c:pt>
                <c:pt idx="4820">
                  <c:v>-8.4400000000000002E-4</c:v>
                </c:pt>
                <c:pt idx="4821">
                  <c:v>-8.2299999999999995E-4</c:v>
                </c:pt>
                <c:pt idx="4822">
                  <c:v>-7.7999999999999999E-4</c:v>
                </c:pt>
                <c:pt idx="4823">
                  <c:v>-7.3800000000000005E-4</c:v>
                </c:pt>
                <c:pt idx="4824">
                  <c:v>-7.0699999999999995E-4</c:v>
                </c:pt>
                <c:pt idx="4825">
                  <c:v>-6.7500000000000004E-4</c:v>
                </c:pt>
                <c:pt idx="4826">
                  <c:v>-6.5399999999999996E-4</c:v>
                </c:pt>
                <c:pt idx="4827">
                  <c:v>-6.2200000000000005E-4</c:v>
                </c:pt>
                <c:pt idx="4828">
                  <c:v>-5.9100000000000005E-4</c:v>
                </c:pt>
                <c:pt idx="4829">
                  <c:v>-5.5900000000000004E-4</c:v>
                </c:pt>
                <c:pt idx="4830">
                  <c:v>-5.4900000000000001E-4</c:v>
                </c:pt>
                <c:pt idx="4831">
                  <c:v>-5.1699999999999999E-4</c:v>
                </c:pt>
                <c:pt idx="4832">
                  <c:v>-4.9600000000000002E-4</c:v>
                </c:pt>
                <c:pt idx="4833">
                  <c:v>-4.75E-4</c:v>
                </c:pt>
                <c:pt idx="4834">
                  <c:v>-4.75E-4</c:v>
                </c:pt>
                <c:pt idx="4835">
                  <c:v>-4.5399999999999998E-4</c:v>
                </c:pt>
                <c:pt idx="4836">
                  <c:v>-4.5399999999999998E-4</c:v>
                </c:pt>
                <c:pt idx="4837">
                  <c:v>-4.5399999999999998E-4</c:v>
                </c:pt>
                <c:pt idx="4838">
                  <c:v>-4.3300000000000001E-4</c:v>
                </c:pt>
                <c:pt idx="4839">
                  <c:v>-4.2200000000000001E-4</c:v>
                </c:pt>
                <c:pt idx="4840">
                  <c:v>-4.2200000000000001E-4</c:v>
                </c:pt>
                <c:pt idx="4841">
                  <c:v>-4.1199999999999999E-4</c:v>
                </c:pt>
                <c:pt idx="4842">
                  <c:v>-4.0099999999999999E-4</c:v>
                </c:pt>
                <c:pt idx="4843">
                  <c:v>-3.9100000000000002E-4</c:v>
                </c:pt>
                <c:pt idx="4844">
                  <c:v>-3.59E-4</c:v>
                </c:pt>
                <c:pt idx="4845">
                  <c:v>-3.6900000000000002E-4</c:v>
                </c:pt>
                <c:pt idx="4846">
                  <c:v>-3.1700000000000001E-4</c:v>
                </c:pt>
                <c:pt idx="4847">
                  <c:v>-3.0600000000000001E-4</c:v>
                </c:pt>
                <c:pt idx="4848">
                  <c:v>-2.5399999999999999E-4</c:v>
                </c:pt>
                <c:pt idx="4849">
                  <c:v>-2.43E-4</c:v>
                </c:pt>
                <c:pt idx="4850">
                  <c:v>-1.9000000000000001E-4</c:v>
                </c:pt>
                <c:pt idx="4851">
                  <c:v>-1.4799999999999999E-4</c:v>
                </c:pt>
                <c:pt idx="4852">
                  <c:v>-1.17E-4</c:v>
                </c:pt>
                <c:pt idx="4853">
                  <c:v>-4.3000000000000002E-5</c:v>
                </c:pt>
                <c:pt idx="4854">
                  <c:v>1.0000000000000001E-5</c:v>
                </c:pt>
                <c:pt idx="4855">
                  <c:v>6.3E-5</c:v>
                </c:pt>
                <c:pt idx="4856">
                  <c:v>1.26E-4</c:v>
                </c:pt>
                <c:pt idx="4857">
                  <c:v>1.7899999999999999E-4</c:v>
                </c:pt>
                <c:pt idx="4858">
                  <c:v>2.42E-4</c:v>
                </c:pt>
                <c:pt idx="4859">
                  <c:v>2.9399999999999999E-4</c:v>
                </c:pt>
                <c:pt idx="4860">
                  <c:v>3.3700000000000001E-4</c:v>
                </c:pt>
                <c:pt idx="4861">
                  <c:v>3.8900000000000002E-4</c:v>
                </c:pt>
                <c:pt idx="4862">
                  <c:v>4.3100000000000001E-4</c:v>
                </c:pt>
                <c:pt idx="4863">
                  <c:v>4.7399999999999997E-4</c:v>
                </c:pt>
                <c:pt idx="4864">
                  <c:v>5.0500000000000002E-4</c:v>
                </c:pt>
                <c:pt idx="4865">
                  <c:v>5.4699999999999996E-4</c:v>
                </c:pt>
                <c:pt idx="4866">
                  <c:v>5.6800000000000004E-4</c:v>
                </c:pt>
                <c:pt idx="4867">
                  <c:v>5.7899999999999998E-4</c:v>
                </c:pt>
                <c:pt idx="4868">
                  <c:v>5.9000000000000003E-4</c:v>
                </c:pt>
                <c:pt idx="4869">
                  <c:v>5.7899999999999998E-4</c:v>
                </c:pt>
                <c:pt idx="4870">
                  <c:v>5.6800000000000004E-4</c:v>
                </c:pt>
                <c:pt idx="4871">
                  <c:v>5.2599999999999999E-4</c:v>
                </c:pt>
                <c:pt idx="4872">
                  <c:v>5.1599999999999997E-4</c:v>
                </c:pt>
                <c:pt idx="4873">
                  <c:v>4.95E-4</c:v>
                </c:pt>
                <c:pt idx="4874">
                  <c:v>4.5300000000000001E-4</c:v>
                </c:pt>
                <c:pt idx="4875">
                  <c:v>4.2099999999999999E-4</c:v>
                </c:pt>
                <c:pt idx="4876">
                  <c:v>3.4699999999999998E-4</c:v>
                </c:pt>
                <c:pt idx="4877">
                  <c:v>3.0499999999999999E-4</c:v>
                </c:pt>
                <c:pt idx="4878">
                  <c:v>2.31E-4</c:v>
                </c:pt>
                <c:pt idx="4879">
                  <c:v>1.7899999999999999E-4</c:v>
                </c:pt>
                <c:pt idx="4880">
                  <c:v>1.36E-4</c:v>
                </c:pt>
                <c:pt idx="4881">
                  <c:v>4.1999999999999998E-5</c:v>
                </c:pt>
                <c:pt idx="4882">
                  <c:v>-9.9999999999999995E-7</c:v>
                </c:pt>
                <c:pt idx="4883">
                  <c:v>-8.5000000000000006E-5</c:v>
                </c:pt>
                <c:pt idx="4884">
                  <c:v>-1.4799999999999999E-4</c:v>
                </c:pt>
                <c:pt idx="4885">
                  <c:v>-2.0100000000000001E-4</c:v>
                </c:pt>
                <c:pt idx="4886">
                  <c:v>-2.7500000000000002E-4</c:v>
                </c:pt>
                <c:pt idx="4887">
                  <c:v>-3.1700000000000001E-4</c:v>
                </c:pt>
                <c:pt idx="4888">
                  <c:v>-3.59E-4</c:v>
                </c:pt>
                <c:pt idx="4889">
                  <c:v>-4.0099999999999999E-4</c:v>
                </c:pt>
                <c:pt idx="4890">
                  <c:v>-4.4299999999999998E-4</c:v>
                </c:pt>
                <c:pt idx="4891">
                  <c:v>-4.9600000000000002E-4</c:v>
                </c:pt>
                <c:pt idx="4892">
                  <c:v>-5.0600000000000005E-4</c:v>
                </c:pt>
                <c:pt idx="4893">
                  <c:v>-5.5900000000000004E-4</c:v>
                </c:pt>
                <c:pt idx="4894">
                  <c:v>-5.5900000000000004E-4</c:v>
                </c:pt>
                <c:pt idx="4895">
                  <c:v>-5.8E-4</c:v>
                </c:pt>
                <c:pt idx="4896">
                  <c:v>-5.8E-4</c:v>
                </c:pt>
                <c:pt idx="4897">
                  <c:v>-5.6999999999999998E-4</c:v>
                </c:pt>
                <c:pt idx="4898">
                  <c:v>-5.5900000000000004E-4</c:v>
                </c:pt>
                <c:pt idx="4899">
                  <c:v>-5.5900000000000004E-4</c:v>
                </c:pt>
                <c:pt idx="4900">
                  <c:v>-5.4900000000000001E-4</c:v>
                </c:pt>
                <c:pt idx="4901">
                  <c:v>-5.0600000000000005E-4</c:v>
                </c:pt>
                <c:pt idx="4902">
                  <c:v>-4.8500000000000003E-4</c:v>
                </c:pt>
                <c:pt idx="4903">
                  <c:v>-4.64E-4</c:v>
                </c:pt>
                <c:pt idx="4904">
                  <c:v>-4.4299999999999998E-4</c:v>
                </c:pt>
                <c:pt idx="4905">
                  <c:v>-4.0099999999999999E-4</c:v>
                </c:pt>
                <c:pt idx="4906">
                  <c:v>-3.8000000000000002E-4</c:v>
                </c:pt>
                <c:pt idx="4907">
                  <c:v>-3.3799999999999998E-4</c:v>
                </c:pt>
                <c:pt idx="4908">
                  <c:v>-3.0600000000000001E-4</c:v>
                </c:pt>
                <c:pt idx="4909">
                  <c:v>-2.8499999999999999E-4</c:v>
                </c:pt>
                <c:pt idx="4910">
                  <c:v>-2.32E-4</c:v>
                </c:pt>
                <c:pt idx="4911">
                  <c:v>-2.1100000000000001E-4</c:v>
                </c:pt>
                <c:pt idx="4912">
                  <c:v>-1.9000000000000001E-4</c:v>
                </c:pt>
                <c:pt idx="4913">
                  <c:v>-1.5899999999999999E-4</c:v>
                </c:pt>
                <c:pt idx="4914">
                  <c:v>-1.27E-4</c:v>
                </c:pt>
                <c:pt idx="4915">
                  <c:v>-9.5000000000000005E-5</c:v>
                </c:pt>
                <c:pt idx="4916">
                  <c:v>-1.06E-4</c:v>
                </c:pt>
                <c:pt idx="4917">
                  <c:v>-8.5000000000000006E-5</c:v>
                </c:pt>
                <c:pt idx="4918">
                  <c:v>-7.3999999999999996E-5</c:v>
                </c:pt>
                <c:pt idx="4919">
                  <c:v>-6.3999999999999997E-5</c:v>
                </c:pt>
                <c:pt idx="4920">
                  <c:v>-6.3999999999999997E-5</c:v>
                </c:pt>
                <c:pt idx="4921">
                  <c:v>-5.3000000000000001E-5</c:v>
                </c:pt>
                <c:pt idx="4922">
                  <c:v>-5.3000000000000001E-5</c:v>
                </c:pt>
                <c:pt idx="4923">
                  <c:v>-7.3999999999999996E-5</c:v>
                </c:pt>
                <c:pt idx="4924">
                  <c:v>-8.5000000000000006E-5</c:v>
                </c:pt>
                <c:pt idx="4925">
                  <c:v>-9.5000000000000005E-5</c:v>
                </c:pt>
                <c:pt idx="4926">
                  <c:v>-1.27E-4</c:v>
                </c:pt>
                <c:pt idx="4927">
                  <c:v>-1.5899999999999999E-4</c:v>
                </c:pt>
                <c:pt idx="4928">
                  <c:v>-2.0100000000000001E-4</c:v>
                </c:pt>
                <c:pt idx="4929">
                  <c:v>-2.32E-4</c:v>
                </c:pt>
                <c:pt idx="4930">
                  <c:v>-2.8499999999999999E-4</c:v>
                </c:pt>
                <c:pt idx="4931">
                  <c:v>-3.2699999999999998E-4</c:v>
                </c:pt>
                <c:pt idx="4932">
                  <c:v>-3.9100000000000002E-4</c:v>
                </c:pt>
                <c:pt idx="4933">
                  <c:v>-4.4299999999999998E-4</c:v>
                </c:pt>
                <c:pt idx="4934">
                  <c:v>-4.9600000000000002E-4</c:v>
                </c:pt>
                <c:pt idx="4935">
                  <c:v>-5.2800000000000004E-4</c:v>
                </c:pt>
                <c:pt idx="4936">
                  <c:v>-6.0099999999999997E-4</c:v>
                </c:pt>
                <c:pt idx="4937">
                  <c:v>-6.7500000000000004E-4</c:v>
                </c:pt>
                <c:pt idx="4938">
                  <c:v>-7.2800000000000002E-4</c:v>
                </c:pt>
                <c:pt idx="4939">
                  <c:v>-7.6999999999999996E-4</c:v>
                </c:pt>
                <c:pt idx="4940">
                  <c:v>-8.3299999999999997E-4</c:v>
                </c:pt>
                <c:pt idx="4941">
                  <c:v>-9.0700000000000004E-4</c:v>
                </c:pt>
                <c:pt idx="4942">
                  <c:v>-9.4899999999999997E-4</c:v>
                </c:pt>
                <c:pt idx="4943">
                  <c:v>-1.0020000000000001E-3</c:v>
                </c:pt>
                <c:pt idx="4944">
                  <c:v>-1.0330000000000001E-3</c:v>
                </c:pt>
                <c:pt idx="4945">
                  <c:v>-1.0759999999999999E-3</c:v>
                </c:pt>
                <c:pt idx="4946">
                  <c:v>-1.0970000000000001E-3</c:v>
                </c:pt>
                <c:pt idx="4947">
                  <c:v>-1.1280000000000001E-3</c:v>
                </c:pt>
                <c:pt idx="4948">
                  <c:v>-1.139E-3</c:v>
                </c:pt>
                <c:pt idx="4949">
                  <c:v>-1.139E-3</c:v>
                </c:pt>
                <c:pt idx="4950">
                  <c:v>-1.17E-3</c:v>
                </c:pt>
                <c:pt idx="4951">
                  <c:v>-1.139E-3</c:v>
                </c:pt>
                <c:pt idx="4952">
                  <c:v>-1.1280000000000001E-3</c:v>
                </c:pt>
                <c:pt idx="4953">
                  <c:v>-1.0970000000000001E-3</c:v>
                </c:pt>
                <c:pt idx="4954">
                  <c:v>-1.065E-3</c:v>
                </c:pt>
                <c:pt idx="4955">
                  <c:v>-1.044E-3</c:v>
                </c:pt>
                <c:pt idx="4956">
                  <c:v>-1.0020000000000001E-3</c:v>
                </c:pt>
                <c:pt idx="4957">
                  <c:v>-9.3899999999999995E-4</c:v>
                </c:pt>
                <c:pt idx="4958">
                  <c:v>-9.2800000000000001E-4</c:v>
                </c:pt>
                <c:pt idx="4959">
                  <c:v>-8.3299999999999997E-4</c:v>
                </c:pt>
                <c:pt idx="4960">
                  <c:v>-7.7999999999999999E-4</c:v>
                </c:pt>
                <c:pt idx="4961">
                  <c:v>-7.1699999999999997E-4</c:v>
                </c:pt>
                <c:pt idx="4962">
                  <c:v>-6.7500000000000004E-4</c:v>
                </c:pt>
                <c:pt idx="4963">
                  <c:v>-6.0099999999999997E-4</c:v>
                </c:pt>
                <c:pt idx="4964">
                  <c:v>-5.3799999999999996E-4</c:v>
                </c:pt>
                <c:pt idx="4965">
                  <c:v>-4.75E-4</c:v>
                </c:pt>
                <c:pt idx="4966">
                  <c:v>-4.2200000000000001E-4</c:v>
                </c:pt>
                <c:pt idx="4967">
                  <c:v>-3.6900000000000002E-4</c:v>
                </c:pt>
                <c:pt idx="4968">
                  <c:v>-3.1700000000000001E-4</c:v>
                </c:pt>
                <c:pt idx="4969">
                  <c:v>-2.7500000000000002E-4</c:v>
                </c:pt>
                <c:pt idx="4970">
                  <c:v>-2.22E-4</c:v>
                </c:pt>
                <c:pt idx="4971">
                  <c:v>-1.9000000000000001E-4</c:v>
                </c:pt>
                <c:pt idx="4972">
                  <c:v>-1.5899999999999999E-4</c:v>
                </c:pt>
                <c:pt idx="4973">
                  <c:v>-1.4799999999999999E-4</c:v>
                </c:pt>
                <c:pt idx="4974">
                  <c:v>-1.4799999999999999E-4</c:v>
                </c:pt>
                <c:pt idx="4975">
                  <c:v>-1.3799999999999999E-4</c:v>
                </c:pt>
                <c:pt idx="4976">
                  <c:v>-1.3799999999999999E-4</c:v>
                </c:pt>
                <c:pt idx="4977">
                  <c:v>-1.3799999999999999E-4</c:v>
                </c:pt>
                <c:pt idx="4978">
                  <c:v>-1.5899999999999999E-4</c:v>
                </c:pt>
                <c:pt idx="4979">
                  <c:v>-1.8000000000000001E-4</c:v>
                </c:pt>
                <c:pt idx="4980">
                  <c:v>-2.1100000000000001E-4</c:v>
                </c:pt>
                <c:pt idx="4981">
                  <c:v>-2.5399999999999999E-4</c:v>
                </c:pt>
                <c:pt idx="4982">
                  <c:v>-2.7500000000000002E-4</c:v>
                </c:pt>
                <c:pt idx="4983">
                  <c:v>-3.1700000000000001E-4</c:v>
                </c:pt>
                <c:pt idx="4984">
                  <c:v>-3.59E-4</c:v>
                </c:pt>
                <c:pt idx="4985">
                  <c:v>-4.0099999999999999E-4</c:v>
                </c:pt>
                <c:pt idx="4986">
                  <c:v>-4.4299999999999998E-4</c:v>
                </c:pt>
                <c:pt idx="4987">
                  <c:v>-4.9600000000000002E-4</c:v>
                </c:pt>
                <c:pt idx="4988">
                  <c:v>-5.1699999999999999E-4</c:v>
                </c:pt>
                <c:pt idx="4989">
                  <c:v>-5.6999999999999998E-4</c:v>
                </c:pt>
                <c:pt idx="4990">
                  <c:v>-6.1200000000000002E-4</c:v>
                </c:pt>
                <c:pt idx="4991">
                  <c:v>-6.1200000000000002E-4</c:v>
                </c:pt>
                <c:pt idx="4992">
                  <c:v>-6.7500000000000004E-4</c:v>
                </c:pt>
                <c:pt idx="4993">
                  <c:v>-6.8599999999999998E-4</c:v>
                </c:pt>
                <c:pt idx="4994">
                  <c:v>-7.1699999999999997E-4</c:v>
                </c:pt>
                <c:pt idx="4995">
                  <c:v>-7.1699999999999997E-4</c:v>
                </c:pt>
                <c:pt idx="4996">
                  <c:v>-7.4899999999999999E-4</c:v>
                </c:pt>
                <c:pt idx="4997">
                  <c:v>-7.5900000000000002E-4</c:v>
                </c:pt>
                <c:pt idx="4998">
                  <c:v>-7.5900000000000002E-4</c:v>
                </c:pt>
                <c:pt idx="4999">
                  <c:v>-8.0199999999999998E-4</c:v>
                </c:pt>
                <c:pt idx="5000">
                  <c:v>-8.0199999999999998E-4</c:v>
                </c:pt>
                <c:pt idx="5001">
                  <c:v>-7.9100000000000004E-4</c:v>
                </c:pt>
                <c:pt idx="5002">
                  <c:v>-7.9100000000000004E-4</c:v>
                </c:pt>
                <c:pt idx="5003">
                  <c:v>-7.7999999999999999E-4</c:v>
                </c:pt>
                <c:pt idx="5004">
                  <c:v>-7.7999999999999999E-4</c:v>
                </c:pt>
                <c:pt idx="5005">
                  <c:v>-7.5900000000000002E-4</c:v>
                </c:pt>
                <c:pt idx="5006">
                  <c:v>-7.5900000000000002E-4</c:v>
                </c:pt>
                <c:pt idx="5007">
                  <c:v>-7.6999999999999996E-4</c:v>
                </c:pt>
                <c:pt idx="5008">
                  <c:v>-7.3800000000000005E-4</c:v>
                </c:pt>
                <c:pt idx="5009">
                  <c:v>-7.1699999999999997E-4</c:v>
                </c:pt>
                <c:pt idx="5010">
                  <c:v>-7.0699999999999995E-4</c:v>
                </c:pt>
                <c:pt idx="5011">
                  <c:v>-7.0699999999999995E-4</c:v>
                </c:pt>
                <c:pt idx="5012">
                  <c:v>-6.96E-4</c:v>
                </c:pt>
                <c:pt idx="5013">
                  <c:v>-6.7500000000000004E-4</c:v>
                </c:pt>
                <c:pt idx="5014">
                  <c:v>-6.6500000000000001E-4</c:v>
                </c:pt>
                <c:pt idx="5015">
                  <c:v>-6.5399999999999996E-4</c:v>
                </c:pt>
                <c:pt idx="5016">
                  <c:v>-6.1200000000000002E-4</c:v>
                </c:pt>
                <c:pt idx="5017">
                  <c:v>-5.9100000000000005E-4</c:v>
                </c:pt>
                <c:pt idx="5018">
                  <c:v>-5.8E-4</c:v>
                </c:pt>
                <c:pt idx="5019">
                  <c:v>-5.6999999999999998E-4</c:v>
                </c:pt>
                <c:pt idx="5020">
                  <c:v>-5.2800000000000004E-4</c:v>
                </c:pt>
                <c:pt idx="5021">
                  <c:v>-5.0600000000000005E-4</c:v>
                </c:pt>
                <c:pt idx="5022">
                  <c:v>-4.9600000000000002E-4</c:v>
                </c:pt>
                <c:pt idx="5023">
                  <c:v>-4.5399999999999998E-4</c:v>
                </c:pt>
                <c:pt idx="5024">
                  <c:v>-4.2200000000000001E-4</c:v>
                </c:pt>
                <c:pt idx="5025">
                  <c:v>-4.1199999999999999E-4</c:v>
                </c:pt>
                <c:pt idx="5026">
                  <c:v>-3.6900000000000002E-4</c:v>
                </c:pt>
                <c:pt idx="5027">
                  <c:v>-3.3799999999999998E-4</c:v>
                </c:pt>
                <c:pt idx="5028">
                  <c:v>-3.3799999999999998E-4</c:v>
                </c:pt>
                <c:pt idx="5029">
                  <c:v>-2.8499999999999999E-4</c:v>
                </c:pt>
                <c:pt idx="5030">
                  <c:v>-2.5399999999999999E-4</c:v>
                </c:pt>
                <c:pt idx="5031">
                  <c:v>-2.43E-4</c:v>
                </c:pt>
                <c:pt idx="5032">
                  <c:v>-2.1100000000000001E-4</c:v>
                </c:pt>
                <c:pt idx="5033">
                  <c:v>-1.9000000000000001E-4</c:v>
                </c:pt>
                <c:pt idx="5034">
                  <c:v>-1.5899999999999999E-4</c:v>
                </c:pt>
                <c:pt idx="5035">
                  <c:v>-1.3799999999999999E-4</c:v>
                </c:pt>
                <c:pt idx="5036">
                  <c:v>-1.3799999999999999E-4</c:v>
                </c:pt>
                <c:pt idx="5037">
                  <c:v>-1.17E-4</c:v>
                </c:pt>
                <c:pt idx="5038">
                  <c:v>-1.06E-4</c:v>
                </c:pt>
                <c:pt idx="5039">
                  <c:v>-1.17E-4</c:v>
                </c:pt>
                <c:pt idx="5040">
                  <c:v>-9.5000000000000005E-5</c:v>
                </c:pt>
                <c:pt idx="5041">
                  <c:v>-1.06E-4</c:v>
                </c:pt>
                <c:pt idx="5042">
                  <c:v>-1.06E-4</c:v>
                </c:pt>
                <c:pt idx="5043">
                  <c:v>-1.17E-4</c:v>
                </c:pt>
                <c:pt idx="5044">
                  <c:v>-1.5899999999999999E-4</c:v>
                </c:pt>
                <c:pt idx="5045">
                  <c:v>-1.5899999999999999E-4</c:v>
                </c:pt>
                <c:pt idx="5046">
                  <c:v>-1.8000000000000001E-4</c:v>
                </c:pt>
                <c:pt idx="5047">
                  <c:v>-2.1100000000000001E-4</c:v>
                </c:pt>
                <c:pt idx="5048">
                  <c:v>-2.32E-4</c:v>
                </c:pt>
                <c:pt idx="5049">
                  <c:v>-2.6400000000000002E-4</c:v>
                </c:pt>
                <c:pt idx="5050">
                  <c:v>-2.9599999999999998E-4</c:v>
                </c:pt>
                <c:pt idx="5051">
                  <c:v>-3.2699999999999998E-4</c:v>
                </c:pt>
                <c:pt idx="5052">
                  <c:v>-3.3799999999999998E-4</c:v>
                </c:pt>
                <c:pt idx="5053">
                  <c:v>-3.6900000000000002E-4</c:v>
                </c:pt>
                <c:pt idx="5054">
                  <c:v>-4.1199999999999999E-4</c:v>
                </c:pt>
                <c:pt idx="5055">
                  <c:v>-4.0099999999999999E-4</c:v>
                </c:pt>
                <c:pt idx="5056">
                  <c:v>-4.1199999999999999E-4</c:v>
                </c:pt>
                <c:pt idx="5057">
                  <c:v>-4.3300000000000001E-4</c:v>
                </c:pt>
                <c:pt idx="5058">
                  <c:v>-4.1199999999999999E-4</c:v>
                </c:pt>
                <c:pt idx="5059">
                  <c:v>-4.2200000000000001E-4</c:v>
                </c:pt>
                <c:pt idx="5060">
                  <c:v>-4.0099999999999999E-4</c:v>
                </c:pt>
                <c:pt idx="5061">
                  <c:v>-3.9100000000000002E-4</c:v>
                </c:pt>
                <c:pt idx="5062">
                  <c:v>-3.59E-4</c:v>
                </c:pt>
                <c:pt idx="5063">
                  <c:v>-3.2699999999999998E-4</c:v>
                </c:pt>
                <c:pt idx="5064">
                  <c:v>-2.9599999999999998E-4</c:v>
                </c:pt>
                <c:pt idx="5065">
                  <c:v>-2.6400000000000002E-4</c:v>
                </c:pt>
                <c:pt idx="5066">
                  <c:v>-1.9000000000000001E-4</c:v>
                </c:pt>
                <c:pt idx="5067">
                  <c:v>-1.4799999999999999E-4</c:v>
                </c:pt>
                <c:pt idx="5068">
                  <c:v>-7.3999999999999996E-5</c:v>
                </c:pt>
                <c:pt idx="5069">
                  <c:v>-3.1999999999999999E-5</c:v>
                </c:pt>
                <c:pt idx="5070">
                  <c:v>3.1000000000000001E-5</c:v>
                </c:pt>
                <c:pt idx="5071">
                  <c:v>9.3999999999999994E-5</c:v>
                </c:pt>
                <c:pt idx="5072">
                  <c:v>1.36E-4</c:v>
                </c:pt>
                <c:pt idx="5073">
                  <c:v>2.0000000000000001E-4</c:v>
                </c:pt>
                <c:pt idx="5074">
                  <c:v>2.63E-4</c:v>
                </c:pt>
                <c:pt idx="5075">
                  <c:v>3.0499999999999999E-4</c:v>
                </c:pt>
                <c:pt idx="5076">
                  <c:v>3.5799999999999997E-4</c:v>
                </c:pt>
                <c:pt idx="5077">
                  <c:v>3.79E-4</c:v>
                </c:pt>
                <c:pt idx="5078">
                  <c:v>4.0999999999999999E-4</c:v>
                </c:pt>
                <c:pt idx="5079">
                  <c:v>4.4200000000000001E-4</c:v>
                </c:pt>
                <c:pt idx="5080">
                  <c:v>4.4200000000000001E-4</c:v>
                </c:pt>
                <c:pt idx="5081">
                  <c:v>4.5300000000000001E-4</c:v>
                </c:pt>
                <c:pt idx="5082">
                  <c:v>4.6299999999999998E-4</c:v>
                </c:pt>
                <c:pt idx="5083">
                  <c:v>4.3100000000000001E-4</c:v>
                </c:pt>
                <c:pt idx="5084">
                  <c:v>4.0999999999999999E-4</c:v>
                </c:pt>
                <c:pt idx="5085">
                  <c:v>3.5799999999999997E-4</c:v>
                </c:pt>
                <c:pt idx="5086">
                  <c:v>2.9399999999999999E-4</c:v>
                </c:pt>
                <c:pt idx="5087">
                  <c:v>2.42E-4</c:v>
                </c:pt>
                <c:pt idx="5088">
                  <c:v>1.6799999999999999E-4</c:v>
                </c:pt>
                <c:pt idx="5089">
                  <c:v>8.3999999999999995E-5</c:v>
                </c:pt>
                <c:pt idx="5090">
                  <c:v>2.0000000000000002E-5</c:v>
                </c:pt>
                <c:pt idx="5091">
                  <c:v>-7.3999999999999996E-5</c:v>
                </c:pt>
                <c:pt idx="5092">
                  <c:v>-1.8000000000000001E-4</c:v>
                </c:pt>
                <c:pt idx="5093">
                  <c:v>-2.6400000000000002E-4</c:v>
                </c:pt>
                <c:pt idx="5094">
                  <c:v>-3.6900000000000002E-4</c:v>
                </c:pt>
                <c:pt idx="5095">
                  <c:v>-4.75E-4</c:v>
                </c:pt>
                <c:pt idx="5096">
                  <c:v>-5.6999999999999998E-4</c:v>
                </c:pt>
                <c:pt idx="5097">
                  <c:v>-6.7500000000000004E-4</c:v>
                </c:pt>
                <c:pt idx="5098">
                  <c:v>-7.5900000000000002E-4</c:v>
                </c:pt>
                <c:pt idx="5099">
                  <c:v>-8.4400000000000002E-4</c:v>
                </c:pt>
                <c:pt idx="5100">
                  <c:v>-9.3899999999999995E-4</c:v>
                </c:pt>
                <c:pt idx="5101">
                  <c:v>-1.023E-3</c:v>
                </c:pt>
                <c:pt idx="5102">
                  <c:v>-1.065E-3</c:v>
                </c:pt>
                <c:pt idx="5103">
                  <c:v>-1.139E-3</c:v>
                </c:pt>
                <c:pt idx="5104">
                  <c:v>-1.181E-3</c:v>
                </c:pt>
                <c:pt idx="5105">
                  <c:v>-1.2019999999999999E-3</c:v>
                </c:pt>
                <c:pt idx="5106">
                  <c:v>-1.2340000000000001E-3</c:v>
                </c:pt>
                <c:pt idx="5107">
                  <c:v>-1.2650000000000001E-3</c:v>
                </c:pt>
                <c:pt idx="5108">
                  <c:v>-1.255E-3</c:v>
                </c:pt>
                <c:pt idx="5109">
                  <c:v>-1.2340000000000001E-3</c:v>
                </c:pt>
                <c:pt idx="5110">
                  <c:v>-1.2229999999999999E-3</c:v>
                </c:pt>
                <c:pt idx="5111">
                  <c:v>-1.181E-3</c:v>
                </c:pt>
                <c:pt idx="5112">
                  <c:v>-1.1280000000000001E-3</c:v>
                </c:pt>
                <c:pt idx="5113">
                  <c:v>-1.065E-3</c:v>
                </c:pt>
                <c:pt idx="5114">
                  <c:v>-1.0020000000000001E-3</c:v>
                </c:pt>
                <c:pt idx="5115">
                  <c:v>-9.1699999999999995E-4</c:v>
                </c:pt>
                <c:pt idx="5116">
                  <c:v>-8.3299999999999997E-4</c:v>
                </c:pt>
                <c:pt idx="5117">
                  <c:v>-7.4899999999999999E-4</c:v>
                </c:pt>
                <c:pt idx="5118">
                  <c:v>-6.3299999999999999E-4</c:v>
                </c:pt>
                <c:pt idx="5119">
                  <c:v>-5.3799999999999996E-4</c:v>
                </c:pt>
                <c:pt idx="5120">
                  <c:v>-4.2200000000000001E-4</c:v>
                </c:pt>
                <c:pt idx="5121">
                  <c:v>-3.0600000000000001E-4</c:v>
                </c:pt>
                <c:pt idx="5122">
                  <c:v>-2.0100000000000001E-4</c:v>
                </c:pt>
                <c:pt idx="5123">
                  <c:v>-8.5000000000000006E-5</c:v>
                </c:pt>
                <c:pt idx="5124">
                  <c:v>3.1000000000000001E-5</c:v>
                </c:pt>
                <c:pt idx="5125">
                  <c:v>1.5699999999999999E-4</c:v>
                </c:pt>
                <c:pt idx="5126">
                  <c:v>2.63E-4</c:v>
                </c:pt>
                <c:pt idx="5127">
                  <c:v>3.5799999999999997E-4</c:v>
                </c:pt>
                <c:pt idx="5128">
                  <c:v>4.6299999999999998E-4</c:v>
                </c:pt>
                <c:pt idx="5129">
                  <c:v>5.2599999999999999E-4</c:v>
                </c:pt>
                <c:pt idx="5130">
                  <c:v>5.9999999999999995E-4</c:v>
                </c:pt>
                <c:pt idx="5131">
                  <c:v>7.0500000000000001E-4</c:v>
                </c:pt>
                <c:pt idx="5132">
                  <c:v>7.3700000000000002E-4</c:v>
                </c:pt>
                <c:pt idx="5133">
                  <c:v>7.9000000000000001E-4</c:v>
                </c:pt>
                <c:pt idx="5134">
                  <c:v>8.2100000000000001E-4</c:v>
                </c:pt>
                <c:pt idx="5135">
                  <c:v>8.5300000000000003E-4</c:v>
                </c:pt>
                <c:pt idx="5136">
                  <c:v>8.5300000000000003E-4</c:v>
                </c:pt>
                <c:pt idx="5137">
                  <c:v>8.6399999999999997E-4</c:v>
                </c:pt>
                <c:pt idx="5138">
                  <c:v>8.5300000000000003E-4</c:v>
                </c:pt>
                <c:pt idx="5139">
                  <c:v>8.3199999999999995E-4</c:v>
                </c:pt>
                <c:pt idx="5140">
                  <c:v>7.9000000000000001E-4</c:v>
                </c:pt>
                <c:pt idx="5141">
                  <c:v>7.1599999999999995E-4</c:v>
                </c:pt>
                <c:pt idx="5142">
                  <c:v>6.7400000000000001E-4</c:v>
                </c:pt>
                <c:pt idx="5143">
                  <c:v>6.11E-4</c:v>
                </c:pt>
                <c:pt idx="5144">
                  <c:v>5.2599999999999999E-4</c:v>
                </c:pt>
                <c:pt idx="5145">
                  <c:v>4.3100000000000001E-4</c:v>
                </c:pt>
                <c:pt idx="5146">
                  <c:v>3.4699999999999998E-4</c:v>
                </c:pt>
                <c:pt idx="5147">
                  <c:v>2.52E-4</c:v>
                </c:pt>
                <c:pt idx="5148">
                  <c:v>1.47E-4</c:v>
                </c:pt>
                <c:pt idx="5149">
                  <c:v>5.1999999999999997E-5</c:v>
                </c:pt>
                <c:pt idx="5150">
                  <c:v>-7.3999999999999996E-5</c:v>
                </c:pt>
                <c:pt idx="5151">
                  <c:v>-1.5899999999999999E-4</c:v>
                </c:pt>
                <c:pt idx="5152">
                  <c:v>-2.8499999999999999E-4</c:v>
                </c:pt>
                <c:pt idx="5153">
                  <c:v>-3.9100000000000002E-4</c:v>
                </c:pt>
                <c:pt idx="5154">
                  <c:v>-4.8500000000000003E-4</c:v>
                </c:pt>
                <c:pt idx="5155">
                  <c:v>-5.9100000000000005E-4</c:v>
                </c:pt>
                <c:pt idx="5156">
                  <c:v>-6.96E-4</c:v>
                </c:pt>
                <c:pt idx="5157">
                  <c:v>-7.9100000000000004E-4</c:v>
                </c:pt>
                <c:pt idx="5158">
                  <c:v>-8.7500000000000002E-4</c:v>
                </c:pt>
                <c:pt idx="5159">
                  <c:v>-9.6000000000000002E-4</c:v>
                </c:pt>
                <c:pt idx="5160">
                  <c:v>-1.0120000000000001E-3</c:v>
                </c:pt>
                <c:pt idx="5161">
                  <c:v>-1.065E-3</c:v>
                </c:pt>
                <c:pt idx="5162">
                  <c:v>-1.1180000000000001E-3</c:v>
                </c:pt>
                <c:pt idx="5163">
                  <c:v>-1.1280000000000001E-3</c:v>
                </c:pt>
                <c:pt idx="5164">
                  <c:v>-1.16E-3</c:v>
                </c:pt>
                <c:pt idx="5165">
                  <c:v>-1.17E-3</c:v>
                </c:pt>
                <c:pt idx="5166">
                  <c:v>-1.17E-3</c:v>
                </c:pt>
                <c:pt idx="5167">
                  <c:v>-1.16E-3</c:v>
                </c:pt>
                <c:pt idx="5168">
                  <c:v>-1.1180000000000001E-3</c:v>
                </c:pt>
                <c:pt idx="5169">
                  <c:v>-1.0859999999999999E-3</c:v>
                </c:pt>
                <c:pt idx="5170">
                  <c:v>-1.0330000000000001E-3</c:v>
                </c:pt>
                <c:pt idx="5171">
                  <c:v>-9.810000000000001E-4</c:v>
                </c:pt>
                <c:pt idx="5172">
                  <c:v>-9.1699999999999995E-4</c:v>
                </c:pt>
                <c:pt idx="5173">
                  <c:v>-8.4400000000000002E-4</c:v>
                </c:pt>
                <c:pt idx="5174">
                  <c:v>-7.6999999999999996E-4</c:v>
                </c:pt>
                <c:pt idx="5175">
                  <c:v>-6.8599999999999998E-4</c:v>
                </c:pt>
                <c:pt idx="5176">
                  <c:v>-6.1200000000000002E-4</c:v>
                </c:pt>
                <c:pt idx="5177">
                  <c:v>-5.1699999999999999E-4</c:v>
                </c:pt>
                <c:pt idx="5178">
                  <c:v>-4.5399999999999998E-4</c:v>
                </c:pt>
                <c:pt idx="5179">
                  <c:v>-3.48E-4</c:v>
                </c:pt>
                <c:pt idx="5180">
                  <c:v>-2.8499999999999999E-4</c:v>
                </c:pt>
                <c:pt idx="5181">
                  <c:v>-1.8000000000000001E-4</c:v>
                </c:pt>
                <c:pt idx="5182">
                  <c:v>-1.17E-4</c:v>
                </c:pt>
                <c:pt idx="5183">
                  <c:v>-4.3000000000000002E-5</c:v>
                </c:pt>
                <c:pt idx="5184">
                  <c:v>1.0000000000000001E-5</c:v>
                </c:pt>
                <c:pt idx="5185">
                  <c:v>8.3999999999999995E-5</c:v>
                </c:pt>
                <c:pt idx="5186">
                  <c:v>1.36E-4</c:v>
                </c:pt>
                <c:pt idx="5187">
                  <c:v>1.8900000000000001E-4</c:v>
                </c:pt>
                <c:pt idx="5188">
                  <c:v>2.1000000000000001E-4</c:v>
                </c:pt>
                <c:pt idx="5189">
                  <c:v>2.31E-4</c:v>
                </c:pt>
                <c:pt idx="5190">
                  <c:v>2.52E-4</c:v>
                </c:pt>
                <c:pt idx="5191">
                  <c:v>2.63E-4</c:v>
                </c:pt>
                <c:pt idx="5192">
                  <c:v>2.63E-4</c:v>
                </c:pt>
                <c:pt idx="5193">
                  <c:v>2.63E-4</c:v>
                </c:pt>
                <c:pt idx="5194">
                  <c:v>2.52E-4</c:v>
                </c:pt>
                <c:pt idx="5195">
                  <c:v>2.2100000000000001E-4</c:v>
                </c:pt>
                <c:pt idx="5196">
                  <c:v>2.1000000000000001E-4</c:v>
                </c:pt>
                <c:pt idx="5197">
                  <c:v>1.6799999999999999E-4</c:v>
                </c:pt>
                <c:pt idx="5198">
                  <c:v>1.26E-4</c:v>
                </c:pt>
                <c:pt idx="5199">
                  <c:v>9.3999999999999994E-5</c:v>
                </c:pt>
                <c:pt idx="5200">
                  <c:v>5.1999999999999997E-5</c:v>
                </c:pt>
                <c:pt idx="5201">
                  <c:v>1.0000000000000001E-5</c:v>
                </c:pt>
                <c:pt idx="5202">
                  <c:v>-3.1999999999999999E-5</c:v>
                </c:pt>
                <c:pt idx="5203">
                  <c:v>-6.3999999999999997E-5</c:v>
                </c:pt>
                <c:pt idx="5204">
                  <c:v>-1.17E-4</c:v>
                </c:pt>
                <c:pt idx="5205">
                  <c:v>-1.3799999999999999E-4</c:v>
                </c:pt>
                <c:pt idx="5206">
                  <c:v>-1.9000000000000001E-4</c:v>
                </c:pt>
                <c:pt idx="5207">
                  <c:v>-2.32E-4</c:v>
                </c:pt>
                <c:pt idx="5208">
                  <c:v>-2.7500000000000002E-4</c:v>
                </c:pt>
                <c:pt idx="5209">
                  <c:v>-2.9599999999999998E-4</c:v>
                </c:pt>
                <c:pt idx="5210">
                  <c:v>-3.3799999999999998E-4</c:v>
                </c:pt>
                <c:pt idx="5211">
                  <c:v>-3.3799999999999998E-4</c:v>
                </c:pt>
                <c:pt idx="5212">
                  <c:v>-3.59E-4</c:v>
                </c:pt>
                <c:pt idx="5213">
                  <c:v>-3.9100000000000002E-4</c:v>
                </c:pt>
                <c:pt idx="5214">
                  <c:v>-4.1199999999999999E-4</c:v>
                </c:pt>
                <c:pt idx="5215">
                  <c:v>-4.4299999999999998E-4</c:v>
                </c:pt>
                <c:pt idx="5216">
                  <c:v>-4.2200000000000001E-4</c:v>
                </c:pt>
                <c:pt idx="5217">
                  <c:v>-4.3300000000000001E-4</c:v>
                </c:pt>
                <c:pt idx="5218">
                  <c:v>-4.2200000000000001E-4</c:v>
                </c:pt>
                <c:pt idx="5219">
                  <c:v>-4.3300000000000001E-4</c:v>
                </c:pt>
                <c:pt idx="5220">
                  <c:v>-4.64E-4</c:v>
                </c:pt>
                <c:pt idx="5221">
                  <c:v>-4.64E-4</c:v>
                </c:pt>
                <c:pt idx="5222">
                  <c:v>-4.64E-4</c:v>
                </c:pt>
                <c:pt idx="5223">
                  <c:v>-4.5399999999999998E-4</c:v>
                </c:pt>
                <c:pt idx="5224">
                  <c:v>-4.64E-4</c:v>
                </c:pt>
                <c:pt idx="5225">
                  <c:v>-4.75E-4</c:v>
                </c:pt>
                <c:pt idx="5226">
                  <c:v>-4.8500000000000003E-4</c:v>
                </c:pt>
                <c:pt idx="5227">
                  <c:v>-4.9600000000000002E-4</c:v>
                </c:pt>
                <c:pt idx="5228">
                  <c:v>-5.0600000000000005E-4</c:v>
                </c:pt>
                <c:pt idx="5229">
                  <c:v>-5.1699999999999999E-4</c:v>
                </c:pt>
                <c:pt idx="5230">
                  <c:v>-5.3799999999999996E-4</c:v>
                </c:pt>
                <c:pt idx="5231">
                  <c:v>-5.4900000000000001E-4</c:v>
                </c:pt>
                <c:pt idx="5232">
                  <c:v>-5.5900000000000004E-4</c:v>
                </c:pt>
                <c:pt idx="5233">
                  <c:v>-5.8E-4</c:v>
                </c:pt>
                <c:pt idx="5234">
                  <c:v>-5.9100000000000005E-4</c:v>
                </c:pt>
                <c:pt idx="5235">
                  <c:v>-6.1200000000000002E-4</c:v>
                </c:pt>
                <c:pt idx="5236">
                  <c:v>-6.3299999999999999E-4</c:v>
                </c:pt>
                <c:pt idx="5237">
                  <c:v>-6.2200000000000005E-4</c:v>
                </c:pt>
                <c:pt idx="5238">
                  <c:v>-6.1200000000000002E-4</c:v>
                </c:pt>
                <c:pt idx="5239">
                  <c:v>-6.1200000000000002E-4</c:v>
                </c:pt>
                <c:pt idx="5240">
                  <c:v>-6.1200000000000002E-4</c:v>
                </c:pt>
                <c:pt idx="5241">
                  <c:v>-5.9100000000000005E-4</c:v>
                </c:pt>
                <c:pt idx="5242">
                  <c:v>-5.5900000000000004E-4</c:v>
                </c:pt>
                <c:pt idx="5243">
                  <c:v>-5.3799999999999996E-4</c:v>
                </c:pt>
                <c:pt idx="5244">
                  <c:v>-4.9600000000000002E-4</c:v>
                </c:pt>
                <c:pt idx="5245">
                  <c:v>-4.4299999999999998E-4</c:v>
                </c:pt>
                <c:pt idx="5246">
                  <c:v>-4.1199999999999999E-4</c:v>
                </c:pt>
                <c:pt idx="5247">
                  <c:v>-3.59E-4</c:v>
                </c:pt>
                <c:pt idx="5248">
                  <c:v>-2.8499999999999999E-4</c:v>
                </c:pt>
                <c:pt idx="5249">
                  <c:v>-2.22E-4</c:v>
                </c:pt>
                <c:pt idx="5250">
                  <c:v>-1.3799999999999999E-4</c:v>
                </c:pt>
                <c:pt idx="5251">
                  <c:v>-5.3000000000000001E-5</c:v>
                </c:pt>
                <c:pt idx="5252">
                  <c:v>2.0000000000000002E-5</c:v>
                </c:pt>
                <c:pt idx="5253">
                  <c:v>9.3999999999999994E-5</c:v>
                </c:pt>
                <c:pt idx="5254">
                  <c:v>1.7899999999999999E-4</c:v>
                </c:pt>
                <c:pt idx="5255">
                  <c:v>2.63E-4</c:v>
                </c:pt>
                <c:pt idx="5256">
                  <c:v>3.3700000000000001E-4</c:v>
                </c:pt>
                <c:pt idx="5257">
                  <c:v>3.79E-4</c:v>
                </c:pt>
                <c:pt idx="5258">
                  <c:v>4.7399999999999997E-4</c:v>
                </c:pt>
                <c:pt idx="5259">
                  <c:v>5.1599999999999997E-4</c:v>
                </c:pt>
                <c:pt idx="5260">
                  <c:v>5.7899999999999998E-4</c:v>
                </c:pt>
                <c:pt idx="5261">
                  <c:v>5.9999999999999995E-4</c:v>
                </c:pt>
                <c:pt idx="5262">
                  <c:v>6.2100000000000002E-4</c:v>
                </c:pt>
                <c:pt idx="5263">
                  <c:v>6.3199999999999997E-4</c:v>
                </c:pt>
                <c:pt idx="5264">
                  <c:v>6.2100000000000002E-4</c:v>
                </c:pt>
                <c:pt idx="5265">
                  <c:v>5.9999999999999995E-4</c:v>
                </c:pt>
                <c:pt idx="5266">
                  <c:v>5.6800000000000004E-4</c:v>
                </c:pt>
                <c:pt idx="5267">
                  <c:v>5.0500000000000002E-4</c:v>
                </c:pt>
                <c:pt idx="5268">
                  <c:v>4.3100000000000001E-4</c:v>
                </c:pt>
                <c:pt idx="5269">
                  <c:v>3.68E-4</c:v>
                </c:pt>
                <c:pt idx="5270">
                  <c:v>2.63E-4</c:v>
                </c:pt>
                <c:pt idx="5271">
                  <c:v>1.5699999999999999E-4</c:v>
                </c:pt>
                <c:pt idx="5272">
                  <c:v>3.1000000000000001E-5</c:v>
                </c:pt>
                <c:pt idx="5273">
                  <c:v>-1.06E-4</c:v>
                </c:pt>
                <c:pt idx="5274">
                  <c:v>-2.22E-4</c:v>
                </c:pt>
                <c:pt idx="5275">
                  <c:v>-3.6900000000000002E-4</c:v>
                </c:pt>
                <c:pt idx="5276">
                  <c:v>-5.3799999999999996E-4</c:v>
                </c:pt>
                <c:pt idx="5277">
                  <c:v>-6.8599999999999998E-4</c:v>
                </c:pt>
                <c:pt idx="5278">
                  <c:v>-8.2299999999999995E-4</c:v>
                </c:pt>
                <c:pt idx="5279">
                  <c:v>-9.6000000000000002E-4</c:v>
                </c:pt>
                <c:pt idx="5280">
                  <c:v>-1.0970000000000001E-3</c:v>
                </c:pt>
                <c:pt idx="5281">
                  <c:v>-1.2130000000000001E-3</c:v>
                </c:pt>
                <c:pt idx="5282">
                  <c:v>-1.3389999999999999E-3</c:v>
                </c:pt>
                <c:pt idx="5283">
                  <c:v>-1.423E-3</c:v>
                </c:pt>
                <c:pt idx="5284">
                  <c:v>-1.508E-3</c:v>
                </c:pt>
                <c:pt idx="5285">
                  <c:v>-1.5809999999999999E-3</c:v>
                </c:pt>
                <c:pt idx="5286">
                  <c:v>-1.624E-3</c:v>
                </c:pt>
                <c:pt idx="5287">
                  <c:v>-1.655E-3</c:v>
                </c:pt>
                <c:pt idx="5288">
                  <c:v>-1.645E-3</c:v>
                </c:pt>
                <c:pt idx="5289">
                  <c:v>-1.634E-3</c:v>
                </c:pt>
                <c:pt idx="5290">
                  <c:v>-1.5920000000000001E-3</c:v>
                </c:pt>
                <c:pt idx="5291">
                  <c:v>-1.539E-3</c:v>
                </c:pt>
                <c:pt idx="5292">
                  <c:v>-1.4649999999999999E-3</c:v>
                </c:pt>
                <c:pt idx="5293">
                  <c:v>-1.3600000000000001E-3</c:v>
                </c:pt>
                <c:pt idx="5294">
                  <c:v>-1.2340000000000001E-3</c:v>
                </c:pt>
                <c:pt idx="5295">
                  <c:v>-1.1069999999999999E-3</c:v>
                </c:pt>
                <c:pt idx="5296">
                  <c:v>-9.7000000000000005E-4</c:v>
                </c:pt>
                <c:pt idx="5297">
                  <c:v>-8.12E-4</c:v>
                </c:pt>
                <c:pt idx="5298">
                  <c:v>-6.5399999999999996E-4</c:v>
                </c:pt>
                <c:pt idx="5299">
                  <c:v>-4.8500000000000003E-4</c:v>
                </c:pt>
                <c:pt idx="5300">
                  <c:v>-3.1700000000000001E-4</c:v>
                </c:pt>
                <c:pt idx="5301">
                  <c:v>-1.4799999999999999E-4</c:v>
                </c:pt>
                <c:pt idx="5302">
                  <c:v>3.1000000000000001E-5</c:v>
                </c:pt>
                <c:pt idx="5303">
                  <c:v>1.8900000000000001E-4</c:v>
                </c:pt>
                <c:pt idx="5304">
                  <c:v>3.3700000000000001E-4</c:v>
                </c:pt>
                <c:pt idx="5305">
                  <c:v>5.0500000000000002E-4</c:v>
                </c:pt>
                <c:pt idx="5306">
                  <c:v>6.3199999999999997E-4</c:v>
                </c:pt>
                <c:pt idx="5307">
                  <c:v>7.4799999999999997E-4</c:v>
                </c:pt>
                <c:pt idx="5308">
                  <c:v>8.4199999999999998E-4</c:v>
                </c:pt>
                <c:pt idx="5309">
                  <c:v>9.2699999999999998E-4</c:v>
                </c:pt>
                <c:pt idx="5310">
                  <c:v>9.8999999999999999E-4</c:v>
                </c:pt>
                <c:pt idx="5311">
                  <c:v>1.0529999999999999E-3</c:v>
                </c:pt>
                <c:pt idx="5312">
                  <c:v>1.0640000000000001E-3</c:v>
                </c:pt>
                <c:pt idx="5313">
                  <c:v>1.0740000000000001E-3</c:v>
                </c:pt>
                <c:pt idx="5314">
                  <c:v>1.0640000000000001E-3</c:v>
                </c:pt>
                <c:pt idx="5315">
                  <c:v>1.0319999999999999E-3</c:v>
                </c:pt>
                <c:pt idx="5316">
                  <c:v>9.7900000000000005E-4</c:v>
                </c:pt>
                <c:pt idx="5317">
                  <c:v>9.0600000000000001E-4</c:v>
                </c:pt>
                <c:pt idx="5318">
                  <c:v>8.4199999999999998E-4</c:v>
                </c:pt>
                <c:pt idx="5319">
                  <c:v>7.4799999999999997E-4</c:v>
                </c:pt>
                <c:pt idx="5320">
                  <c:v>6.4199999999999999E-4</c:v>
                </c:pt>
                <c:pt idx="5321">
                  <c:v>5.3700000000000004E-4</c:v>
                </c:pt>
                <c:pt idx="5322">
                  <c:v>4.2099999999999999E-4</c:v>
                </c:pt>
                <c:pt idx="5323">
                  <c:v>2.9399999999999999E-4</c:v>
                </c:pt>
                <c:pt idx="5324">
                  <c:v>1.7899999999999999E-4</c:v>
                </c:pt>
                <c:pt idx="5325">
                  <c:v>5.1999999999999997E-5</c:v>
                </c:pt>
                <c:pt idx="5326">
                  <c:v>-5.3000000000000001E-5</c:v>
                </c:pt>
                <c:pt idx="5327">
                  <c:v>-1.5899999999999999E-4</c:v>
                </c:pt>
                <c:pt idx="5328">
                  <c:v>-2.8499999999999999E-4</c:v>
                </c:pt>
                <c:pt idx="5329">
                  <c:v>-3.8000000000000002E-4</c:v>
                </c:pt>
                <c:pt idx="5330">
                  <c:v>-4.75E-4</c:v>
                </c:pt>
                <c:pt idx="5331">
                  <c:v>-5.6999999999999998E-4</c:v>
                </c:pt>
                <c:pt idx="5332">
                  <c:v>-6.4300000000000002E-4</c:v>
                </c:pt>
                <c:pt idx="5333">
                  <c:v>-6.8599999999999998E-4</c:v>
                </c:pt>
                <c:pt idx="5334">
                  <c:v>-7.5900000000000002E-4</c:v>
                </c:pt>
                <c:pt idx="5335">
                  <c:v>-7.7999999999999999E-4</c:v>
                </c:pt>
                <c:pt idx="5336">
                  <c:v>-8.2299999999999995E-4</c:v>
                </c:pt>
                <c:pt idx="5337">
                  <c:v>-8.5400000000000005E-4</c:v>
                </c:pt>
                <c:pt idx="5338">
                  <c:v>-8.5400000000000005E-4</c:v>
                </c:pt>
                <c:pt idx="5339">
                  <c:v>-8.5400000000000005E-4</c:v>
                </c:pt>
                <c:pt idx="5340">
                  <c:v>-8.5400000000000005E-4</c:v>
                </c:pt>
                <c:pt idx="5341">
                  <c:v>-8.5400000000000005E-4</c:v>
                </c:pt>
                <c:pt idx="5342">
                  <c:v>-8.12E-4</c:v>
                </c:pt>
                <c:pt idx="5343">
                  <c:v>-7.9100000000000004E-4</c:v>
                </c:pt>
                <c:pt idx="5344">
                  <c:v>-7.4899999999999999E-4</c:v>
                </c:pt>
                <c:pt idx="5345">
                  <c:v>-7.2800000000000002E-4</c:v>
                </c:pt>
                <c:pt idx="5346">
                  <c:v>-6.8599999999999998E-4</c:v>
                </c:pt>
                <c:pt idx="5347">
                  <c:v>-6.4300000000000002E-4</c:v>
                </c:pt>
                <c:pt idx="5348">
                  <c:v>-6.0099999999999997E-4</c:v>
                </c:pt>
                <c:pt idx="5349">
                  <c:v>-5.5900000000000004E-4</c:v>
                </c:pt>
                <c:pt idx="5350">
                  <c:v>-5.1699999999999999E-4</c:v>
                </c:pt>
                <c:pt idx="5351">
                  <c:v>-4.5399999999999998E-4</c:v>
                </c:pt>
                <c:pt idx="5352">
                  <c:v>-4.1199999999999999E-4</c:v>
                </c:pt>
                <c:pt idx="5353">
                  <c:v>-3.6900000000000002E-4</c:v>
                </c:pt>
                <c:pt idx="5354">
                  <c:v>-3.3799999999999998E-4</c:v>
                </c:pt>
                <c:pt idx="5355">
                  <c:v>-2.9599999999999998E-4</c:v>
                </c:pt>
                <c:pt idx="5356">
                  <c:v>-2.43E-4</c:v>
                </c:pt>
                <c:pt idx="5357">
                  <c:v>-2.0100000000000001E-4</c:v>
                </c:pt>
                <c:pt idx="5358">
                  <c:v>-1.5899999999999999E-4</c:v>
                </c:pt>
                <c:pt idx="5359">
                  <c:v>-1.17E-4</c:v>
                </c:pt>
                <c:pt idx="5360">
                  <c:v>-6.3999999999999997E-5</c:v>
                </c:pt>
                <c:pt idx="5361">
                  <c:v>-3.1999999999999999E-5</c:v>
                </c:pt>
                <c:pt idx="5362">
                  <c:v>1.0000000000000001E-5</c:v>
                </c:pt>
                <c:pt idx="5363">
                  <c:v>7.2999999999999999E-5</c:v>
                </c:pt>
                <c:pt idx="5364">
                  <c:v>9.3999999999999994E-5</c:v>
                </c:pt>
                <c:pt idx="5365">
                  <c:v>1.5699999999999999E-4</c:v>
                </c:pt>
                <c:pt idx="5366">
                  <c:v>1.8900000000000001E-4</c:v>
                </c:pt>
                <c:pt idx="5367">
                  <c:v>2.31E-4</c:v>
                </c:pt>
                <c:pt idx="5368">
                  <c:v>2.7300000000000002E-4</c:v>
                </c:pt>
                <c:pt idx="5369">
                  <c:v>3.0499999999999999E-4</c:v>
                </c:pt>
                <c:pt idx="5370">
                  <c:v>3.3700000000000001E-4</c:v>
                </c:pt>
                <c:pt idx="5371">
                  <c:v>3.68E-4</c:v>
                </c:pt>
                <c:pt idx="5372">
                  <c:v>3.8900000000000002E-4</c:v>
                </c:pt>
                <c:pt idx="5373">
                  <c:v>4.0000000000000002E-4</c:v>
                </c:pt>
                <c:pt idx="5374">
                  <c:v>4.0000000000000002E-4</c:v>
                </c:pt>
                <c:pt idx="5375">
                  <c:v>4.3100000000000001E-4</c:v>
                </c:pt>
                <c:pt idx="5376">
                  <c:v>4.2099999999999999E-4</c:v>
                </c:pt>
                <c:pt idx="5377">
                  <c:v>4.0999999999999999E-4</c:v>
                </c:pt>
                <c:pt idx="5378">
                  <c:v>4.0000000000000002E-4</c:v>
                </c:pt>
                <c:pt idx="5379">
                  <c:v>3.5799999999999997E-4</c:v>
                </c:pt>
                <c:pt idx="5380">
                  <c:v>3.2600000000000001E-4</c:v>
                </c:pt>
                <c:pt idx="5381">
                  <c:v>2.8400000000000002E-4</c:v>
                </c:pt>
                <c:pt idx="5382">
                  <c:v>2.31E-4</c:v>
                </c:pt>
                <c:pt idx="5383">
                  <c:v>1.7899999999999999E-4</c:v>
                </c:pt>
                <c:pt idx="5384">
                  <c:v>9.3999999999999994E-5</c:v>
                </c:pt>
                <c:pt idx="5385">
                  <c:v>1.0000000000000001E-5</c:v>
                </c:pt>
                <c:pt idx="5386">
                  <c:v>-6.3999999999999997E-5</c:v>
                </c:pt>
                <c:pt idx="5387">
                  <c:v>-1.3799999999999999E-4</c:v>
                </c:pt>
                <c:pt idx="5388">
                  <c:v>-2.22E-4</c:v>
                </c:pt>
                <c:pt idx="5389">
                  <c:v>-3.2699999999999998E-4</c:v>
                </c:pt>
                <c:pt idx="5390">
                  <c:v>-4.2200000000000001E-4</c:v>
                </c:pt>
                <c:pt idx="5391">
                  <c:v>-5.1699999999999999E-4</c:v>
                </c:pt>
                <c:pt idx="5392">
                  <c:v>-6.0099999999999997E-4</c:v>
                </c:pt>
                <c:pt idx="5393">
                  <c:v>-6.7500000000000004E-4</c:v>
                </c:pt>
                <c:pt idx="5394">
                  <c:v>-7.6999999999999996E-4</c:v>
                </c:pt>
                <c:pt idx="5395">
                  <c:v>-8.3299999999999997E-4</c:v>
                </c:pt>
                <c:pt idx="5396">
                  <c:v>-8.9599999999999999E-4</c:v>
                </c:pt>
                <c:pt idx="5397">
                  <c:v>-9.4899999999999997E-4</c:v>
                </c:pt>
                <c:pt idx="5398">
                  <c:v>-9.9099999999999991E-4</c:v>
                </c:pt>
                <c:pt idx="5399">
                  <c:v>-1.0120000000000001E-3</c:v>
                </c:pt>
                <c:pt idx="5400">
                  <c:v>-1.0330000000000001E-3</c:v>
                </c:pt>
                <c:pt idx="5401">
                  <c:v>-1.0330000000000001E-3</c:v>
                </c:pt>
                <c:pt idx="5402">
                  <c:v>-1.0020000000000001E-3</c:v>
                </c:pt>
                <c:pt idx="5403">
                  <c:v>-9.7000000000000005E-4</c:v>
                </c:pt>
                <c:pt idx="5404">
                  <c:v>-9.1699999999999995E-4</c:v>
                </c:pt>
                <c:pt idx="5405">
                  <c:v>-8.6499999999999999E-4</c:v>
                </c:pt>
                <c:pt idx="5406">
                  <c:v>-7.9100000000000004E-4</c:v>
                </c:pt>
                <c:pt idx="5407">
                  <c:v>-7.2800000000000002E-4</c:v>
                </c:pt>
                <c:pt idx="5408">
                  <c:v>-6.3299999999999999E-4</c:v>
                </c:pt>
                <c:pt idx="5409">
                  <c:v>-5.2800000000000004E-4</c:v>
                </c:pt>
                <c:pt idx="5410">
                  <c:v>-4.1199999999999999E-4</c:v>
                </c:pt>
                <c:pt idx="5411">
                  <c:v>-3.0600000000000001E-4</c:v>
                </c:pt>
                <c:pt idx="5412">
                  <c:v>-1.9000000000000001E-4</c:v>
                </c:pt>
                <c:pt idx="5413">
                  <c:v>-5.3000000000000001E-5</c:v>
                </c:pt>
                <c:pt idx="5414">
                  <c:v>5.1999999999999997E-5</c:v>
                </c:pt>
                <c:pt idx="5415">
                  <c:v>1.7899999999999999E-4</c:v>
                </c:pt>
                <c:pt idx="5416">
                  <c:v>3.0499999999999999E-4</c:v>
                </c:pt>
                <c:pt idx="5417">
                  <c:v>4.2099999999999999E-4</c:v>
                </c:pt>
                <c:pt idx="5418">
                  <c:v>5.1599999999999997E-4</c:v>
                </c:pt>
                <c:pt idx="5419">
                  <c:v>6.2100000000000002E-4</c:v>
                </c:pt>
                <c:pt idx="5420">
                  <c:v>7.1599999999999995E-4</c:v>
                </c:pt>
                <c:pt idx="5421">
                  <c:v>7.6900000000000004E-4</c:v>
                </c:pt>
                <c:pt idx="5422">
                  <c:v>8.2100000000000001E-4</c:v>
                </c:pt>
                <c:pt idx="5423">
                  <c:v>8.8500000000000004E-4</c:v>
                </c:pt>
                <c:pt idx="5424">
                  <c:v>8.9499999999999996E-4</c:v>
                </c:pt>
                <c:pt idx="5425">
                  <c:v>9.2699999999999998E-4</c:v>
                </c:pt>
                <c:pt idx="5426">
                  <c:v>9.1600000000000004E-4</c:v>
                </c:pt>
                <c:pt idx="5427">
                  <c:v>9.2699999999999998E-4</c:v>
                </c:pt>
                <c:pt idx="5428">
                  <c:v>8.8500000000000004E-4</c:v>
                </c:pt>
                <c:pt idx="5429">
                  <c:v>8.6399999999999997E-4</c:v>
                </c:pt>
                <c:pt idx="5430">
                  <c:v>8.1099999999999998E-4</c:v>
                </c:pt>
                <c:pt idx="5431">
                  <c:v>7.5799999999999999E-4</c:v>
                </c:pt>
                <c:pt idx="5432">
                  <c:v>6.9499999999999998E-4</c:v>
                </c:pt>
                <c:pt idx="5433">
                  <c:v>6.3199999999999997E-4</c:v>
                </c:pt>
                <c:pt idx="5434">
                  <c:v>5.5800000000000001E-4</c:v>
                </c:pt>
                <c:pt idx="5435">
                  <c:v>5.0500000000000002E-4</c:v>
                </c:pt>
                <c:pt idx="5436">
                  <c:v>4.0000000000000002E-4</c:v>
                </c:pt>
                <c:pt idx="5437">
                  <c:v>3.2600000000000001E-4</c:v>
                </c:pt>
                <c:pt idx="5438">
                  <c:v>2.42E-4</c:v>
                </c:pt>
                <c:pt idx="5439">
                  <c:v>1.6799999999999999E-4</c:v>
                </c:pt>
                <c:pt idx="5440">
                  <c:v>9.3999999999999994E-5</c:v>
                </c:pt>
                <c:pt idx="5441">
                  <c:v>2.0000000000000002E-5</c:v>
                </c:pt>
                <c:pt idx="5442">
                  <c:v>-2.1999999999999999E-5</c:v>
                </c:pt>
                <c:pt idx="5443">
                  <c:v>-9.5000000000000005E-5</c:v>
                </c:pt>
                <c:pt idx="5444">
                  <c:v>-1.5899999999999999E-4</c:v>
                </c:pt>
                <c:pt idx="5445">
                  <c:v>-1.9000000000000001E-4</c:v>
                </c:pt>
                <c:pt idx="5446">
                  <c:v>-2.43E-4</c:v>
                </c:pt>
                <c:pt idx="5447">
                  <c:v>-2.7500000000000002E-4</c:v>
                </c:pt>
                <c:pt idx="5448">
                  <c:v>-3.1700000000000001E-4</c:v>
                </c:pt>
                <c:pt idx="5449">
                  <c:v>-3.3799999999999998E-4</c:v>
                </c:pt>
                <c:pt idx="5450">
                  <c:v>-3.6900000000000002E-4</c:v>
                </c:pt>
                <c:pt idx="5451">
                  <c:v>-3.9100000000000002E-4</c:v>
                </c:pt>
                <c:pt idx="5452">
                  <c:v>-4.0099999999999999E-4</c:v>
                </c:pt>
                <c:pt idx="5453">
                  <c:v>-4.0099999999999999E-4</c:v>
                </c:pt>
                <c:pt idx="5454">
                  <c:v>-4.2200000000000001E-4</c:v>
                </c:pt>
                <c:pt idx="5455">
                  <c:v>-4.2200000000000001E-4</c:v>
                </c:pt>
                <c:pt idx="5456">
                  <c:v>-4.64E-4</c:v>
                </c:pt>
                <c:pt idx="5457">
                  <c:v>-4.64E-4</c:v>
                </c:pt>
                <c:pt idx="5458">
                  <c:v>-4.75E-4</c:v>
                </c:pt>
                <c:pt idx="5459">
                  <c:v>-5.1699999999999999E-4</c:v>
                </c:pt>
                <c:pt idx="5460">
                  <c:v>-5.3799999999999996E-4</c:v>
                </c:pt>
                <c:pt idx="5461">
                  <c:v>-5.6999999999999998E-4</c:v>
                </c:pt>
                <c:pt idx="5462">
                  <c:v>-6.0099999999999997E-4</c:v>
                </c:pt>
                <c:pt idx="5463">
                  <c:v>-6.3299999999999999E-4</c:v>
                </c:pt>
                <c:pt idx="5464">
                  <c:v>-6.7500000000000004E-4</c:v>
                </c:pt>
                <c:pt idx="5465">
                  <c:v>-7.1699999999999997E-4</c:v>
                </c:pt>
                <c:pt idx="5466">
                  <c:v>-7.9100000000000004E-4</c:v>
                </c:pt>
                <c:pt idx="5467">
                  <c:v>-8.3299999999999997E-4</c:v>
                </c:pt>
                <c:pt idx="5468">
                  <c:v>-8.9599999999999999E-4</c:v>
                </c:pt>
                <c:pt idx="5469">
                  <c:v>-9.6000000000000002E-4</c:v>
                </c:pt>
                <c:pt idx="5470">
                  <c:v>-1.0120000000000001E-3</c:v>
                </c:pt>
                <c:pt idx="5471">
                  <c:v>-1.0859999999999999E-3</c:v>
                </c:pt>
                <c:pt idx="5472">
                  <c:v>-1.1490000000000001E-3</c:v>
                </c:pt>
                <c:pt idx="5473">
                  <c:v>-1.2019999999999999E-3</c:v>
                </c:pt>
                <c:pt idx="5474">
                  <c:v>-1.255E-3</c:v>
                </c:pt>
                <c:pt idx="5475">
                  <c:v>-1.297E-3</c:v>
                </c:pt>
                <c:pt idx="5476">
                  <c:v>-1.3389999999999999E-3</c:v>
                </c:pt>
                <c:pt idx="5477">
                  <c:v>-1.3389999999999999E-3</c:v>
                </c:pt>
                <c:pt idx="5478">
                  <c:v>-1.392E-3</c:v>
                </c:pt>
                <c:pt idx="5479">
                  <c:v>-1.423E-3</c:v>
                </c:pt>
                <c:pt idx="5480">
                  <c:v>-1.413E-3</c:v>
                </c:pt>
                <c:pt idx="5481">
                  <c:v>-1.413E-3</c:v>
                </c:pt>
                <c:pt idx="5482">
                  <c:v>-1.413E-3</c:v>
                </c:pt>
                <c:pt idx="5483">
                  <c:v>-1.3600000000000001E-3</c:v>
                </c:pt>
                <c:pt idx="5484">
                  <c:v>-1.328E-3</c:v>
                </c:pt>
                <c:pt idx="5485">
                  <c:v>-1.286E-3</c:v>
                </c:pt>
                <c:pt idx="5486">
                  <c:v>-1.2130000000000001E-3</c:v>
                </c:pt>
                <c:pt idx="5487">
                  <c:v>-1.1280000000000001E-3</c:v>
                </c:pt>
                <c:pt idx="5488">
                  <c:v>-1.054E-3</c:v>
                </c:pt>
                <c:pt idx="5489">
                  <c:v>-9.4899999999999997E-4</c:v>
                </c:pt>
                <c:pt idx="5490">
                  <c:v>-8.7500000000000002E-4</c:v>
                </c:pt>
                <c:pt idx="5491">
                  <c:v>-7.5900000000000002E-4</c:v>
                </c:pt>
                <c:pt idx="5492">
                  <c:v>-6.5399999999999996E-4</c:v>
                </c:pt>
                <c:pt idx="5493">
                  <c:v>-5.2800000000000004E-4</c:v>
                </c:pt>
                <c:pt idx="5494">
                  <c:v>-4.1199999999999999E-4</c:v>
                </c:pt>
                <c:pt idx="5495">
                  <c:v>-3.0600000000000001E-4</c:v>
                </c:pt>
                <c:pt idx="5496">
                  <c:v>-1.8000000000000001E-4</c:v>
                </c:pt>
                <c:pt idx="5497">
                  <c:v>-5.3000000000000001E-5</c:v>
                </c:pt>
                <c:pt idx="5498">
                  <c:v>5.1999999999999997E-5</c:v>
                </c:pt>
                <c:pt idx="5499">
                  <c:v>1.47E-4</c:v>
                </c:pt>
                <c:pt idx="5500">
                  <c:v>2.31E-4</c:v>
                </c:pt>
                <c:pt idx="5501">
                  <c:v>3.2600000000000001E-4</c:v>
                </c:pt>
                <c:pt idx="5502">
                  <c:v>4.2099999999999999E-4</c:v>
                </c:pt>
                <c:pt idx="5503">
                  <c:v>4.95E-4</c:v>
                </c:pt>
                <c:pt idx="5504">
                  <c:v>5.6800000000000004E-4</c:v>
                </c:pt>
                <c:pt idx="5505">
                  <c:v>6.2100000000000002E-4</c:v>
                </c:pt>
                <c:pt idx="5506">
                  <c:v>6.7400000000000001E-4</c:v>
                </c:pt>
                <c:pt idx="5507">
                  <c:v>6.8400000000000004E-4</c:v>
                </c:pt>
                <c:pt idx="5508">
                  <c:v>7.0500000000000001E-4</c:v>
                </c:pt>
                <c:pt idx="5509">
                  <c:v>7.3700000000000002E-4</c:v>
                </c:pt>
                <c:pt idx="5510">
                  <c:v>7.3700000000000002E-4</c:v>
                </c:pt>
                <c:pt idx="5511">
                  <c:v>7.27E-4</c:v>
                </c:pt>
                <c:pt idx="5512">
                  <c:v>7.27E-4</c:v>
                </c:pt>
                <c:pt idx="5513">
                  <c:v>7.1599999999999995E-4</c:v>
                </c:pt>
                <c:pt idx="5514">
                  <c:v>6.8400000000000004E-4</c:v>
                </c:pt>
                <c:pt idx="5515">
                  <c:v>6.5300000000000004E-4</c:v>
                </c:pt>
                <c:pt idx="5516">
                  <c:v>6.2100000000000002E-4</c:v>
                </c:pt>
                <c:pt idx="5517">
                  <c:v>5.9000000000000003E-4</c:v>
                </c:pt>
                <c:pt idx="5518">
                  <c:v>5.2599999999999999E-4</c:v>
                </c:pt>
                <c:pt idx="5519">
                  <c:v>4.95E-4</c:v>
                </c:pt>
                <c:pt idx="5520">
                  <c:v>4.5300000000000001E-4</c:v>
                </c:pt>
                <c:pt idx="5521">
                  <c:v>4.2099999999999999E-4</c:v>
                </c:pt>
                <c:pt idx="5522">
                  <c:v>4.0000000000000002E-4</c:v>
                </c:pt>
                <c:pt idx="5523">
                  <c:v>3.79E-4</c:v>
                </c:pt>
                <c:pt idx="5524">
                  <c:v>3.4699999999999998E-4</c:v>
                </c:pt>
                <c:pt idx="5525">
                  <c:v>3.0499999999999999E-4</c:v>
                </c:pt>
                <c:pt idx="5526">
                  <c:v>3.1599999999999998E-4</c:v>
                </c:pt>
                <c:pt idx="5527">
                  <c:v>3.1599999999999998E-4</c:v>
                </c:pt>
                <c:pt idx="5528">
                  <c:v>2.9399999999999999E-4</c:v>
                </c:pt>
                <c:pt idx="5529">
                  <c:v>2.9399999999999999E-4</c:v>
                </c:pt>
                <c:pt idx="5530">
                  <c:v>2.8400000000000002E-4</c:v>
                </c:pt>
                <c:pt idx="5531">
                  <c:v>3.0499999999999999E-4</c:v>
                </c:pt>
                <c:pt idx="5532">
                  <c:v>3.1599999999999998E-4</c:v>
                </c:pt>
                <c:pt idx="5533">
                  <c:v>3.2600000000000001E-4</c:v>
                </c:pt>
                <c:pt idx="5534">
                  <c:v>3.5799999999999997E-4</c:v>
                </c:pt>
                <c:pt idx="5535">
                  <c:v>3.68E-4</c:v>
                </c:pt>
                <c:pt idx="5536">
                  <c:v>3.68E-4</c:v>
                </c:pt>
                <c:pt idx="5537">
                  <c:v>3.8900000000000002E-4</c:v>
                </c:pt>
                <c:pt idx="5538">
                  <c:v>3.8900000000000002E-4</c:v>
                </c:pt>
                <c:pt idx="5539">
                  <c:v>4.0000000000000002E-4</c:v>
                </c:pt>
                <c:pt idx="5540">
                  <c:v>4.0999999999999999E-4</c:v>
                </c:pt>
                <c:pt idx="5541">
                  <c:v>4.0000000000000002E-4</c:v>
                </c:pt>
                <c:pt idx="5542">
                  <c:v>3.8900000000000002E-4</c:v>
                </c:pt>
                <c:pt idx="5543">
                  <c:v>3.79E-4</c:v>
                </c:pt>
                <c:pt idx="5544">
                  <c:v>3.5799999999999997E-4</c:v>
                </c:pt>
                <c:pt idx="5545">
                  <c:v>3.1599999999999998E-4</c:v>
                </c:pt>
                <c:pt idx="5546">
                  <c:v>2.7300000000000002E-4</c:v>
                </c:pt>
                <c:pt idx="5547">
                  <c:v>2.2100000000000001E-4</c:v>
                </c:pt>
                <c:pt idx="5548">
                  <c:v>1.5699999999999999E-4</c:v>
                </c:pt>
                <c:pt idx="5549">
                  <c:v>8.3999999999999995E-5</c:v>
                </c:pt>
                <c:pt idx="5550">
                  <c:v>2.0000000000000002E-5</c:v>
                </c:pt>
                <c:pt idx="5551">
                  <c:v>-7.3999999999999996E-5</c:v>
                </c:pt>
                <c:pt idx="5552">
                  <c:v>-1.5899999999999999E-4</c:v>
                </c:pt>
                <c:pt idx="5553">
                  <c:v>-2.6400000000000002E-4</c:v>
                </c:pt>
                <c:pt idx="5554">
                  <c:v>-3.8000000000000002E-4</c:v>
                </c:pt>
                <c:pt idx="5555">
                  <c:v>-4.64E-4</c:v>
                </c:pt>
                <c:pt idx="5556">
                  <c:v>-5.9100000000000005E-4</c:v>
                </c:pt>
                <c:pt idx="5557">
                  <c:v>-7.0699999999999995E-4</c:v>
                </c:pt>
                <c:pt idx="5558">
                  <c:v>-8.0199999999999998E-4</c:v>
                </c:pt>
                <c:pt idx="5559">
                  <c:v>-9.0700000000000004E-4</c:v>
                </c:pt>
                <c:pt idx="5560">
                  <c:v>-1.023E-3</c:v>
                </c:pt>
                <c:pt idx="5561">
                  <c:v>-1.1490000000000001E-3</c:v>
                </c:pt>
                <c:pt idx="5562">
                  <c:v>-1.2440000000000001E-3</c:v>
                </c:pt>
                <c:pt idx="5563">
                  <c:v>-1.328E-3</c:v>
                </c:pt>
                <c:pt idx="5564">
                  <c:v>-1.423E-3</c:v>
                </c:pt>
                <c:pt idx="5565">
                  <c:v>-1.487E-3</c:v>
                </c:pt>
                <c:pt idx="5566">
                  <c:v>-1.56E-3</c:v>
                </c:pt>
                <c:pt idx="5567">
                  <c:v>-1.634E-3</c:v>
                </c:pt>
                <c:pt idx="5568">
                  <c:v>-1.676E-3</c:v>
                </c:pt>
                <c:pt idx="5569">
                  <c:v>-1.7290000000000001E-3</c:v>
                </c:pt>
                <c:pt idx="5570">
                  <c:v>-1.7390000000000001E-3</c:v>
                </c:pt>
                <c:pt idx="5571">
                  <c:v>-1.761E-3</c:v>
                </c:pt>
                <c:pt idx="5572">
                  <c:v>-1.761E-3</c:v>
                </c:pt>
                <c:pt idx="5573">
                  <c:v>-1.761E-3</c:v>
                </c:pt>
                <c:pt idx="5574">
                  <c:v>-1.75E-3</c:v>
                </c:pt>
                <c:pt idx="5575">
                  <c:v>-1.7390000000000001E-3</c:v>
                </c:pt>
                <c:pt idx="5576">
                  <c:v>-1.7179999999999999E-3</c:v>
                </c:pt>
                <c:pt idx="5577">
                  <c:v>-1.6659999999999999E-3</c:v>
                </c:pt>
                <c:pt idx="5578">
                  <c:v>-1.634E-3</c:v>
                </c:pt>
                <c:pt idx="5579">
                  <c:v>-1.5920000000000001E-3</c:v>
                </c:pt>
                <c:pt idx="5580">
                  <c:v>-1.539E-3</c:v>
                </c:pt>
                <c:pt idx="5581">
                  <c:v>-1.4760000000000001E-3</c:v>
                </c:pt>
                <c:pt idx="5582">
                  <c:v>-1.413E-3</c:v>
                </c:pt>
                <c:pt idx="5583">
                  <c:v>-1.3600000000000001E-3</c:v>
                </c:pt>
                <c:pt idx="5584">
                  <c:v>-1.307E-3</c:v>
                </c:pt>
                <c:pt idx="5585">
                  <c:v>-1.2650000000000001E-3</c:v>
                </c:pt>
                <c:pt idx="5586">
                  <c:v>-1.2130000000000001E-3</c:v>
                </c:pt>
                <c:pt idx="5587">
                  <c:v>-1.1490000000000001E-3</c:v>
                </c:pt>
                <c:pt idx="5588">
                  <c:v>-1.0970000000000001E-3</c:v>
                </c:pt>
                <c:pt idx="5589">
                  <c:v>-1.0330000000000001E-3</c:v>
                </c:pt>
                <c:pt idx="5590">
                  <c:v>-1.0020000000000001E-3</c:v>
                </c:pt>
                <c:pt idx="5591">
                  <c:v>-9.6000000000000002E-4</c:v>
                </c:pt>
                <c:pt idx="5592">
                  <c:v>-9.2800000000000001E-4</c:v>
                </c:pt>
                <c:pt idx="5593">
                  <c:v>-8.8599999999999996E-4</c:v>
                </c:pt>
                <c:pt idx="5594">
                  <c:v>-8.7500000000000002E-4</c:v>
                </c:pt>
                <c:pt idx="5595">
                  <c:v>-8.12E-4</c:v>
                </c:pt>
                <c:pt idx="5596">
                  <c:v>-8.12E-4</c:v>
                </c:pt>
                <c:pt idx="5597">
                  <c:v>-7.7999999999999999E-4</c:v>
                </c:pt>
                <c:pt idx="5598">
                  <c:v>-7.5900000000000002E-4</c:v>
                </c:pt>
                <c:pt idx="5599">
                  <c:v>-7.4899999999999999E-4</c:v>
                </c:pt>
                <c:pt idx="5600">
                  <c:v>-7.2800000000000002E-4</c:v>
                </c:pt>
                <c:pt idx="5601">
                  <c:v>-7.1699999999999997E-4</c:v>
                </c:pt>
                <c:pt idx="5602">
                  <c:v>-6.96E-4</c:v>
                </c:pt>
                <c:pt idx="5603">
                  <c:v>-6.6500000000000001E-4</c:v>
                </c:pt>
                <c:pt idx="5604">
                  <c:v>-6.5399999999999996E-4</c:v>
                </c:pt>
                <c:pt idx="5605">
                  <c:v>-6.3299999999999999E-4</c:v>
                </c:pt>
                <c:pt idx="5606">
                  <c:v>-6.1200000000000002E-4</c:v>
                </c:pt>
                <c:pt idx="5607">
                  <c:v>-5.9100000000000005E-4</c:v>
                </c:pt>
                <c:pt idx="5608">
                  <c:v>-5.6999999999999998E-4</c:v>
                </c:pt>
                <c:pt idx="5609">
                  <c:v>-5.2800000000000004E-4</c:v>
                </c:pt>
                <c:pt idx="5610">
                  <c:v>-5.2800000000000004E-4</c:v>
                </c:pt>
                <c:pt idx="5611">
                  <c:v>-4.8500000000000003E-4</c:v>
                </c:pt>
                <c:pt idx="5612">
                  <c:v>-4.64E-4</c:v>
                </c:pt>
                <c:pt idx="5613">
                  <c:v>-4.3300000000000001E-4</c:v>
                </c:pt>
                <c:pt idx="5614">
                  <c:v>-3.9100000000000002E-4</c:v>
                </c:pt>
                <c:pt idx="5615">
                  <c:v>-3.6900000000000002E-4</c:v>
                </c:pt>
                <c:pt idx="5616">
                  <c:v>-3.2699999999999998E-4</c:v>
                </c:pt>
                <c:pt idx="5617">
                  <c:v>-3.1700000000000001E-4</c:v>
                </c:pt>
                <c:pt idx="5618">
                  <c:v>-2.9599999999999998E-4</c:v>
                </c:pt>
                <c:pt idx="5619">
                  <c:v>-2.5399999999999999E-4</c:v>
                </c:pt>
                <c:pt idx="5620">
                  <c:v>-2.32E-4</c:v>
                </c:pt>
                <c:pt idx="5621">
                  <c:v>-2.0100000000000001E-4</c:v>
                </c:pt>
                <c:pt idx="5622">
                  <c:v>-1.9000000000000001E-4</c:v>
                </c:pt>
                <c:pt idx="5623">
                  <c:v>-1.8000000000000001E-4</c:v>
                </c:pt>
                <c:pt idx="5624">
                  <c:v>-1.8000000000000001E-4</c:v>
                </c:pt>
                <c:pt idx="5625">
                  <c:v>-1.4799999999999999E-4</c:v>
                </c:pt>
                <c:pt idx="5626">
                  <c:v>-1.4799999999999999E-4</c:v>
                </c:pt>
                <c:pt idx="5627">
                  <c:v>-1.4799999999999999E-4</c:v>
                </c:pt>
                <c:pt idx="5628">
                  <c:v>-1.5899999999999999E-4</c:v>
                </c:pt>
                <c:pt idx="5629">
                  <c:v>-1.5899999999999999E-4</c:v>
                </c:pt>
                <c:pt idx="5630">
                  <c:v>-1.6899999999999999E-4</c:v>
                </c:pt>
                <c:pt idx="5631">
                  <c:v>-1.9000000000000001E-4</c:v>
                </c:pt>
                <c:pt idx="5632">
                  <c:v>-2.1100000000000001E-4</c:v>
                </c:pt>
                <c:pt idx="5633">
                  <c:v>-2.1100000000000001E-4</c:v>
                </c:pt>
                <c:pt idx="5634">
                  <c:v>-2.43E-4</c:v>
                </c:pt>
                <c:pt idx="5635">
                  <c:v>-2.6400000000000002E-4</c:v>
                </c:pt>
                <c:pt idx="5636">
                  <c:v>-2.8499999999999999E-4</c:v>
                </c:pt>
                <c:pt idx="5637">
                  <c:v>-3.1700000000000001E-4</c:v>
                </c:pt>
                <c:pt idx="5638">
                  <c:v>-3.2699999999999998E-4</c:v>
                </c:pt>
                <c:pt idx="5639">
                  <c:v>-3.6900000000000002E-4</c:v>
                </c:pt>
                <c:pt idx="5640">
                  <c:v>-4.0099999999999999E-4</c:v>
                </c:pt>
                <c:pt idx="5641">
                  <c:v>-4.2200000000000001E-4</c:v>
                </c:pt>
                <c:pt idx="5642">
                  <c:v>-4.4299999999999998E-4</c:v>
                </c:pt>
                <c:pt idx="5643">
                  <c:v>-4.64E-4</c:v>
                </c:pt>
                <c:pt idx="5644">
                  <c:v>-4.64E-4</c:v>
                </c:pt>
                <c:pt idx="5645">
                  <c:v>-4.8500000000000003E-4</c:v>
                </c:pt>
                <c:pt idx="5646">
                  <c:v>-4.8500000000000003E-4</c:v>
                </c:pt>
                <c:pt idx="5647">
                  <c:v>-4.75E-4</c:v>
                </c:pt>
                <c:pt idx="5648">
                  <c:v>-4.9600000000000002E-4</c:v>
                </c:pt>
                <c:pt idx="5649">
                  <c:v>-4.8500000000000003E-4</c:v>
                </c:pt>
                <c:pt idx="5650">
                  <c:v>-4.75E-4</c:v>
                </c:pt>
                <c:pt idx="5651">
                  <c:v>-4.64E-4</c:v>
                </c:pt>
                <c:pt idx="5652">
                  <c:v>-4.5399999999999998E-4</c:v>
                </c:pt>
                <c:pt idx="5653">
                  <c:v>-4.3300000000000001E-4</c:v>
                </c:pt>
                <c:pt idx="5654">
                  <c:v>-4.0099999999999999E-4</c:v>
                </c:pt>
                <c:pt idx="5655">
                  <c:v>-4.0099999999999999E-4</c:v>
                </c:pt>
                <c:pt idx="5656">
                  <c:v>-3.59E-4</c:v>
                </c:pt>
                <c:pt idx="5657">
                  <c:v>-3.1700000000000001E-4</c:v>
                </c:pt>
                <c:pt idx="5658">
                  <c:v>-2.9599999999999998E-4</c:v>
                </c:pt>
                <c:pt idx="5659">
                  <c:v>-2.6400000000000002E-4</c:v>
                </c:pt>
                <c:pt idx="5660">
                  <c:v>-2.22E-4</c:v>
                </c:pt>
                <c:pt idx="5661">
                  <c:v>-2.0100000000000001E-4</c:v>
                </c:pt>
                <c:pt idx="5662">
                  <c:v>-1.8000000000000001E-4</c:v>
                </c:pt>
                <c:pt idx="5663">
                  <c:v>-1.4799999999999999E-4</c:v>
                </c:pt>
                <c:pt idx="5664">
                  <c:v>-9.5000000000000005E-5</c:v>
                </c:pt>
                <c:pt idx="5665">
                  <c:v>-9.5000000000000005E-5</c:v>
                </c:pt>
                <c:pt idx="5666">
                  <c:v>-6.3999999999999997E-5</c:v>
                </c:pt>
                <c:pt idx="5667">
                  <c:v>-3.1999999999999999E-5</c:v>
                </c:pt>
                <c:pt idx="5668">
                  <c:v>-1.1E-5</c:v>
                </c:pt>
                <c:pt idx="5669">
                  <c:v>-9.9999999999999995E-7</c:v>
                </c:pt>
                <c:pt idx="5670">
                  <c:v>2.0000000000000002E-5</c:v>
                </c:pt>
                <c:pt idx="5671">
                  <c:v>3.1000000000000001E-5</c:v>
                </c:pt>
                <c:pt idx="5672">
                  <c:v>2.0000000000000002E-5</c:v>
                </c:pt>
                <c:pt idx="5673">
                  <c:v>2.0000000000000002E-5</c:v>
                </c:pt>
                <c:pt idx="5674">
                  <c:v>2.0000000000000002E-5</c:v>
                </c:pt>
                <c:pt idx="5675">
                  <c:v>3.1000000000000001E-5</c:v>
                </c:pt>
                <c:pt idx="5676">
                  <c:v>3.1000000000000001E-5</c:v>
                </c:pt>
                <c:pt idx="5677">
                  <c:v>1.0000000000000001E-5</c:v>
                </c:pt>
                <c:pt idx="5678">
                  <c:v>2.0000000000000002E-5</c:v>
                </c:pt>
                <c:pt idx="5679">
                  <c:v>-9.9999999999999995E-7</c:v>
                </c:pt>
                <c:pt idx="5680">
                  <c:v>-9.9999999999999995E-7</c:v>
                </c:pt>
                <c:pt idx="5681">
                  <c:v>-2.1999999999999999E-5</c:v>
                </c:pt>
                <c:pt idx="5682">
                  <c:v>-2.1999999999999999E-5</c:v>
                </c:pt>
                <c:pt idx="5683">
                  <c:v>-2.1999999999999999E-5</c:v>
                </c:pt>
                <c:pt idx="5684">
                  <c:v>-3.1999999999999999E-5</c:v>
                </c:pt>
                <c:pt idx="5685">
                  <c:v>-4.3000000000000002E-5</c:v>
                </c:pt>
                <c:pt idx="5686">
                  <c:v>-5.3000000000000001E-5</c:v>
                </c:pt>
                <c:pt idx="5687">
                  <c:v>-5.3000000000000001E-5</c:v>
                </c:pt>
                <c:pt idx="5688">
                  <c:v>-7.3999999999999996E-5</c:v>
                </c:pt>
                <c:pt idx="5689">
                  <c:v>-8.5000000000000006E-5</c:v>
                </c:pt>
                <c:pt idx="5690">
                  <c:v>-8.5000000000000006E-5</c:v>
                </c:pt>
                <c:pt idx="5691">
                  <c:v>-8.5000000000000006E-5</c:v>
                </c:pt>
                <c:pt idx="5692">
                  <c:v>-9.5000000000000005E-5</c:v>
                </c:pt>
                <c:pt idx="5693">
                  <c:v>-8.5000000000000006E-5</c:v>
                </c:pt>
                <c:pt idx="5694">
                  <c:v>-1.17E-4</c:v>
                </c:pt>
                <c:pt idx="5695">
                  <c:v>-1.17E-4</c:v>
                </c:pt>
                <c:pt idx="5696">
                  <c:v>-1.27E-4</c:v>
                </c:pt>
                <c:pt idx="5697">
                  <c:v>-1.3799999999999999E-4</c:v>
                </c:pt>
                <c:pt idx="5698">
                  <c:v>-1.5899999999999999E-4</c:v>
                </c:pt>
                <c:pt idx="5699">
                  <c:v>-1.8000000000000001E-4</c:v>
                </c:pt>
                <c:pt idx="5700">
                  <c:v>-2.1100000000000001E-4</c:v>
                </c:pt>
                <c:pt idx="5701">
                  <c:v>-2.22E-4</c:v>
                </c:pt>
                <c:pt idx="5702">
                  <c:v>-2.43E-4</c:v>
                </c:pt>
                <c:pt idx="5703">
                  <c:v>-2.8499999999999999E-4</c:v>
                </c:pt>
                <c:pt idx="5704">
                  <c:v>-3.2699999999999998E-4</c:v>
                </c:pt>
                <c:pt idx="5705">
                  <c:v>-3.59E-4</c:v>
                </c:pt>
                <c:pt idx="5706">
                  <c:v>-4.1199999999999999E-4</c:v>
                </c:pt>
                <c:pt idx="5707">
                  <c:v>-4.5399999999999998E-4</c:v>
                </c:pt>
                <c:pt idx="5708">
                  <c:v>-4.9600000000000002E-4</c:v>
                </c:pt>
                <c:pt idx="5709">
                  <c:v>-5.2800000000000004E-4</c:v>
                </c:pt>
                <c:pt idx="5710">
                  <c:v>-5.9100000000000005E-4</c:v>
                </c:pt>
                <c:pt idx="5711">
                  <c:v>-6.5399999999999996E-4</c:v>
                </c:pt>
                <c:pt idx="5712">
                  <c:v>-6.7500000000000004E-4</c:v>
                </c:pt>
                <c:pt idx="5713">
                  <c:v>-7.1699999999999997E-4</c:v>
                </c:pt>
                <c:pt idx="5714">
                  <c:v>-7.4899999999999999E-4</c:v>
                </c:pt>
                <c:pt idx="5715">
                  <c:v>-7.6999999999999996E-4</c:v>
                </c:pt>
                <c:pt idx="5716">
                  <c:v>-8.2299999999999995E-4</c:v>
                </c:pt>
                <c:pt idx="5717">
                  <c:v>-8.3299999999999997E-4</c:v>
                </c:pt>
                <c:pt idx="5718">
                  <c:v>-8.4400000000000002E-4</c:v>
                </c:pt>
                <c:pt idx="5719">
                  <c:v>-8.5400000000000005E-4</c:v>
                </c:pt>
                <c:pt idx="5720">
                  <c:v>-8.4400000000000002E-4</c:v>
                </c:pt>
                <c:pt idx="5721">
                  <c:v>-8.2299999999999995E-4</c:v>
                </c:pt>
                <c:pt idx="5722">
                  <c:v>-7.9100000000000004E-4</c:v>
                </c:pt>
                <c:pt idx="5723">
                  <c:v>-7.6999999999999996E-4</c:v>
                </c:pt>
                <c:pt idx="5724">
                  <c:v>-7.4899999999999999E-4</c:v>
                </c:pt>
                <c:pt idx="5725">
                  <c:v>-6.7500000000000004E-4</c:v>
                </c:pt>
                <c:pt idx="5726">
                  <c:v>-6.1200000000000002E-4</c:v>
                </c:pt>
                <c:pt idx="5727">
                  <c:v>-5.4900000000000001E-4</c:v>
                </c:pt>
                <c:pt idx="5728">
                  <c:v>-4.75E-4</c:v>
                </c:pt>
                <c:pt idx="5729">
                  <c:v>-4.1199999999999999E-4</c:v>
                </c:pt>
                <c:pt idx="5730">
                  <c:v>-3.1700000000000001E-4</c:v>
                </c:pt>
                <c:pt idx="5731">
                  <c:v>-2.1100000000000001E-4</c:v>
                </c:pt>
                <c:pt idx="5732">
                  <c:v>-1.27E-4</c:v>
                </c:pt>
                <c:pt idx="5733">
                  <c:v>-3.1999999999999999E-5</c:v>
                </c:pt>
                <c:pt idx="5734">
                  <c:v>5.1999999999999997E-5</c:v>
                </c:pt>
                <c:pt idx="5735">
                  <c:v>1.26E-4</c:v>
                </c:pt>
                <c:pt idx="5736">
                  <c:v>2.1000000000000001E-4</c:v>
                </c:pt>
                <c:pt idx="5737">
                  <c:v>3.0499999999999999E-4</c:v>
                </c:pt>
                <c:pt idx="5738">
                  <c:v>3.79E-4</c:v>
                </c:pt>
                <c:pt idx="5739">
                  <c:v>4.5300000000000001E-4</c:v>
                </c:pt>
                <c:pt idx="5740">
                  <c:v>5.1599999999999997E-4</c:v>
                </c:pt>
                <c:pt idx="5741">
                  <c:v>5.3700000000000004E-4</c:v>
                </c:pt>
                <c:pt idx="5742">
                  <c:v>5.6800000000000004E-4</c:v>
                </c:pt>
                <c:pt idx="5743">
                  <c:v>5.9999999999999995E-4</c:v>
                </c:pt>
                <c:pt idx="5744">
                  <c:v>6.11E-4</c:v>
                </c:pt>
                <c:pt idx="5745">
                  <c:v>5.9999999999999995E-4</c:v>
                </c:pt>
                <c:pt idx="5746">
                  <c:v>5.9999999999999995E-4</c:v>
                </c:pt>
                <c:pt idx="5747">
                  <c:v>5.6800000000000004E-4</c:v>
                </c:pt>
                <c:pt idx="5748">
                  <c:v>5.1599999999999997E-4</c:v>
                </c:pt>
                <c:pt idx="5749">
                  <c:v>4.84E-4</c:v>
                </c:pt>
                <c:pt idx="5750">
                  <c:v>4.2099999999999999E-4</c:v>
                </c:pt>
                <c:pt idx="5751">
                  <c:v>3.68E-4</c:v>
                </c:pt>
                <c:pt idx="5752">
                  <c:v>2.9399999999999999E-4</c:v>
                </c:pt>
                <c:pt idx="5753">
                  <c:v>2.31E-4</c:v>
                </c:pt>
                <c:pt idx="5754">
                  <c:v>1.6799999999999999E-4</c:v>
                </c:pt>
                <c:pt idx="5755">
                  <c:v>9.3999999999999994E-5</c:v>
                </c:pt>
                <c:pt idx="5756">
                  <c:v>-9.9999999999999995E-7</c:v>
                </c:pt>
                <c:pt idx="5757">
                  <c:v>-6.3999999999999997E-5</c:v>
                </c:pt>
                <c:pt idx="5758">
                  <c:v>-1.3799999999999999E-4</c:v>
                </c:pt>
                <c:pt idx="5759">
                  <c:v>-2.1100000000000001E-4</c:v>
                </c:pt>
                <c:pt idx="5760">
                  <c:v>-2.5399999999999999E-4</c:v>
                </c:pt>
                <c:pt idx="5761">
                  <c:v>-3.1700000000000001E-4</c:v>
                </c:pt>
                <c:pt idx="5762">
                  <c:v>-3.48E-4</c:v>
                </c:pt>
                <c:pt idx="5763">
                  <c:v>-3.8000000000000002E-4</c:v>
                </c:pt>
                <c:pt idx="5764">
                  <c:v>-4.1199999999999999E-4</c:v>
                </c:pt>
                <c:pt idx="5765">
                  <c:v>-4.1199999999999999E-4</c:v>
                </c:pt>
                <c:pt idx="5766">
                  <c:v>-4.2200000000000001E-4</c:v>
                </c:pt>
                <c:pt idx="5767">
                  <c:v>-4.3300000000000001E-4</c:v>
                </c:pt>
                <c:pt idx="5768">
                  <c:v>-4.1199999999999999E-4</c:v>
                </c:pt>
                <c:pt idx="5769">
                  <c:v>-3.9100000000000002E-4</c:v>
                </c:pt>
                <c:pt idx="5770">
                  <c:v>-3.6900000000000002E-4</c:v>
                </c:pt>
                <c:pt idx="5771">
                  <c:v>-3.3799999999999998E-4</c:v>
                </c:pt>
                <c:pt idx="5772">
                  <c:v>-3.0600000000000001E-4</c:v>
                </c:pt>
                <c:pt idx="5773">
                  <c:v>-2.5399999999999999E-4</c:v>
                </c:pt>
                <c:pt idx="5774">
                  <c:v>-2.32E-4</c:v>
                </c:pt>
                <c:pt idx="5775">
                  <c:v>-2.0100000000000001E-4</c:v>
                </c:pt>
                <c:pt idx="5776">
                  <c:v>-1.5899999999999999E-4</c:v>
                </c:pt>
                <c:pt idx="5777">
                  <c:v>-1.06E-4</c:v>
                </c:pt>
                <c:pt idx="5778">
                  <c:v>-6.3999999999999997E-5</c:v>
                </c:pt>
                <c:pt idx="5779">
                  <c:v>-4.3000000000000002E-5</c:v>
                </c:pt>
                <c:pt idx="5780">
                  <c:v>-3.1999999999999999E-5</c:v>
                </c:pt>
                <c:pt idx="5781">
                  <c:v>-1.1E-5</c:v>
                </c:pt>
                <c:pt idx="5782">
                  <c:v>-1.1E-5</c:v>
                </c:pt>
                <c:pt idx="5783">
                  <c:v>-3.1999999999999999E-5</c:v>
                </c:pt>
                <c:pt idx="5784">
                  <c:v>-2.1999999999999999E-5</c:v>
                </c:pt>
                <c:pt idx="5785">
                  <c:v>-5.3000000000000001E-5</c:v>
                </c:pt>
                <c:pt idx="5786">
                  <c:v>-8.5000000000000006E-5</c:v>
                </c:pt>
                <c:pt idx="5787">
                  <c:v>-1.3799999999999999E-4</c:v>
                </c:pt>
                <c:pt idx="5788">
                  <c:v>-1.9000000000000001E-4</c:v>
                </c:pt>
                <c:pt idx="5789">
                  <c:v>-2.5399999999999999E-4</c:v>
                </c:pt>
                <c:pt idx="5790">
                  <c:v>-3.0600000000000001E-4</c:v>
                </c:pt>
                <c:pt idx="5791">
                  <c:v>-3.59E-4</c:v>
                </c:pt>
                <c:pt idx="5792">
                  <c:v>-4.4299999999999998E-4</c:v>
                </c:pt>
                <c:pt idx="5793">
                  <c:v>-5.1699999999999999E-4</c:v>
                </c:pt>
                <c:pt idx="5794">
                  <c:v>-6.1200000000000002E-4</c:v>
                </c:pt>
                <c:pt idx="5795">
                  <c:v>-6.7500000000000004E-4</c:v>
                </c:pt>
                <c:pt idx="5796">
                  <c:v>-7.5900000000000002E-4</c:v>
                </c:pt>
                <c:pt idx="5797">
                  <c:v>-8.4400000000000002E-4</c:v>
                </c:pt>
                <c:pt idx="5798">
                  <c:v>-9.0700000000000004E-4</c:v>
                </c:pt>
                <c:pt idx="5799">
                  <c:v>-9.9099999999999991E-4</c:v>
                </c:pt>
                <c:pt idx="5800">
                  <c:v>-1.0330000000000001E-3</c:v>
                </c:pt>
                <c:pt idx="5801">
                  <c:v>-1.0970000000000001E-3</c:v>
                </c:pt>
                <c:pt idx="5802">
                  <c:v>-1.139E-3</c:v>
                </c:pt>
                <c:pt idx="5803">
                  <c:v>-1.191E-3</c:v>
                </c:pt>
                <c:pt idx="5804">
                  <c:v>-1.2130000000000001E-3</c:v>
                </c:pt>
                <c:pt idx="5805">
                  <c:v>-1.2340000000000001E-3</c:v>
                </c:pt>
                <c:pt idx="5806">
                  <c:v>-1.2650000000000001E-3</c:v>
                </c:pt>
                <c:pt idx="5807">
                  <c:v>-1.2650000000000001E-3</c:v>
                </c:pt>
                <c:pt idx="5808">
                  <c:v>-1.2440000000000001E-3</c:v>
                </c:pt>
                <c:pt idx="5809">
                  <c:v>-1.2440000000000001E-3</c:v>
                </c:pt>
                <c:pt idx="5810">
                  <c:v>-1.2130000000000001E-3</c:v>
                </c:pt>
                <c:pt idx="5811">
                  <c:v>-1.2130000000000001E-3</c:v>
                </c:pt>
                <c:pt idx="5812">
                  <c:v>-1.191E-3</c:v>
                </c:pt>
                <c:pt idx="5813">
                  <c:v>-1.139E-3</c:v>
                </c:pt>
                <c:pt idx="5814">
                  <c:v>-1.0859999999999999E-3</c:v>
                </c:pt>
                <c:pt idx="5815">
                  <c:v>-1.054E-3</c:v>
                </c:pt>
                <c:pt idx="5816">
                  <c:v>-1.023E-3</c:v>
                </c:pt>
                <c:pt idx="5817">
                  <c:v>-9.6000000000000002E-4</c:v>
                </c:pt>
                <c:pt idx="5818">
                  <c:v>-9.0700000000000004E-4</c:v>
                </c:pt>
                <c:pt idx="5819">
                  <c:v>-8.3299999999999997E-4</c:v>
                </c:pt>
                <c:pt idx="5820">
                  <c:v>-8.0199999999999998E-4</c:v>
                </c:pt>
                <c:pt idx="5821">
                  <c:v>-7.2800000000000002E-4</c:v>
                </c:pt>
                <c:pt idx="5822">
                  <c:v>-6.7500000000000004E-4</c:v>
                </c:pt>
                <c:pt idx="5823">
                  <c:v>-6.3299999999999999E-4</c:v>
                </c:pt>
                <c:pt idx="5824">
                  <c:v>-5.9100000000000005E-4</c:v>
                </c:pt>
                <c:pt idx="5825">
                  <c:v>-5.3799999999999996E-4</c:v>
                </c:pt>
                <c:pt idx="5826">
                  <c:v>-4.8500000000000003E-4</c:v>
                </c:pt>
                <c:pt idx="5827">
                  <c:v>-4.4299999999999998E-4</c:v>
                </c:pt>
                <c:pt idx="5828">
                  <c:v>-4.2200000000000001E-4</c:v>
                </c:pt>
                <c:pt idx="5829">
                  <c:v>-3.2699999999999998E-4</c:v>
                </c:pt>
                <c:pt idx="5830">
                  <c:v>-2.9599999999999998E-4</c:v>
                </c:pt>
                <c:pt idx="5831">
                  <c:v>-2.6400000000000002E-4</c:v>
                </c:pt>
                <c:pt idx="5832">
                  <c:v>-2.22E-4</c:v>
                </c:pt>
                <c:pt idx="5833">
                  <c:v>-1.9000000000000001E-4</c:v>
                </c:pt>
                <c:pt idx="5834">
                  <c:v>-1.4799999999999999E-4</c:v>
                </c:pt>
                <c:pt idx="5835">
                  <c:v>-9.5000000000000005E-5</c:v>
                </c:pt>
                <c:pt idx="5836">
                  <c:v>-6.3999999999999997E-5</c:v>
                </c:pt>
                <c:pt idx="5837">
                  <c:v>-3.1999999999999999E-5</c:v>
                </c:pt>
                <c:pt idx="5838">
                  <c:v>2.0000000000000002E-5</c:v>
                </c:pt>
                <c:pt idx="5839">
                  <c:v>6.3E-5</c:v>
                </c:pt>
                <c:pt idx="5840">
                  <c:v>9.3999999999999994E-5</c:v>
                </c:pt>
                <c:pt idx="5841">
                  <c:v>1.26E-4</c:v>
                </c:pt>
                <c:pt idx="5842">
                  <c:v>1.7899999999999999E-4</c:v>
                </c:pt>
                <c:pt idx="5843">
                  <c:v>2.2100000000000001E-4</c:v>
                </c:pt>
                <c:pt idx="5844">
                  <c:v>2.52E-4</c:v>
                </c:pt>
                <c:pt idx="5845">
                  <c:v>2.8400000000000002E-4</c:v>
                </c:pt>
                <c:pt idx="5846">
                  <c:v>3.2600000000000001E-4</c:v>
                </c:pt>
                <c:pt idx="5847">
                  <c:v>3.4699999999999998E-4</c:v>
                </c:pt>
                <c:pt idx="5848">
                  <c:v>3.79E-4</c:v>
                </c:pt>
                <c:pt idx="5849">
                  <c:v>4.2099999999999999E-4</c:v>
                </c:pt>
                <c:pt idx="5850">
                  <c:v>4.3100000000000001E-4</c:v>
                </c:pt>
                <c:pt idx="5851">
                  <c:v>4.4200000000000001E-4</c:v>
                </c:pt>
                <c:pt idx="5852">
                  <c:v>4.5300000000000001E-4</c:v>
                </c:pt>
                <c:pt idx="5853">
                  <c:v>4.7399999999999997E-4</c:v>
                </c:pt>
                <c:pt idx="5854">
                  <c:v>4.6299999999999998E-4</c:v>
                </c:pt>
                <c:pt idx="5855">
                  <c:v>4.84E-4</c:v>
                </c:pt>
                <c:pt idx="5856">
                  <c:v>4.6299999999999998E-4</c:v>
                </c:pt>
                <c:pt idx="5857">
                  <c:v>4.7399999999999997E-4</c:v>
                </c:pt>
                <c:pt idx="5858">
                  <c:v>4.5300000000000001E-4</c:v>
                </c:pt>
                <c:pt idx="5859">
                  <c:v>4.4200000000000001E-4</c:v>
                </c:pt>
                <c:pt idx="5860">
                  <c:v>4.2099999999999999E-4</c:v>
                </c:pt>
                <c:pt idx="5861">
                  <c:v>3.8900000000000002E-4</c:v>
                </c:pt>
                <c:pt idx="5862">
                  <c:v>3.8900000000000002E-4</c:v>
                </c:pt>
                <c:pt idx="5863">
                  <c:v>3.4699999999999998E-4</c:v>
                </c:pt>
                <c:pt idx="5864">
                  <c:v>3.0499999999999999E-4</c:v>
                </c:pt>
                <c:pt idx="5865">
                  <c:v>2.8400000000000002E-4</c:v>
                </c:pt>
                <c:pt idx="5866">
                  <c:v>2.63E-4</c:v>
                </c:pt>
                <c:pt idx="5867">
                  <c:v>2.31E-4</c:v>
                </c:pt>
                <c:pt idx="5868">
                  <c:v>2.0000000000000001E-4</c:v>
                </c:pt>
                <c:pt idx="5869">
                  <c:v>1.47E-4</c:v>
                </c:pt>
                <c:pt idx="5870">
                  <c:v>1.26E-4</c:v>
                </c:pt>
                <c:pt idx="5871">
                  <c:v>8.3999999999999995E-5</c:v>
                </c:pt>
                <c:pt idx="5872">
                  <c:v>2.0000000000000002E-5</c:v>
                </c:pt>
                <c:pt idx="5873">
                  <c:v>-1.1E-5</c:v>
                </c:pt>
                <c:pt idx="5874">
                  <c:v>-4.3000000000000002E-5</c:v>
                </c:pt>
                <c:pt idx="5875">
                  <c:v>-8.5000000000000006E-5</c:v>
                </c:pt>
                <c:pt idx="5876">
                  <c:v>-1.17E-4</c:v>
                </c:pt>
                <c:pt idx="5877">
                  <c:v>-1.6899999999999999E-4</c:v>
                </c:pt>
                <c:pt idx="5878">
                  <c:v>-2.1100000000000001E-4</c:v>
                </c:pt>
                <c:pt idx="5879">
                  <c:v>-2.6400000000000002E-4</c:v>
                </c:pt>
                <c:pt idx="5880">
                  <c:v>-3.0600000000000001E-4</c:v>
                </c:pt>
                <c:pt idx="5881">
                  <c:v>-3.6900000000000002E-4</c:v>
                </c:pt>
                <c:pt idx="5882">
                  <c:v>-3.9100000000000002E-4</c:v>
                </c:pt>
                <c:pt idx="5883">
                  <c:v>-4.5399999999999998E-4</c:v>
                </c:pt>
                <c:pt idx="5884">
                  <c:v>-4.8500000000000003E-4</c:v>
                </c:pt>
                <c:pt idx="5885">
                  <c:v>-5.4900000000000001E-4</c:v>
                </c:pt>
                <c:pt idx="5886">
                  <c:v>-5.9100000000000005E-4</c:v>
                </c:pt>
                <c:pt idx="5887">
                  <c:v>-6.3299999999999999E-4</c:v>
                </c:pt>
                <c:pt idx="5888">
                  <c:v>-6.8599999999999998E-4</c:v>
                </c:pt>
                <c:pt idx="5889">
                  <c:v>-7.4899999999999999E-4</c:v>
                </c:pt>
                <c:pt idx="5890">
                  <c:v>-7.9100000000000004E-4</c:v>
                </c:pt>
                <c:pt idx="5891">
                  <c:v>-8.2299999999999995E-4</c:v>
                </c:pt>
                <c:pt idx="5892">
                  <c:v>-8.9599999999999999E-4</c:v>
                </c:pt>
                <c:pt idx="5893">
                  <c:v>-9.0700000000000004E-4</c:v>
                </c:pt>
                <c:pt idx="5894">
                  <c:v>-9.6000000000000002E-4</c:v>
                </c:pt>
                <c:pt idx="5895">
                  <c:v>-9.9099999999999991E-4</c:v>
                </c:pt>
                <c:pt idx="5896">
                  <c:v>-1.023E-3</c:v>
                </c:pt>
                <c:pt idx="5897">
                  <c:v>-1.0330000000000001E-3</c:v>
                </c:pt>
                <c:pt idx="5898">
                  <c:v>-1.065E-3</c:v>
                </c:pt>
                <c:pt idx="5899">
                  <c:v>-1.054E-3</c:v>
                </c:pt>
                <c:pt idx="5900">
                  <c:v>-1.065E-3</c:v>
                </c:pt>
                <c:pt idx="5901">
                  <c:v>-1.065E-3</c:v>
                </c:pt>
                <c:pt idx="5902">
                  <c:v>-1.044E-3</c:v>
                </c:pt>
                <c:pt idx="5903">
                  <c:v>-1.023E-3</c:v>
                </c:pt>
                <c:pt idx="5904">
                  <c:v>-9.810000000000001E-4</c:v>
                </c:pt>
                <c:pt idx="5905">
                  <c:v>-9.4899999999999997E-4</c:v>
                </c:pt>
                <c:pt idx="5906">
                  <c:v>-8.9599999999999999E-4</c:v>
                </c:pt>
                <c:pt idx="5907">
                  <c:v>-8.4400000000000002E-4</c:v>
                </c:pt>
                <c:pt idx="5908">
                  <c:v>-7.7999999999999999E-4</c:v>
                </c:pt>
                <c:pt idx="5909">
                  <c:v>-7.0699999999999995E-4</c:v>
                </c:pt>
                <c:pt idx="5910">
                  <c:v>-6.5399999999999996E-4</c:v>
                </c:pt>
                <c:pt idx="5911">
                  <c:v>-5.6999999999999998E-4</c:v>
                </c:pt>
                <c:pt idx="5912">
                  <c:v>-4.75E-4</c:v>
                </c:pt>
                <c:pt idx="5913">
                  <c:v>-4.0099999999999999E-4</c:v>
                </c:pt>
                <c:pt idx="5914">
                  <c:v>-3.0600000000000001E-4</c:v>
                </c:pt>
                <c:pt idx="5915">
                  <c:v>-2.22E-4</c:v>
                </c:pt>
                <c:pt idx="5916">
                  <c:v>-1.4799999999999999E-4</c:v>
                </c:pt>
                <c:pt idx="5917">
                  <c:v>-6.3999999999999997E-5</c:v>
                </c:pt>
                <c:pt idx="5918">
                  <c:v>1.0000000000000001E-5</c:v>
                </c:pt>
                <c:pt idx="5919">
                  <c:v>9.3999999999999994E-5</c:v>
                </c:pt>
                <c:pt idx="5920">
                  <c:v>1.6799999999999999E-4</c:v>
                </c:pt>
                <c:pt idx="5921">
                  <c:v>2.31E-4</c:v>
                </c:pt>
                <c:pt idx="5922">
                  <c:v>2.8400000000000002E-4</c:v>
                </c:pt>
                <c:pt idx="5923">
                  <c:v>3.3700000000000001E-4</c:v>
                </c:pt>
                <c:pt idx="5924">
                  <c:v>3.8900000000000002E-4</c:v>
                </c:pt>
                <c:pt idx="5925">
                  <c:v>4.4200000000000001E-4</c:v>
                </c:pt>
                <c:pt idx="5926">
                  <c:v>4.6299999999999998E-4</c:v>
                </c:pt>
                <c:pt idx="5927">
                  <c:v>4.84E-4</c:v>
                </c:pt>
                <c:pt idx="5928">
                  <c:v>4.95E-4</c:v>
                </c:pt>
                <c:pt idx="5929">
                  <c:v>4.84E-4</c:v>
                </c:pt>
                <c:pt idx="5930">
                  <c:v>4.7399999999999997E-4</c:v>
                </c:pt>
                <c:pt idx="5931">
                  <c:v>4.6299999999999998E-4</c:v>
                </c:pt>
                <c:pt idx="5932">
                  <c:v>4.3100000000000001E-4</c:v>
                </c:pt>
                <c:pt idx="5933">
                  <c:v>3.8900000000000002E-4</c:v>
                </c:pt>
                <c:pt idx="5934">
                  <c:v>3.68E-4</c:v>
                </c:pt>
                <c:pt idx="5935">
                  <c:v>3.0499999999999999E-4</c:v>
                </c:pt>
                <c:pt idx="5936">
                  <c:v>2.42E-4</c:v>
                </c:pt>
                <c:pt idx="5937">
                  <c:v>1.8900000000000001E-4</c:v>
                </c:pt>
                <c:pt idx="5938">
                  <c:v>1.26E-4</c:v>
                </c:pt>
                <c:pt idx="5939">
                  <c:v>4.1999999999999998E-5</c:v>
                </c:pt>
                <c:pt idx="5940">
                  <c:v>-2.1999999999999999E-5</c:v>
                </c:pt>
                <c:pt idx="5941">
                  <c:v>-9.5000000000000005E-5</c:v>
                </c:pt>
                <c:pt idx="5942">
                  <c:v>-1.9000000000000001E-4</c:v>
                </c:pt>
                <c:pt idx="5943">
                  <c:v>-2.7500000000000002E-4</c:v>
                </c:pt>
                <c:pt idx="5944">
                  <c:v>-3.6900000000000002E-4</c:v>
                </c:pt>
                <c:pt idx="5945">
                  <c:v>-4.75E-4</c:v>
                </c:pt>
                <c:pt idx="5946">
                  <c:v>-5.6999999999999998E-4</c:v>
                </c:pt>
                <c:pt idx="5947">
                  <c:v>-6.7500000000000004E-4</c:v>
                </c:pt>
                <c:pt idx="5948">
                  <c:v>-7.3800000000000005E-4</c:v>
                </c:pt>
                <c:pt idx="5949">
                  <c:v>-8.4400000000000002E-4</c:v>
                </c:pt>
                <c:pt idx="5950">
                  <c:v>-9.3899999999999995E-4</c:v>
                </c:pt>
                <c:pt idx="5951">
                  <c:v>-1.044E-3</c:v>
                </c:pt>
                <c:pt idx="5952">
                  <c:v>-1.139E-3</c:v>
                </c:pt>
                <c:pt idx="5953">
                  <c:v>-1.2229999999999999E-3</c:v>
                </c:pt>
                <c:pt idx="5954">
                  <c:v>-1.328E-3</c:v>
                </c:pt>
                <c:pt idx="5955">
                  <c:v>-1.402E-3</c:v>
                </c:pt>
                <c:pt idx="5956">
                  <c:v>-1.4970000000000001E-3</c:v>
                </c:pt>
                <c:pt idx="5957">
                  <c:v>-1.56E-3</c:v>
                </c:pt>
                <c:pt idx="5958">
                  <c:v>-1.6130000000000001E-3</c:v>
                </c:pt>
                <c:pt idx="5959">
                  <c:v>-1.6969999999999999E-3</c:v>
                </c:pt>
                <c:pt idx="5960">
                  <c:v>-1.75E-3</c:v>
                </c:pt>
                <c:pt idx="5961">
                  <c:v>-1.792E-3</c:v>
                </c:pt>
                <c:pt idx="5962">
                  <c:v>-1.8339999999999999E-3</c:v>
                </c:pt>
                <c:pt idx="5963">
                  <c:v>-1.8760000000000001E-3</c:v>
                </c:pt>
                <c:pt idx="5964">
                  <c:v>-1.866E-3</c:v>
                </c:pt>
                <c:pt idx="5965">
                  <c:v>-1.8979999999999999E-3</c:v>
                </c:pt>
                <c:pt idx="5966">
                  <c:v>-1.866E-3</c:v>
                </c:pt>
                <c:pt idx="5967">
                  <c:v>-1.866E-3</c:v>
                </c:pt>
                <c:pt idx="5968">
                  <c:v>-1.8339999999999999E-3</c:v>
                </c:pt>
                <c:pt idx="5969">
                  <c:v>-1.792E-3</c:v>
                </c:pt>
                <c:pt idx="5970">
                  <c:v>-1.7390000000000001E-3</c:v>
                </c:pt>
                <c:pt idx="5971">
                  <c:v>-1.6659999999999999E-3</c:v>
                </c:pt>
                <c:pt idx="5972">
                  <c:v>-1.5809999999999999E-3</c:v>
                </c:pt>
                <c:pt idx="5973">
                  <c:v>-1.508E-3</c:v>
                </c:pt>
                <c:pt idx="5974">
                  <c:v>-1.413E-3</c:v>
                </c:pt>
                <c:pt idx="5975">
                  <c:v>-1.307E-3</c:v>
                </c:pt>
                <c:pt idx="5976">
                  <c:v>-1.191E-3</c:v>
                </c:pt>
                <c:pt idx="5977">
                  <c:v>-1.054E-3</c:v>
                </c:pt>
                <c:pt idx="5978">
                  <c:v>-9.2800000000000001E-4</c:v>
                </c:pt>
                <c:pt idx="5979">
                  <c:v>-7.7999999999999999E-4</c:v>
                </c:pt>
                <c:pt idx="5980">
                  <c:v>-6.5399999999999996E-4</c:v>
                </c:pt>
                <c:pt idx="5981">
                  <c:v>-5.0600000000000005E-4</c:v>
                </c:pt>
                <c:pt idx="5982">
                  <c:v>-3.59E-4</c:v>
                </c:pt>
                <c:pt idx="5983">
                  <c:v>-2.32E-4</c:v>
                </c:pt>
                <c:pt idx="5984">
                  <c:v>-8.5000000000000006E-5</c:v>
                </c:pt>
                <c:pt idx="5985">
                  <c:v>5.1999999999999997E-5</c:v>
                </c:pt>
                <c:pt idx="5986">
                  <c:v>1.8900000000000001E-4</c:v>
                </c:pt>
                <c:pt idx="5987">
                  <c:v>3.1599999999999998E-4</c:v>
                </c:pt>
                <c:pt idx="5988">
                  <c:v>4.2099999999999999E-4</c:v>
                </c:pt>
                <c:pt idx="5989">
                  <c:v>5.3700000000000004E-4</c:v>
                </c:pt>
                <c:pt idx="5990">
                  <c:v>6.3199999999999997E-4</c:v>
                </c:pt>
                <c:pt idx="5991">
                  <c:v>7.0500000000000001E-4</c:v>
                </c:pt>
                <c:pt idx="5992">
                  <c:v>7.7899999999999996E-4</c:v>
                </c:pt>
                <c:pt idx="5993">
                  <c:v>8.4199999999999998E-4</c:v>
                </c:pt>
                <c:pt idx="5994">
                  <c:v>8.8500000000000004E-4</c:v>
                </c:pt>
                <c:pt idx="5995">
                  <c:v>9.2699999999999998E-4</c:v>
                </c:pt>
                <c:pt idx="5996">
                  <c:v>9.3700000000000001E-4</c:v>
                </c:pt>
                <c:pt idx="5997">
                  <c:v>9.6900000000000003E-4</c:v>
                </c:pt>
                <c:pt idx="5998">
                  <c:v>9.3700000000000001E-4</c:v>
                </c:pt>
                <c:pt idx="5999">
                  <c:v>9.3700000000000001E-4</c:v>
                </c:pt>
                <c:pt idx="6000">
                  <c:v>9.0600000000000001E-4</c:v>
                </c:pt>
                <c:pt idx="6001">
                  <c:v>8.6399999999999997E-4</c:v>
                </c:pt>
                <c:pt idx="6002">
                  <c:v>7.9000000000000001E-4</c:v>
                </c:pt>
                <c:pt idx="6003">
                  <c:v>7.3700000000000002E-4</c:v>
                </c:pt>
                <c:pt idx="6004">
                  <c:v>6.6299999999999996E-4</c:v>
                </c:pt>
                <c:pt idx="6005">
                  <c:v>5.9999999999999995E-4</c:v>
                </c:pt>
                <c:pt idx="6006">
                  <c:v>4.95E-4</c:v>
                </c:pt>
                <c:pt idx="6007">
                  <c:v>4.0999999999999999E-4</c:v>
                </c:pt>
                <c:pt idx="6008">
                  <c:v>3.0499999999999999E-4</c:v>
                </c:pt>
                <c:pt idx="6009">
                  <c:v>2.2100000000000001E-4</c:v>
                </c:pt>
                <c:pt idx="6010">
                  <c:v>1.36E-4</c:v>
                </c:pt>
                <c:pt idx="6011">
                  <c:v>2.0000000000000002E-5</c:v>
                </c:pt>
                <c:pt idx="6012">
                  <c:v>-9.5000000000000005E-5</c:v>
                </c:pt>
                <c:pt idx="6013">
                  <c:v>-1.5899999999999999E-4</c:v>
                </c:pt>
                <c:pt idx="6014">
                  <c:v>-2.5399999999999999E-4</c:v>
                </c:pt>
                <c:pt idx="6015">
                  <c:v>-3.6900000000000002E-4</c:v>
                </c:pt>
                <c:pt idx="6016">
                  <c:v>-4.4299999999999998E-4</c:v>
                </c:pt>
                <c:pt idx="6017">
                  <c:v>-5.2800000000000004E-4</c:v>
                </c:pt>
                <c:pt idx="6018">
                  <c:v>-6.0099999999999997E-4</c:v>
                </c:pt>
                <c:pt idx="6019">
                  <c:v>-6.7500000000000004E-4</c:v>
                </c:pt>
                <c:pt idx="6020">
                  <c:v>-7.2800000000000002E-4</c:v>
                </c:pt>
                <c:pt idx="6021">
                  <c:v>-7.6999999999999996E-4</c:v>
                </c:pt>
                <c:pt idx="6022">
                  <c:v>-8.2299999999999995E-4</c:v>
                </c:pt>
                <c:pt idx="6023">
                  <c:v>-8.6499999999999999E-4</c:v>
                </c:pt>
                <c:pt idx="6024">
                  <c:v>-8.8599999999999996E-4</c:v>
                </c:pt>
                <c:pt idx="6025">
                  <c:v>-9.0700000000000004E-4</c:v>
                </c:pt>
                <c:pt idx="6026">
                  <c:v>-9.1699999999999995E-4</c:v>
                </c:pt>
                <c:pt idx="6027">
                  <c:v>-9.3899999999999995E-4</c:v>
                </c:pt>
                <c:pt idx="6028">
                  <c:v>-9.0700000000000004E-4</c:v>
                </c:pt>
                <c:pt idx="6029">
                  <c:v>-9.0700000000000004E-4</c:v>
                </c:pt>
                <c:pt idx="6030">
                  <c:v>-8.9599999999999999E-4</c:v>
                </c:pt>
                <c:pt idx="6031">
                  <c:v>-8.6499999999999999E-4</c:v>
                </c:pt>
                <c:pt idx="6032">
                  <c:v>-8.5400000000000005E-4</c:v>
                </c:pt>
                <c:pt idx="6033">
                  <c:v>-8.2299999999999995E-4</c:v>
                </c:pt>
                <c:pt idx="6034">
                  <c:v>-7.7999999999999999E-4</c:v>
                </c:pt>
                <c:pt idx="6035">
                  <c:v>-7.4899999999999999E-4</c:v>
                </c:pt>
                <c:pt idx="6036">
                  <c:v>-7.0699999999999995E-4</c:v>
                </c:pt>
                <c:pt idx="6037">
                  <c:v>-6.7500000000000004E-4</c:v>
                </c:pt>
                <c:pt idx="6038">
                  <c:v>-6.4300000000000002E-4</c:v>
                </c:pt>
                <c:pt idx="6039">
                  <c:v>-6.0099999999999997E-4</c:v>
                </c:pt>
                <c:pt idx="6040">
                  <c:v>-5.6999999999999998E-4</c:v>
                </c:pt>
                <c:pt idx="6041">
                  <c:v>-5.2800000000000004E-4</c:v>
                </c:pt>
                <c:pt idx="6042">
                  <c:v>-4.9600000000000002E-4</c:v>
                </c:pt>
                <c:pt idx="6043">
                  <c:v>-4.75E-4</c:v>
                </c:pt>
                <c:pt idx="6044">
                  <c:v>-4.5399999999999998E-4</c:v>
                </c:pt>
                <c:pt idx="6045">
                  <c:v>-4.1199999999999999E-4</c:v>
                </c:pt>
                <c:pt idx="6046">
                  <c:v>-3.9100000000000002E-4</c:v>
                </c:pt>
                <c:pt idx="6047">
                  <c:v>-3.9100000000000002E-4</c:v>
                </c:pt>
                <c:pt idx="6048">
                  <c:v>-3.8000000000000002E-4</c:v>
                </c:pt>
                <c:pt idx="6049">
                  <c:v>-3.59E-4</c:v>
                </c:pt>
                <c:pt idx="6050">
                  <c:v>-3.6900000000000002E-4</c:v>
                </c:pt>
                <c:pt idx="6051">
                  <c:v>-3.59E-4</c:v>
                </c:pt>
                <c:pt idx="6052">
                  <c:v>-3.59E-4</c:v>
                </c:pt>
                <c:pt idx="6053">
                  <c:v>-3.8000000000000002E-4</c:v>
                </c:pt>
                <c:pt idx="6054">
                  <c:v>-4.0099999999999999E-4</c:v>
                </c:pt>
                <c:pt idx="6055">
                  <c:v>-4.2200000000000001E-4</c:v>
                </c:pt>
                <c:pt idx="6056">
                  <c:v>-4.5399999999999998E-4</c:v>
                </c:pt>
                <c:pt idx="6057">
                  <c:v>-4.75E-4</c:v>
                </c:pt>
                <c:pt idx="6058">
                  <c:v>-4.9600000000000002E-4</c:v>
                </c:pt>
                <c:pt idx="6059">
                  <c:v>-5.4900000000000001E-4</c:v>
                </c:pt>
                <c:pt idx="6060">
                  <c:v>-5.6999999999999998E-4</c:v>
                </c:pt>
                <c:pt idx="6061">
                  <c:v>-6.1200000000000002E-4</c:v>
                </c:pt>
                <c:pt idx="6062">
                  <c:v>-6.5399999999999996E-4</c:v>
                </c:pt>
                <c:pt idx="6063">
                  <c:v>-6.8599999999999998E-4</c:v>
                </c:pt>
                <c:pt idx="6064">
                  <c:v>-6.96E-4</c:v>
                </c:pt>
                <c:pt idx="6065">
                  <c:v>-7.4899999999999999E-4</c:v>
                </c:pt>
                <c:pt idx="6066">
                  <c:v>-7.6999999999999996E-4</c:v>
                </c:pt>
                <c:pt idx="6067">
                  <c:v>-7.9100000000000004E-4</c:v>
                </c:pt>
                <c:pt idx="6068">
                  <c:v>-8.2299999999999995E-4</c:v>
                </c:pt>
                <c:pt idx="6069">
                  <c:v>-8.3299999999999997E-4</c:v>
                </c:pt>
                <c:pt idx="6070">
                  <c:v>-8.4400000000000002E-4</c:v>
                </c:pt>
                <c:pt idx="6071">
                  <c:v>-8.3299999999999997E-4</c:v>
                </c:pt>
                <c:pt idx="6072">
                  <c:v>-8.3299999999999997E-4</c:v>
                </c:pt>
                <c:pt idx="6073">
                  <c:v>-8.5400000000000005E-4</c:v>
                </c:pt>
                <c:pt idx="6074">
                  <c:v>-8.3299999999999997E-4</c:v>
                </c:pt>
                <c:pt idx="6075">
                  <c:v>-8.12E-4</c:v>
                </c:pt>
                <c:pt idx="6076">
                  <c:v>-7.7999999999999999E-4</c:v>
                </c:pt>
                <c:pt idx="6077">
                  <c:v>-7.6999999999999996E-4</c:v>
                </c:pt>
                <c:pt idx="6078">
                  <c:v>-7.1699999999999997E-4</c:v>
                </c:pt>
                <c:pt idx="6079">
                  <c:v>-6.8599999999999998E-4</c:v>
                </c:pt>
                <c:pt idx="6080">
                  <c:v>-6.4300000000000002E-4</c:v>
                </c:pt>
                <c:pt idx="6081">
                  <c:v>-5.8E-4</c:v>
                </c:pt>
                <c:pt idx="6082">
                  <c:v>-5.1699999999999999E-4</c:v>
                </c:pt>
                <c:pt idx="6083">
                  <c:v>-4.4299999999999998E-4</c:v>
                </c:pt>
                <c:pt idx="6084">
                  <c:v>-3.8000000000000002E-4</c:v>
                </c:pt>
                <c:pt idx="6085">
                  <c:v>-3.1700000000000001E-4</c:v>
                </c:pt>
                <c:pt idx="6086">
                  <c:v>-2.43E-4</c:v>
                </c:pt>
                <c:pt idx="6087">
                  <c:v>-1.6899999999999999E-4</c:v>
                </c:pt>
                <c:pt idx="6088">
                  <c:v>-8.5000000000000006E-5</c:v>
                </c:pt>
                <c:pt idx="6089">
                  <c:v>-1.1E-5</c:v>
                </c:pt>
                <c:pt idx="6090">
                  <c:v>7.2999999999999999E-5</c:v>
                </c:pt>
                <c:pt idx="6091">
                  <c:v>1.47E-4</c:v>
                </c:pt>
                <c:pt idx="6092">
                  <c:v>2.2100000000000001E-4</c:v>
                </c:pt>
                <c:pt idx="6093">
                  <c:v>2.8400000000000002E-4</c:v>
                </c:pt>
                <c:pt idx="6094">
                  <c:v>3.4699999999999998E-4</c:v>
                </c:pt>
                <c:pt idx="6095">
                  <c:v>4.2099999999999999E-4</c:v>
                </c:pt>
                <c:pt idx="6096">
                  <c:v>4.5300000000000001E-4</c:v>
                </c:pt>
                <c:pt idx="6097">
                  <c:v>4.95E-4</c:v>
                </c:pt>
                <c:pt idx="6098">
                  <c:v>5.3700000000000004E-4</c:v>
                </c:pt>
                <c:pt idx="6099">
                  <c:v>5.7899999999999998E-4</c:v>
                </c:pt>
                <c:pt idx="6100">
                  <c:v>5.9999999999999995E-4</c:v>
                </c:pt>
                <c:pt idx="6101">
                  <c:v>6.11E-4</c:v>
                </c:pt>
                <c:pt idx="6102">
                  <c:v>6.2100000000000002E-4</c:v>
                </c:pt>
                <c:pt idx="6103">
                  <c:v>6.3199999999999997E-4</c:v>
                </c:pt>
                <c:pt idx="6104">
                  <c:v>6.11E-4</c:v>
                </c:pt>
                <c:pt idx="6105">
                  <c:v>6.11E-4</c:v>
                </c:pt>
                <c:pt idx="6106">
                  <c:v>5.6800000000000004E-4</c:v>
                </c:pt>
                <c:pt idx="6107">
                  <c:v>5.2599999999999999E-4</c:v>
                </c:pt>
                <c:pt idx="6108">
                  <c:v>5.0500000000000002E-4</c:v>
                </c:pt>
                <c:pt idx="6109">
                  <c:v>4.5300000000000001E-4</c:v>
                </c:pt>
                <c:pt idx="6110">
                  <c:v>4.0999999999999999E-4</c:v>
                </c:pt>
                <c:pt idx="6111">
                  <c:v>3.79E-4</c:v>
                </c:pt>
                <c:pt idx="6112">
                  <c:v>3.0499999999999999E-4</c:v>
                </c:pt>
                <c:pt idx="6113">
                  <c:v>2.52E-4</c:v>
                </c:pt>
                <c:pt idx="6114">
                  <c:v>2.1000000000000001E-4</c:v>
                </c:pt>
                <c:pt idx="6115">
                  <c:v>1.47E-4</c:v>
                </c:pt>
                <c:pt idx="6116">
                  <c:v>8.3999999999999995E-5</c:v>
                </c:pt>
                <c:pt idx="6117">
                  <c:v>4.1999999999999998E-5</c:v>
                </c:pt>
                <c:pt idx="6118">
                  <c:v>-1.1E-5</c:v>
                </c:pt>
                <c:pt idx="6119">
                  <c:v>-3.1999999999999999E-5</c:v>
                </c:pt>
                <c:pt idx="6120">
                  <c:v>-8.5000000000000006E-5</c:v>
                </c:pt>
                <c:pt idx="6121">
                  <c:v>-1.06E-4</c:v>
                </c:pt>
                <c:pt idx="6122">
                  <c:v>-1.27E-4</c:v>
                </c:pt>
                <c:pt idx="6123">
                  <c:v>-1.3799999999999999E-4</c:v>
                </c:pt>
                <c:pt idx="6124">
                  <c:v>-1.27E-4</c:v>
                </c:pt>
                <c:pt idx="6125">
                  <c:v>-1.17E-4</c:v>
                </c:pt>
                <c:pt idx="6126">
                  <c:v>-9.5000000000000005E-5</c:v>
                </c:pt>
                <c:pt idx="6127">
                  <c:v>-7.3999999999999996E-5</c:v>
                </c:pt>
                <c:pt idx="6128">
                  <c:v>-5.3000000000000001E-5</c:v>
                </c:pt>
                <c:pt idx="6129">
                  <c:v>-1.1E-5</c:v>
                </c:pt>
                <c:pt idx="6130">
                  <c:v>4.1999999999999998E-5</c:v>
                </c:pt>
                <c:pt idx="6131">
                  <c:v>8.3999999999999995E-5</c:v>
                </c:pt>
                <c:pt idx="6132">
                  <c:v>1.6799999999999999E-4</c:v>
                </c:pt>
                <c:pt idx="6133">
                  <c:v>2.31E-4</c:v>
                </c:pt>
                <c:pt idx="6134">
                  <c:v>2.8400000000000002E-4</c:v>
                </c:pt>
                <c:pt idx="6135">
                  <c:v>3.4699999999999998E-4</c:v>
                </c:pt>
                <c:pt idx="6136">
                  <c:v>4.0999999999999999E-4</c:v>
                </c:pt>
                <c:pt idx="6137">
                  <c:v>4.7399999999999997E-4</c:v>
                </c:pt>
                <c:pt idx="6138">
                  <c:v>5.1599999999999997E-4</c:v>
                </c:pt>
                <c:pt idx="6139">
                  <c:v>5.7899999999999998E-4</c:v>
                </c:pt>
                <c:pt idx="6140">
                  <c:v>6.11E-4</c:v>
                </c:pt>
                <c:pt idx="6141">
                  <c:v>6.5300000000000004E-4</c:v>
                </c:pt>
                <c:pt idx="6142">
                  <c:v>6.8400000000000004E-4</c:v>
                </c:pt>
                <c:pt idx="6143">
                  <c:v>7.1599999999999995E-4</c:v>
                </c:pt>
                <c:pt idx="6144">
                  <c:v>7.0500000000000001E-4</c:v>
                </c:pt>
                <c:pt idx="6145">
                  <c:v>6.9499999999999998E-4</c:v>
                </c:pt>
                <c:pt idx="6146">
                  <c:v>6.7400000000000001E-4</c:v>
                </c:pt>
                <c:pt idx="6147">
                  <c:v>6.6299999999999996E-4</c:v>
                </c:pt>
                <c:pt idx="6148">
                  <c:v>5.9999999999999995E-4</c:v>
                </c:pt>
                <c:pt idx="6149">
                  <c:v>5.3700000000000004E-4</c:v>
                </c:pt>
                <c:pt idx="6150">
                  <c:v>5.0500000000000002E-4</c:v>
                </c:pt>
                <c:pt idx="6151">
                  <c:v>4.0999999999999999E-4</c:v>
                </c:pt>
                <c:pt idx="6152">
                  <c:v>3.1599999999999998E-4</c:v>
                </c:pt>
                <c:pt idx="6153">
                  <c:v>2.42E-4</c:v>
                </c:pt>
                <c:pt idx="6154">
                  <c:v>1.26E-4</c:v>
                </c:pt>
                <c:pt idx="6155">
                  <c:v>2.0000000000000002E-5</c:v>
                </c:pt>
                <c:pt idx="6156">
                  <c:v>-1.06E-4</c:v>
                </c:pt>
                <c:pt idx="6157">
                  <c:v>-2.1100000000000001E-4</c:v>
                </c:pt>
                <c:pt idx="6158">
                  <c:v>-3.3799999999999998E-4</c:v>
                </c:pt>
                <c:pt idx="6159">
                  <c:v>-4.75E-4</c:v>
                </c:pt>
                <c:pt idx="6160">
                  <c:v>-5.8E-4</c:v>
                </c:pt>
                <c:pt idx="6161">
                  <c:v>-6.96E-4</c:v>
                </c:pt>
                <c:pt idx="6162">
                  <c:v>-7.9100000000000004E-4</c:v>
                </c:pt>
                <c:pt idx="6163">
                  <c:v>-9.0700000000000004E-4</c:v>
                </c:pt>
                <c:pt idx="6164">
                  <c:v>-1.0120000000000001E-3</c:v>
                </c:pt>
                <c:pt idx="6165">
                  <c:v>-1.0759999999999999E-3</c:v>
                </c:pt>
                <c:pt idx="6166">
                  <c:v>-1.16E-3</c:v>
                </c:pt>
                <c:pt idx="6167">
                  <c:v>-1.2229999999999999E-3</c:v>
                </c:pt>
                <c:pt idx="6168">
                  <c:v>-1.276E-3</c:v>
                </c:pt>
                <c:pt idx="6169">
                  <c:v>-1.286E-3</c:v>
                </c:pt>
                <c:pt idx="6170">
                  <c:v>-1.307E-3</c:v>
                </c:pt>
                <c:pt idx="6171">
                  <c:v>-1.3179999999999999E-3</c:v>
                </c:pt>
                <c:pt idx="6172">
                  <c:v>-1.297E-3</c:v>
                </c:pt>
                <c:pt idx="6173">
                  <c:v>-1.286E-3</c:v>
                </c:pt>
                <c:pt idx="6174">
                  <c:v>-1.255E-3</c:v>
                </c:pt>
                <c:pt idx="6175">
                  <c:v>-1.2019999999999999E-3</c:v>
                </c:pt>
                <c:pt idx="6176">
                  <c:v>-1.1490000000000001E-3</c:v>
                </c:pt>
                <c:pt idx="6177">
                  <c:v>-1.0859999999999999E-3</c:v>
                </c:pt>
                <c:pt idx="6178">
                  <c:v>-1.023E-3</c:v>
                </c:pt>
                <c:pt idx="6179">
                  <c:v>-9.6000000000000002E-4</c:v>
                </c:pt>
                <c:pt idx="6180">
                  <c:v>-8.5400000000000005E-4</c:v>
                </c:pt>
                <c:pt idx="6181">
                  <c:v>-7.4899999999999999E-4</c:v>
                </c:pt>
                <c:pt idx="6182">
                  <c:v>-6.6500000000000001E-4</c:v>
                </c:pt>
                <c:pt idx="6183">
                  <c:v>-5.5900000000000004E-4</c:v>
                </c:pt>
                <c:pt idx="6184">
                  <c:v>-4.75E-4</c:v>
                </c:pt>
                <c:pt idx="6185">
                  <c:v>-3.6900000000000002E-4</c:v>
                </c:pt>
                <c:pt idx="6186">
                  <c:v>-2.7500000000000002E-4</c:v>
                </c:pt>
                <c:pt idx="6187">
                  <c:v>-1.8000000000000001E-4</c:v>
                </c:pt>
                <c:pt idx="6188">
                  <c:v>-8.5000000000000006E-5</c:v>
                </c:pt>
                <c:pt idx="6189">
                  <c:v>-1.1E-5</c:v>
                </c:pt>
                <c:pt idx="6190">
                  <c:v>7.2999999999999999E-5</c:v>
                </c:pt>
                <c:pt idx="6191">
                  <c:v>1.47E-4</c:v>
                </c:pt>
                <c:pt idx="6192">
                  <c:v>2.1000000000000001E-4</c:v>
                </c:pt>
                <c:pt idx="6193">
                  <c:v>2.52E-4</c:v>
                </c:pt>
                <c:pt idx="6194">
                  <c:v>3.2600000000000001E-4</c:v>
                </c:pt>
                <c:pt idx="6195">
                  <c:v>3.5799999999999997E-4</c:v>
                </c:pt>
                <c:pt idx="6196">
                  <c:v>4.0999999999999999E-4</c:v>
                </c:pt>
                <c:pt idx="6197">
                  <c:v>4.3100000000000001E-4</c:v>
                </c:pt>
                <c:pt idx="6198">
                  <c:v>4.7399999999999997E-4</c:v>
                </c:pt>
                <c:pt idx="6199">
                  <c:v>4.95E-4</c:v>
                </c:pt>
                <c:pt idx="6200">
                  <c:v>5.1599999999999997E-4</c:v>
                </c:pt>
                <c:pt idx="6201">
                  <c:v>5.5800000000000001E-4</c:v>
                </c:pt>
                <c:pt idx="6202">
                  <c:v>5.6800000000000004E-4</c:v>
                </c:pt>
                <c:pt idx="6203">
                  <c:v>5.9000000000000003E-4</c:v>
                </c:pt>
                <c:pt idx="6204">
                  <c:v>5.7899999999999998E-4</c:v>
                </c:pt>
                <c:pt idx="6205">
                  <c:v>6.2100000000000002E-4</c:v>
                </c:pt>
                <c:pt idx="6206">
                  <c:v>6.2100000000000002E-4</c:v>
                </c:pt>
                <c:pt idx="6207">
                  <c:v>6.5300000000000004E-4</c:v>
                </c:pt>
                <c:pt idx="6208">
                  <c:v>6.6299999999999996E-4</c:v>
                </c:pt>
                <c:pt idx="6209">
                  <c:v>7.1599999999999995E-4</c:v>
                </c:pt>
                <c:pt idx="6210">
                  <c:v>7.27E-4</c:v>
                </c:pt>
                <c:pt idx="6211">
                  <c:v>7.3700000000000002E-4</c:v>
                </c:pt>
                <c:pt idx="6212">
                  <c:v>7.6900000000000004E-4</c:v>
                </c:pt>
                <c:pt idx="6213">
                  <c:v>7.9000000000000001E-4</c:v>
                </c:pt>
                <c:pt idx="6214">
                  <c:v>8.1099999999999998E-4</c:v>
                </c:pt>
                <c:pt idx="6215">
                  <c:v>8.4199999999999998E-4</c:v>
                </c:pt>
                <c:pt idx="6216">
                  <c:v>8.7399999999999999E-4</c:v>
                </c:pt>
                <c:pt idx="6217">
                  <c:v>9.0600000000000001E-4</c:v>
                </c:pt>
                <c:pt idx="6218">
                  <c:v>9.1600000000000004E-4</c:v>
                </c:pt>
                <c:pt idx="6219">
                  <c:v>9.3700000000000001E-4</c:v>
                </c:pt>
                <c:pt idx="6220">
                  <c:v>9.5799999999999998E-4</c:v>
                </c:pt>
                <c:pt idx="6221">
                  <c:v>9.5799999999999998E-4</c:v>
                </c:pt>
                <c:pt idx="6222">
                  <c:v>9.6900000000000003E-4</c:v>
                </c:pt>
                <c:pt idx="6223">
                  <c:v>9.6900000000000003E-4</c:v>
                </c:pt>
                <c:pt idx="6224">
                  <c:v>9.5799999999999998E-4</c:v>
                </c:pt>
                <c:pt idx="6225">
                  <c:v>9.3700000000000001E-4</c:v>
                </c:pt>
                <c:pt idx="6226">
                  <c:v>9.2699999999999998E-4</c:v>
                </c:pt>
                <c:pt idx="6227">
                  <c:v>9.0600000000000001E-4</c:v>
                </c:pt>
                <c:pt idx="6228">
                  <c:v>8.5300000000000003E-4</c:v>
                </c:pt>
                <c:pt idx="6229">
                  <c:v>8.2100000000000001E-4</c:v>
                </c:pt>
                <c:pt idx="6230">
                  <c:v>7.6900000000000004E-4</c:v>
                </c:pt>
                <c:pt idx="6231">
                  <c:v>7.3700000000000002E-4</c:v>
                </c:pt>
                <c:pt idx="6232">
                  <c:v>6.5300000000000004E-4</c:v>
                </c:pt>
                <c:pt idx="6233">
                  <c:v>5.9999999999999995E-4</c:v>
                </c:pt>
                <c:pt idx="6234">
                  <c:v>5.3700000000000004E-4</c:v>
                </c:pt>
                <c:pt idx="6235">
                  <c:v>4.5300000000000001E-4</c:v>
                </c:pt>
                <c:pt idx="6236">
                  <c:v>3.68E-4</c:v>
                </c:pt>
                <c:pt idx="6237">
                  <c:v>2.9399999999999999E-4</c:v>
                </c:pt>
                <c:pt idx="6238">
                  <c:v>2.1000000000000001E-4</c:v>
                </c:pt>
                <c:pt idx="6239">
                  <c:v>1.15E-4</c:v>
                </c:pt>
                <c:pt idx="6240">
                  <c:v>2.0000000000000002E-5</c:v>
                </c:pt>
                <c:pt idx="6241">
                  <c:v>-6.3999999999999997E-5</c:v>
                </c:pt>
                <c:pt idx="6242">
                  <c:v>-1.3799999999999999E-4</c:v>
                </c:pt>
                <c:pt idx="6243">
                  <c:v>-2.32E-4</c:v>
                </c:pt>
                <c:pt idx="6244">
                  <c:v>-3.3799999999999998E-4</c:v>
                </c:pt>
                <c:pt idx="6245">
                  <c:v>-4.0099999999999999E-4</c:v>
                </c:pt>
                <c:pt idx="6246">
                  <c:v>-4.64E-4</c:v>
                </c:pt>
                <c:pt idx="6247">
                  <c:v>-5.4900000000000001E-4</c:v>
                </c:pt>
                <c:pt idx="6248">
                  <c:v>-6.1200000000000002E-4</c:v>
                </c:pt>
                <c:pt idx="6249">
                  <c:v>-6.6500000000000001E-4</c:v>
                </c:pt>
                <c:pt idx="6250">
                  <c:v>-7.0699999999999995E-4</c:v>
                </c:pt>
                <c:pt idx="6251">
                  <c:v>-7.5900000000000002E-4</c:v>
                </c:pt>
                <c:pt idx="6252">
                  <c:v>-8.0199999999999998E-4</c:v>
                </c:pt>
                <c:pt idx="6253">
                  <c:v>-8.3299999999999997E-4</c:v>
                </c:pt>
                <c:pt idx="6254">
                  <c:v>-8.5400000000000005E-4</c:v>
                </c:pt>
                <c:pt idx="6255">
                  <c:v>-8.8599999999999996E-4</c:v>
                </c:pt>
                <c:pt idx="6256">
                  <c:v>-8.7500000000000002E-4</c:v>
                </c:pt>
                <c:pt idx="6257">
                  <c:v>-8.8599999999999996E-4</c:v>
                </c:pt>
                <c:pt idx="6258">
                  <c:v>-8.9599999999999999E-4</c:v>
                </c:pt>
                <c:pt idx="6259">
                  <c:v>-8.8599999999999996E-4</c:v>
                </c:pt>
                <c:pt idx="6260">
                  <c:v>-8.6499999999999999E-4</c:v>
                </c:pt>
                <c:pt idx="6261">
                  <c:v>-8.4400000000000002E-4</c:v>
                </c:pt>
                <c:pt idx="6262">
                  <c:v>-8.2299999999999995E-4</c:v>
                </c:pt>
                <c:pt idx="6263">
                  <c:v>-7.9100000000000004E-4</c:v>
                </c:pt>
                <c:pt idx="6264">
                  <c:v>-7.5900000000000002E-4</c:v>
                </c:pt>
                <c:pt idx="6265">
                  <c:v>-7.3800000000000005E-4</c:v>
                </c:pt>
                <c:pt idx="6266">
                  <c:v>-6.7500000000000004E-4</c:v>
                </c:pt>
                <c:pt idx="6267">
                  <c:v>-6.4300000000000002E-4</c:v>
                </c:pt>
                <c:pt idx="6268">
                  <c:v>-5.8E-4</c:v>
                </c:pt>
                <c:pt idx="6269">
                  <c:v>-5.1699999999999999E-4</c:v>
                </c:pt>
                <c:pt idx="6270">
                  <c:v>-4.64E-4</c:v>
                </c:pt>
                <c:pt idx="6271">
                  <c:v>-4.0099999999999999E-4</c:v>
                </c:pt>
                <c:pt idx="6272">
                  <c:v>-3.48E-4</c:v>
                </c:pt>
                <c:pt idx="6273">
                  <c:v>-2.8499999999999999E-4</c:v>
                </c:pt>
                <c:pt idx="6274">
                  <c:v>-2.22E-4</c:v>
                </c:pt>
                <c:pt idx="6275">
                  <c:v>-1.4799999999999999E-4</c:v>
                </c:pt>
                <c:pt idx="6276">
                  <c:v>-7.3999999999999996E-5</c:v>
                </c:pt>
                <c:pt idx="6277">
                  <c:v>-1.1E-5</c:v>
                </c:pt>
                <c:pt idx="6278">
                  <c:v>6.3E-5</c:v>
                </c:pt>
                <c:pt idx="6279">
                  <c:v>1.36E-4</c:v>
                </c:pt>
                <c:pt idx="6280">
                  <c:v>2.1000000000000001E-4</c:v>
                </c:pt>
                <c:pt idx="6281">
                  <c:v>2.7300000000000002E-4</c:v>
                </c:pt>
                <c:pt idx="6282">
                  <c:v>3.3700000000000001E-4</c:v>
                </c:pt>
                <c:pt idx="6283">
                  <c:v>4.2099999999999999E-4</c:v>
                </c:pt>
                <c:pt idx="6284">
                  <c:v>4.7399999999999997E-4</c:v>
                </c:pt>
                <c:pt idx="6285">
                  <c:v>5.4699999999999996E-4</c:v>
                </c:pt>
                <c:pt idx="6286">
                  <c:v>6.2100000000000002E-4</c:v>
                </c:pt>
                <c:pt idx="6287">
                  <c:v>6.8400000000000004E-4</c:v>
                </c:pt>
                <c:pt idx="6288">
                  <c:v>7.3700000000000002E-4</c:v>
                </c:pt>
                <c:pt idx="6289">
                  <c:v>8.0000000000000004E-4</c:v>
                </c:pt>
                <c:pt idx="6290">
                  <c:v>8.3199999999999995E-4</c:v>
                </c:pt>
                <c:pt idx="6291">
                  <c:v>8.7399999999999999E-4</c:v>
                </c:pt>
                <c:pt idx="6292">
                  <c:v>9.2699999999999998E-4</c:v>
                </c:pt>
                <c:pt idx="6293">
                  <c:v>9.4799999999999995E-4</c:v>
                </c:pt>
                <c:pt idx="6294">
                  <c:v>9.5799999999999998E-4</c:v>
                </c:pt>
                <c:pt idx="6295">
                  <c:v>9.7900000000000005E-4</c:v>
                </c:pt>
                <c:pt idx="6296">
                  <c:v>9.7900000000000005E-4</c:v>
                </c:pt>
                <c:pt idx="6297">
                  <c:v>9.7900000000000005E-4</c:v>
                </c:pt>
                <c:pt idx="6298">
                  <c:v>9.5799999999999998E-4</c:v>
                </c:pt>
                <c:pt idx="6299">
                  <c:v>9.4799999999999995E-4</c:v>
                </c:pt>
                <c:pt idx="6300">
                  <c:v>9.0600000000000001E-4</c:v>
                </c:pt>
                <c:pt idx="6301">
                  <c:v>8.5300000000000003E-4</c:v>
                </c:pt>
                <c:pt idx="6302">
                  <c:v>8.0000000000000004E-4</c:v>
                </c:pt>
                <c:pt idx="6303">
                  <c:v>7.5799999999999999E-4</c:v>
                </c:pt>
                <c:pt idx="6304">
                  <c:v>6.6299999999999996E-4</c:v>
                </c:pt>
                <c:pt idx="6305">
                  <c:v>5.9999999999999995E-4</c:v>
                </c:pt>
                <c:pt idx="6306">
                  <c:v>5.0500000000000002E-4</c:v>
                </c:pt>
                <c:pt idx="6307">
                  <c:v>4.0999999999999999E-4</c:v>
                </c:pt>
                <c:pt idx="6308">
                  <c:v>3.0499999999999999E-4</c:v>
                </c:pt>
                <c:pt idx="6309">
                  <c:v>1.8900000000000001E-4</c:v>
                </c:pt>
                <c:pt idx="6310">
                  <c:v>9.3999999999999994E-5</c:v>
                </c:pt>
                <c:pt idx="6311">
                  <c:v>-3.1999999999999999E-5</c:v>
                </c:pt>
                <c:pt idx="6312">
                  <c:v>-1.4799999999999999E-4</c:v>
                </c:pt>
                <c:pt idx="6313">
                  <c:v>-2.5399999999999999E-4</c:v>
                </c:pt>
                <c:pt idx="6314">
                  <c:v>-3.48E-4</c:v>
                </c:pt>
                <c:pt idx="6315">
                  <c:v>-4.4299999999999998E-4</c:v>
                </c:pt>
                <c:pt idx="6316">
                  <c:v>-5.4900000000000001E-4</c:v>
                </c:pt>
                <c:pt idx="6317">
                  <c:v>-6.5399999999999996E-4</c:v>
                </c:pt>
                <c:pt idx="6318">
                  <c:v>-7.2800000000000002E-4</c:v>
                </c:pt>
                <c:pt idx="6319">
                  <c:v>-8.12E-4</c:v>
                </c:pt>
                <c:pt idx="6320">
                  <c:v>-8.7500000000000002E-4</c:v>
                </c:pt>
                <c:pt idx="6321">
                  <c:v>-9.0700000000000004E-4</c:v>
                </c:pt>
                <c:pt idx="6322">
                  <c:v>-9.4899999999999997E-4</c:v>
                </c:pt>
                <c:pt idx="6323">
                  <c:v>-9.6000000000000002E-4</c:v>
                </c:pt>
                <c:pt idx="6324">
                  <c:v>-9.7000000000000005E-4</c:v>
                </c:pt>
                <c:pt idx="6325">
                  <c:v>-9.7000000000000005E-4</c:v>
                </c:pt>
                <c:pt idx="6326">
                  <c:v>-9.3899999999999995E-4</c:v>
                </c:pt>
                <c:pt idx="6327">
                  <c:v>-9.0700000000000004E-4</c:v>
                </c:pt>
                <c:pt idx="6328">
                  <c:v>-8.5400000000000005E-4</c:v>
                </c:pt>
                <c:pt idx="6329">
                  <c:v>-7.6999999999999996E-4</c:v>
                </c:pt>
                <c:pt idx="6330">
                  <c:v>-6.7500000000000004E-4</c:v>
                </c:pt>
                <c:pt idx="6331">
                  <c:v>-5.9100000000000005E-4</c:v>
                </c:pt>
                <c:pt idx="6332">
                  <c:v>-4.8500000000000003E-4</c:v>
                </c:pt>
                <c:pt idx="6333">
                  <c:v>-3.59E-4</c:v>
                </c:pt>
                <c:pt idx="6334">
                  <c:v>-2.32E-4</c:v>
                </c:pt>
                <c:pt idx="6335">
                  <c:v>-8.5000000000000006E-5</c:v>
                </c:pt>
                <c:pt idx="6336">
                  <c:v>4.1999999999999998E-5</c:v>
                </c:pt>
                <c:pt idx="6337">
                  <c:v>1.8900000000000001E-4</c:v>
                </c:pt>
                <c:pt idx="6338">
                  <c:v>3.1599999999999998E-4</c:v>
                </c:pt>
                <c:pt idx="6339">
                  <c:v>4.6299999999999998E-4</c:v>
                </c:pt>
                <c:pt idx="6340">
                  <c:v>6.11E-4</c:v>
                </c:pt>
                <c:pt idx="6341">
                  <c:v>7.27E-4</c:v>
                </c:pt>
                <c:pt idx="6342">
                  <c:v>8.5300000000000003E-4</c:v>
                </c:pt>
                <c:pt idx="6343">
                  <c:v>9.6900000000000003E-4</c:v>
                </c:pt>
                <c:pt idx="6344">
                  <c:v>1.0640000000000001E-3</c:v>
                </c:pt>
                <c:pt idx="6345">
                  <c:v>1.1479999999999999E-3</c:v>
                </c:pt>
                <c:pt idx="6346">
                  <c:v>1.232E-3</c:v>
                </c:pt>
                <c:pt idx="6347">
                  <c:v>1.2960000000000001E-3</c:v>
                </c:pt>
                <c:pt idx="6348">
                  <c:v>1.3270000000000001E-3</c:v>
                </c:pt>
                <c:pt idx="6349">
                  <c:v>1.348E-3</c:v>
                </c:pt>
                <c:pt idx="6350">
                  <c:v>1.359E-3</c:v>
                </c:pt>
                <c:pt idx="6351">
                  <c:v>1.369E-3</c:v>
                </c:pt>
                <c:pt idx="6352">
                  <c:v>1.348E-3</c:v>
                </c:pt>
                <c:pt idx="6353">
                  <c:v>1.3060000000000001E-3</c:v>
                </c:pt>
                <c:pt idx="6354">
                  <c:v>1.253E-3</c:v>
                </c:pt>
                <c:pt idx="6355">
                  <c:v>1.201E-3</c:v>
                </c:pt>
                <c:pt idx="6356">
                  <c:v>1.116E-3</c:v>
                </c:pt>
                <c:pt idx="6357">
                  <c:v>1.0740000000000001E-3</c:v>
                </c:pt>
                <c:pt idx="6358">
                  <c:v>9.7900000000000005E-4</c:v>
                </c:pt>
                <c:pt idx="6359">
                  <c:v>8.6399999999999997E-4</c:v>
                </c:pt>
                <c:pt idx="6360">
                  <c:v>7.7899999999999996E-4</c:v>
                </c:pt>
                <c:pt idx="6361">
                  <c:v>6.9499999999999998E-4</c:v>
                </c:pt>
                <c:pt idx="6362">
                  <c:v>6.11E-4</c:v>
                </c:pt>
                <c:pt idx="6363">
                  <c:v>5.2599999999999999E-4</c:v>
                </c:pt>
                <c:pt idx="6364">
                  <c:v>4.2099999999999999E-4</c:v>
                </c:pt>
                <c:pt idx="6365">
                  <c:v>3.5799999999999997E-4</c:v>
                </c:pt>
                <c:pt idx="6366">
                  <c:v>2.8400000000000002E-4</c:v>
                </c:pt>
                <c:pt idx="6367">
                  <c:v>2.2100000000000001E-4</c:v>
                </c:pt>
                <c:pt idx="6368">
                  <c:v>1.6799999999999999E-4</c:v>
                </c:pt>
                <c:pt idx="6369">
                  <c:v>1.26E-4</c:v>
                </c:pt>
                <c:pt idx="6370">
                  <c:v>7.2999999999999999E-5</c:v>
                </c:pt>
                <c:pt idx="6371">
                  <c:v>6.3E-5</c:v>
                </c:pt>
                <c:pt idx="6372">
                  <c:v>5.1999999999999997E-5</c:v>
                </c:pt>
                <c:pt idx="6373">
                  <c:v>6.3E-5</c:v>
                </c:pt>
                <c:pt idx="6374">
                  <c:v>6.3E-5</c:v>
                </c:pt>
                <c:pt idx="6375">
                  <c:v>8.3999999999999995E-5</c:v>
                </c:pt>
                <c:pt idx="6376">
                  <c:v>9.3999999999999994E-5</c:v>
                </c:pt>
                <c:pt idx="6377">
                  <c:v>1.15E-4</c:v>
                </c:pt>
                <c:pt idx="6378">
                  <c:v>1.5699999999999999E-4</c:v>
                </c:pt>
                <c:pt idx="6379">
                  <c:v>2.0000000000000001E-4</c:v>
                </c:pt>
                <c:pt idx="6380">
                  <c:v>2.2100000000000001E-4</c:v>
                </c:pt>
                <c:pt idx="6381">
                  <c:v>2.52E-4</c:v>
                </c:pt>
                <c:pt idx="6382">
                  <c:v>2.7300000000000002E-4</c:v>
                </c:pt>
                <c:pt idx="6383">
                  <c:v>3.0499999999999999E-4</c:v>
                </c:pt>
                <c:pt idx="6384">
                  <c:v>2.9399999999999999E-4</c:v>
                </c:pt>
                <c:pt idx="6385">
                  <c:v>3.0499999999999999E-4</c:v>
                </c:pt>
                <c:pt idx="6386">
                  <c:v>3.1599999999999998E-4</c:v>
                </c:pt>
                <c:pt idx="6387">
                  <c:v>3.0499999999999999E-4</c:v>
                </c:pt>
                <c:pt idx="6388">
                  <c:v>2.9399999999999999E-4</c:v>
                </c:pt>
                <c:pt idx="6389">
                  <c:v>2.63E-4</c:v>
                </c:pt>
                <c:pt idx="6390">
                  <c:v>2.2100000000000001E-4</c:v>
                </c:pt>
                <c:pt idx="6391">
                  <c:v>1.6799999999999999E-4</c:v>
                </c:pt>
                <c:pt idx="6392">
                  <c:v>1.05E-4</c:v>
                </c:pt>
                <c:pt idx="6393">
                  <c:v>6.3E-5</c:v>
                </c:pt>
                <c:pt idx="6394">
                  <c:v>-1.1E-5</c:v>
                </c:pt>
                <c:pt idx="6395">
                  <c:v>-9.5000000000000005E-5</c:v>
                </c:pt>
                <c:pt idx="6396">
                  <c:v>-1.9000000000000001E-4</c:v>
                </c:pt>
                <c:pt idx="6397">
                  <c:v>-2.6400000000000002E-4</c:v>
                </c:pt>
                <c:pt idx="6398">
                  <c:v>-3.6900000000000002E-4</c:v>
                </c:pt>
                <c:pt idx="6399">
                  <c:v>-4.75E-4</c:v>
                </c:pt>
                <c:pt idx="6400">
                  <c:v>-5.3799999999999996E-4</c:v>
                </c:pt>
                <c:pt idx="6401">
                  <c:v>-6.5399999999999996E-4</c:v>
                </c:pt>
                <c:pt idx="6402">
                  <c:v>-7.3800000000000005E-4</c:v>
                </c:pt>
                <c:pt idx="6403">
                  <c:v>-8.2299999999999995E-4</c:v>
                </c:pt>
                <c:pt idx="6404">
                  <c:v>-8.8599999999999996E-4</c:v>
                </c:pt>
                <c:pt idx="6405">
                  <c:v>-9.3899999999999995E-4</c:v>
                </c:pt>
                <c:pt idx="6406">
                  <c:v>-1.0120000000000001E-3</c:v>
                </c:pt>
                <c:pt idx="6407">
                  <c:v>-1.044E-3</c:v>
                </c:pt>
                <c:pt idx="6408">
                  <c:v>-1.0859999999999999E-3</c:v>
                </c:pt>
                <c:pt idx="6409">
                  <c:v>-1.1069999999999999E-3</c:v>
                </c:pt>
                <c:pt idx="6410">
                  <c:v>-1.0859999999999999E-3</c:v>
                </c:pt>
                <c:pt idx="6411">
                  <c:v>-1.0970000000000001E-3</c:v>
                </c:pt>
                <c:pt idx="6412">
                  <c:v>-1.054E-3</c:v>
                </c:pt>
                <c:pt idx="6413">
                  <c:v>-1.044E-3</c:v>
                </c:pt>
                <c:pt idx="6414">
                  <c:v>-1.0020000000000001E-3</c:v>
                </c:pt>
                <c:pt idx="6415">
                  <c:v>-9.4899999999999997E-4</c:v>
                </c:pt>
                <c:pt idx="6416">
                  <c:v>-8.8599999999999996E-4</c:v>
                </c:pt>
                <c:pt idx="6417">
                  <c:v>-8.2299999999999995E-4</c:v>
                </c:pt>
                <c:pt idx="6418">
                  <c:v>-7.3800000000000005E-4</c:v>
                </c:pt>
                <c:pt idx="6419">
                  <c:v>-6.8599999999999998E-4</c:v>
                </c:pt>
                <c:pt idx="6420">
                  <c:v>-5.8E-4</c:v>
                </c:pt>
                <c:pt idx="6421">
                  <c:v>-5.1699999999999999E-4</c:v>
                </c:pt>
                <c:pt idx="6422">
                  <c:v>-4.3300000000000001E-4</c:v>
                </c:pt>
                <c:pt idx="6423">
                  <c:v>-3.59E-4</c:v>
                </c:pt>
                <c:pt idx="6424">
                  <c:v>-2.9599999999999998E-4</c:v>
                </c:pt>
                <c:pt idx="6425">
                  <c:v>-2.43E-4</c:v>
                </c:pt>
                <c:pt idx="6426">
                  <c:v>-1.8000000000000001E-4</c:v>
                </c:pt>
                <c:pt idx="6427">
                  <c:v>-1.17E-4</c:v>
                </c:pt>
                <c:pt idx="6428">
                  <c:v>-9.5000000000000005E-5</c:v>
                </c:pt>
                <c:pt idx="6429">
                  <c:v>-6.3999999999999997E-5</c:v>
                </c:pt>
                <c:pt idx="6430">
                  <c:v>-5.3000000000000001E-5</c:v>
                </c:pt>
                <c:pt idx="6431">
                  <c:v>-4.3000000000000002E-5</c:v>
                </c:pt>
                <c:pt idx="6432">
                  <c:v>-3.1999999999999999E-5</c:v>
                </c:pt>
                <c:pt idx="6433">
                  <c:v>-3.1999999999999999E-5</c:v>
                </c:pt>
                <c:pt idx="6434">
                  <c:v>-7.3999999999999996E-5</c:v>
                </c:pt>
                <c:pt idx="6435">
                  <c:v>-8.5000000000000006E-5</c:v>
                </c:pt>
                <c:pt idx="6436">
                  <c:v>-1.06E-4</c:v>
                </c:pt>
                <c:pt idx="6437">
                  <c:v>-1.5899999999999999E-4</c:v>
                </c:pt>
                <c:pt idx="6438">
                  <c:v>-1.9000000000000001E-4</c:v>
                </c:pt>
                <c:pt idx="6439">
                  <c:v>-2.32E-4</c:v>
                </c:pt>
                <c:pt idx="6440">
                  <c:v>-2.7500000000000002E-4</c:v>
                </c:pt>
                <c:pt idx="6441">
                  <c:v>-3.1700000000000001E-4</c:v>
                </c:pt>
                <c:pt idx="6442">
                  <c:v>-3.6900000000000002E-4</c:v>
                </c:pt>
                <c:pt idx="6443">
                  <c:v>-4.0099999999999999E-4</c:v>
                </c:pt>
                <c:pt idx="6444">
                  <c:v>-4.5399999999999998E-4</c:v>
                </c:pt>
                <c:pt idx="6445">
                  <c:v>-4.64E-4</c:v>
                </c:pt>
                <c:pt idx="6446">
                  <c:v>-4.75E-4</c:v>
                </c:pt>
                <c:pt idx="6447">
                  <c:v>-4.9600000000000002E-4</c:v>
                </c:pt>
                <c:pt idx="6448">
                  <c:v>-4.9600000000000002E-4</c:v>
                </c:pt>
                <c:pt idx="6449">
                  <c:v>-4.8500000000000003E-4</c:v>
                </c:pt>
                <c:pt idx="6450">
                  <c:v>-4.64E-4</c:v>
                </c:pt>
                <c:pt idx="6451">
                  <c:v>-4.2200000000000001E-4</c:v>
                </c:pt>
                <c:pt idx="6452">
                  <c:v>-4.1199999999999999E-4</c:v>
                </c:pt>
                <c:pt idx="6453">
                  <c:v>-3.48E-4</c:v>
                </c:pt>
                <c:pt idx="6454">
                  <c:v>-2.9599999999999998E-4</c:v>
                </c:pt>
                <c:pt idx="6455">
                  <c:v>-2.1100000000000001E-4</c:v>
                </c:pt>
                <c:pt idx="6456">
                  <c:v>-1.5899999999999999E-4</c:v>
                </c:pt>
                <c:pt idx="6457">
                  <c:v>-6.3999999999999997E-5</c:v>
                </c:pt>
                <c:pt idx="6458">
                  <c:v>1.0000000000000001E-5</c:v>
                </c:pt>
                <c:pt idx="6459">
                  <c:v>9.3999999999999994E-5</c:v>
                </c:pt>
                <c:pt idx="6460">
                  <c:v>1.5699999999999999E-4</c:v>
                </c:pt>
                <c:pt idx="6461">
                  <c:v>2.42E-4</c:v>
                </c:pt>
                <c:pt idx="6462">
                  <c:v>3.0499999999999999E-4</c:v>
                </c:pt>
                <c:pt idx="6463">
                  <c:v>3.79E-4</c:v>
                </c:pt>
                <c:pt idx="6464">
                  <c:v>4.5300000000000001E-4</c:v>
                </c:pt>
                <c:pt idx="6465">
                  <c:v>4.95E-4</c:v>
                </c:pt>
                <c:pt idx="6466">
                  <c:v>5.1599999999999997E-4</c:v>
                </c:pt>
                <c:pt idx="6467">
                  <c:v>5.5800000000000001E-4</c:v>
                </c:pt>
                <c:pt idx="6468">
                  <c:v>5.6800000000000004E-4</c:v>
                </c:pt>
                <c:pt idx="6469">
                  <c:v>5.7899999999999998E-4</c:v>
                </c:pt>
                <c:pt idx="6470">
                  <c:v>5.7899999999999998E-4</c:v>
                </c:pt>
                <c:pt idx="6471">
                  <c:v>5.6800000000000004E-4</c:v>
                </c:pt>
                <c:pt idx="6472">
                  <c:v>5.2599999999999999E-4</c:v>
                </c:pt>
                <c:pt idx="6473">
                  <c:v>4.5300000000000001E-4</c:v>
                </c:pt>
                <c:pt idx="6474">
                  <c:v>4.0999999999999999E-4</c:v>
                </c:pt>
                <c:pt idx="6475">
                  <c:v>3.4699999999999998E-4</c:v>
                </c:pt>
                <c:pt idx="6476">
                  <c:v>2.63E-4</c:v>
                </c:pt>
                <c:pt idx="6477">
                  <c:v>1.8900000000000001E-4</c:v>
                </c:pt>
                <c:pt idx="6478">
                  <c:v>1.15E-4</c:v>
                </c:pt>
                <c:pt idx="6479">
                  <c:v>2.0000000000000002E-5</c:v>
                </c:pt>
                <c:pt idx="6480">
                  <c:v>-6.3999999999999997E-5</c:v>
                </c:pt>
                <c:pt idx="6481">
                  <c:v>-1.4799999999999999E-4</c:v>
                </c:pt>
                <c:pt idx="6482">
                  <c:v>-2.32E-4</c:v>
                </c:pt>
                <c:pt idx="6483">
                  <c:v>-2.8499999999999999E-4</c:v>
                </c:pt>
                <c:pt idx="6484">
                  <c:v>-3.59E-4</c:v>
                </c:pt>
                <c:pt idx="6485">
                  <c:v>-4.3300000000000001E-4</c:v>
                </c:pt>
                <c:pt idx="6486">
                  <c:v>-4.5399999999999998E-4</c:v>
                </c:pt>
                <c:pt idx="6487">
                  <c:v>-4.9600000000000002E-4</c:v>
                </c:pt>
                <c:pt idx="6488">
                  <c:v>-5.1699999999999999E-4</c:v>
                </c:pt>
                <c:pt idx="6489">
                  <c:v>-5.1699999999999999E-4</c:v>
                </c:pt>
                <c:pt idx="6490">
                  <c:v>-4.75E-4</c:v>
                </c:pt>
                <c:pt idx="6491">
                  <c:v>-4.4299999999999998E-4</c:v>
                </c:pt>
                <c:pt idx="6492">
                  <c:v>-4.0099999999999999E-4</c:v>
                </c:pt>
                <c:pt idx="6493">
                  <c:v>-3.1700000000000001E-4</c:v>
                </c:pt>
                <c:pt idx="6494">
                  <c:v>-2.22E-4</c:v>
                </c:pt>
                <c:pt idx="6495">
                  <c:v>-1.3799999999999999E-4</c:v>
                </c:pt>
                <c:pt idx="6496">
                  <c:v>-1.1E-5</c:v>
                </c:pt>
                <c:pt idx="6497">
                  <c:v>1.26E-4</c:v>
                </c:pt>
                <c:pt idx="6498">
                  <c:v>2.7300000000000002E-4</c:v>
                </c:pt>
                <c:pt idx="6499">
                  <c:v>4.2099999999999999E-4</c:v>
                </c:pt>
                <c:pt idx="6500">
                  <c:v>5.6800000000000004E-4</c:v>
                </c:pt>
                <c:pt idx="6501">
                  <c:v>7.5799999999999999E-4</c:v>
                </c:pt>
                <c:pt idx="6502">
                  <c:v>9.3700000000000001E-4</c:v>
                </c:pt>
                <c:pt idx="6503">
                  <c:v>1.0740000000000001E-3</c:v>
                </c:pt>
                <c:pt idx="6504">
                  <c:v>1.222E-3</c:v>
                </c:pt>
                <c:pt idx="6505">
                  <c:v>1.4009999999999999E-3</c:v>
                </c:pt>
                <c:pt idx="6506">
                  <c:v>1.5169999999999999E-3</c:v>
                </c:pt>
                <c:pt idx="6507">
                  <c:v>1.6639999999999999E-3</c:v>
                </c:pt>
                <c:pt idx="6508">
                  <c:v>1.7910000000000001E-3</c:v>
                </c:pt>
                <c:pt idx="6509">
                  <c:v>1.8860000000000001E-3</c:v>
                </c:pt>
                <c:pt idx="6510">
                  <c:v>1.9810000000000001E-3</c:v>
                </c:pt>
                <c:pt idx="6511">
                  <c:v>2.0439999999999998E-3</c:v>
                </c:pt>
                <c:pt idx="6512">
                  <c:v>2.0969999999999999E-3</c:v>
                </c:pt>
                <c:pt idx="6513">
                  <c:v>2.1180000000000001E-3</c:v>
                </c:pt>
                <c:pt idx="6514">
                  <c:v>2.1489999999999999E-3</c:v>
                </c:pt>
                <c:pt idx="6515">
                  <c:v>2.1180000000000001E-3</c:v>
                </c:pt>
                <c:pt idx="6516">
                  <c:v>2.1069999999999999E-3</c:v>
                </c:pt>
                <c:pt idx="6517">
                  <c:v>2.065E-3</c:v>
                </c:pt>
                <c:pt idx="6518">
                  <c:v>1.97E-3</c:v>
                </c:pt>
                <c:pt idx="6519">
                  <c:v>1.8959999999999999E-3</c:v>
                </c:pt>
                <c:pt idx="6520">
                  <c:v>1.7910000000000001E-3</c:v>
                </c:pt>
                <c:pt idx="6521">
                  <c:v>1.6540000000000001E-3</c:v>
                </c:pt>
                <c:pt idx="6522">
                  <c:v>1.5269999999999999E-3</c:v>
                </c:pt>
                <c:pt idx="6523">
                  <c:v>1.359E-3</c:v>
                </c:pt>
                <c:pt idx="6524">
                  <c:v>1.1900000000000001E-3</c:v>
                </c:pt>
                <c:pt idx="6525">
                  <c:v>1.0430000000000001E-3</c:v>
                </c:pt>
                <c:pt idx="6526">
                  <c:v>8.6399999999999997E-4</c:v>
                </c:pt>
                <c:pt idx="6527">
                  <c:v>6.7400000000000001E-4</c:v>
                </c:pt>
                <c:pt idx="6528">
                  <c:v>5.1599999999999997E-4</c:v>
                </c:pt>
                <c:pt idx="6529">
                  <c:v>3.2600000000000001E-4</c:v>
                </c:pt>
                <c:pt idx="6530">
                  <c:v>1.47E-4</c:v>
                </c:pt>
                <c:pt idx="6531">
                  <c:v>-2.1999999999999999E-5</c:v>
                </c:pt>
                <c:pt idx="6532">
                  <c:v>-1.6899999999999999E-4</c:v>
                </c:pt>
                <c:pt idx="6533">
                  <c:v>-3.2699999999999998E-4</c:v>
                </c:pt>
                <c:pt idx="6534">
                  <c:v>-4.75E-4</c:v>
                </c:pt>
                <c:pt idx="6535">
                  <c:v>-6.0099999999999997E-4</c:v>
                </c:pt>
                <c:pt idx="6536">
                  <c:v>-7.2800000000000002E-4</c:v>
                </c:pt>
                <c:pt idx="6537">
                  <c:v>-8.3299999999999997E-4</c:v>
                </c:pt>
                <c:pt idx="6538">
                  <c:v>-9.1699999999999995E-4</c:v>
                </c:pt>
                <c:pt idx="6539">
                  <c:v>-1.0120000000000001E-3</c:v>
                </c:pt>
                <c:pt idx="6540">
                  <c:v>-1.0970000000000001E-3</c:v>
                </c:pt>
                <c:pt idx="6541">
                  <c:v>-1.1490000000000001E-3</c:v>
                </c:pt>
                <c:pt idx="6542">
                  <c:v>-1.2019999999999999E-3</c:v>
                </c:pt>
                <c:pt idx="6543">
                  <c:v>-1.2229999999999999E-3</c:v>
                </c:pt>
                <c:pt idx="6544">
                  <c:v>-1.2440000000000001E-3</c:v>
                </c:pt>
                <c:pt idx="6545">
                  <c:v>-1.2650000000000001E-3</c:v>
                </c:pt>
                <c:pt idx="6546">
                  <c:v>-1.2650000000000001E-3</c:v>
                </c:pt>
                <c:pt idx="6547">
                  <c:v>-1.2440000000000001E-3</c:v>
                </c:pt>
                <c:pt idx="6548">
                  <c:v>-1.2340000000000001E-3</c:v>
                </c:pt>
                <c:pt idx="6549">
                  <c:v>-1.2019999999999999E-3</c:v>
                </c:pt>
                <c:pt idx="6550">
                  <c:v>-1.17E-3</c:v>
                </c:pt>
                <c:pt idx="6551">
                  <c:v>-1.1280000000000001E-3</c:v>
                </c:pt>
                <c:pt idx="6552">
                  <c:v>-1.0759999999999999E-3</c:v>
                </c:pt>
                <c:pt idx="6553">
                  <c:v>-1.0120000000000001E-3</c:v>
                </c:pt>
                <c:pt idx="6554">
                  <c:v>-9.6000000000000002E-4</c:v>
                </c:pt>
                <c:pt idx="6555">
                  <c:v>-8.8599999999999996E-4</c:v>
                </c:pt>
                <c:pt idx="6556">
                  <c:v>-8.2299999999999995E-4</c:v>
                </c:pt>
                <c:pt idx="6557">
                  <c:v>-7.2800000000000002E-4</c:v>
                </c:pt>
                <c:pt idx="6558">
                  <c:v>-6.5399999999999996E-4</c:v>
                </c:pt>
                <c:pt idx="6559">
                  <c:v>-5.4900000000000001E-4</c:v>
                </c:pt>
                <c:pt idx="6560">
                  <c:v>-4.64E-4</c:v>
                </c:pt>
                <c:pt idx="6561">
                  <c:v>-3.6900000000000002E-4</c:v>
                </c:pt>
                <c:pt idx="6562">
                  <c:v>-2.6400000000000002E-4</c:v>
                </c:pt>
                <c:pt idx="6563">
                  <c:v>-1.5899999999999999E-4</c:v>
                </c:pt>
                <c:pt idx="6564">
                  <c:v>-6.3999999999999997E-5</c:v>
                </c:pt>
                <c:pt idx="6565">
                  <c:v>6.3E-5</c:v>
                </c:pt>
                <c:pt idx="6566">
                  <c:v>1.7899999999999999E-4</c:v>
                </c:pt>
                <c:pt idx="6567">
                  <c:v>2.8400000000000002E-4</c:v>
                </c:pt>
                <c:pt idx="6568">
                  <c:v>3.8900000000000002E-4</c:v>
                </c:pt>
                <c:pt idx="6569">
                  <c:v>5.3700000000000004E-4</c:v>
                </c:pt>
                <c:pt idx="6570">
                  <c:v>6.4199999999999999E-4</c:v>
                </c:pt>
                <c:pt idx="6571">
                  <c:v>7.5799999999999999E-4</c:v>
                </c:pt>
                <c:pt idx="6572">
                  <c:v>8.9499999999999996E-4</c:v>
                </c:pt>
                <c:pt idx="6573">
                  <c:v>1.0219999999999999E-3</c:v>
                </c:pt>
                <c:pt idx="6574">
                  <c:v>1.127E-3</c:v>
                </c:pt>
                <c:pt idx="6575">
                  <c:v>1.222E-3</c:v>
                </c:pt>
                <c:pt idx="6576">
                  <c:v>1.338E-3</c:v>
                </c:pt>
                <c:pt idx="6577">
                  <c:v>1.433E-3</c:v>
                </c:pt>
                <c:pt idx="6578">
                  <c:v>1.5380000000000001E-3</c:v>
                </c:pt>
                <c:pt idx="6579">
                  <c:v>1.6119999999999999E-3</c:v>
                </c:pt>
                <c:pt idx="6580">
                  <c:v>1.696E-3</c:v>
                </c:pt>
                <c:pt idx="6581">
                  <c:v>1.7489999999999999E-3</c:v>
                </c:pt>
                <c:pt idx="6582">
                  <c:v>1.823E-3</c:v>
                </c:pt>
                <c:pt idx="6583">
                  <c:v>1.8649999999999999E-3</c:v>
                </c:pt>
                <c:pt idx="6584">
                  <c:v>1.8959999999999999E-3</c:v>
                </c:pt>
                <c:pt idx="6585">
                  <c:v>1.8959999999999999E-3</c:v>
                </c:pt>
                <c:pt idx="6586">
                  <c:v>1.9170000000000001E-3</c:v>
                </c:pt>
                <c:pt idx="6587">
                  <c:v>1.8959999999999999E-3</c:v>
                </c:pt>
                <c:pt idx="6588">
                  <c:v>1.8749999999999999E-3</c:v>
                </c:pt>
                <c:pt idx="6589">
                  <c:v>1.833E-3</c:v>
                </c:pt>
                <c:pt idx="6590">
                  <c:v>1.7799999999999999E-3</c:v>
                </c:pt>
                <c:pt idx="6591">
                  <c:v>1.717E-3</c:v>
                </c:pt>
                <c:pt idx="6592">
                  <c:v>1.6429999999999999E-3</c:v>
                </c:pt>
                <c:pt idx="6593">
                  <c:v>1.5590000000000001E-3</c:v>
                </c:pt>
                <c:pt idx="6594">
                  <c:v>1.464E-3</c:v>
                </c:pt>
                <c:pt idx="6595">
                  <c:v>1.348E-3</c:v>
                </c:pt>
                <c:pt idx="6596">
                  <c:v>1.222E-3</c:v>
                </c:pt>
                <c:pt idx="6597">
                  <c:v>1.106E-3</c:v>
                </c:pt>
                <c:pt idx="6598">
                  <c:v>9.7900000000000005E-4</c:v>
                </c:pt>
                <c:pt idx="6599">
                  <c:v>8.4199999999999998E-4</c:v>
                </c:pt>
                <c:pt idx="6600">
                  <c:v>7.1599999999999995E-4</c:v>
                </c:pt>
                <c:pt idx="6601">
                  <c:v>5.7899999999999998E-4</c:v>
                </c:pt>
                <c:pt idx="6602">
                  <c:v>4.6299999999999998E-4</c:v>
                </c:pt>
                <c:pt idx="6603">
                  <c:v>3.2600000000000001E-4</c:v>
                </c:pt>
                <c:pt idx="6604">
                  <c:v>2.0000000000000001E-4</c:v>
                </c:pt>
                <c:pt idx="6605">
                  <c:v>8.3999999999999995E-5</c:v>
                </c:pt>
                <c:pt idx="6606">
                  <c:v>-4.3000000000000002E-5</c:v>
                </c:pt>
                <c:pt idx="6607">
                  <c:v>-1.27E-4</c:v>
                </c:pt>
                <c:pt idx="6608">
                  <c:v>-2.32E-4</c:v>
                </c:pt>
                <c:pt idx="6609">
                  <c:v>-3.1700000000000001E-4</c:v>
                </c:pt>
                <c:pt idx="6610">
                  <c:v>-3.8000000000000002E-4</c:v>
                </c:pt>
                <c:pt idx="6611">
                  <c:v>-4.4299999999999998E-4</c:v>
                </c:pt>
                <c:pt idx="6612">
                  <c:v>-4.8500000000000003E-4</c:v>
                </c:pt>
                <c:pt idx="6613">
                  <c:v>-5.3799999999999996E-4</c:v>
                </c:pt>
                <c:pt idx="6614">
                  <c:v>-5.5900000000000004E-4</c:v>
                </c:pt>
                <c:pt idx="6615">
                  <c:v>-5.8E-4</c:v>
                </c:pt>
                <c:pt idx="6616">
                  <c:v>-5.8E-4</c:v>
                </c:pt>
                <c:pt idx="6617">
                  <c:v>-5.5900000000000004E-4</c:v>
                </c:pt>
                <c:pt idx="6618">
                  <c:v>-5.4900000000000001E-4</c:v>
                </c:pt>
                <c:pt idx="6619">
                  <c:v>-5.2800000000000004E-4</c:v>
                </c:pt>
                <c:pt idx="6620">
                  <c:v>-4.8500000000000003E-4</c:v>
                </c:pt>
                <c:pt idx="6621">
                  <c:v>-4.64E-4</c:v>
                </c:pt>
                <c:pt idx="6622">
                  <c:v>-4.2200000000000001E-4</c:v>
                </c:pt>
                <c:pt idx="6623">
                  <c:v>-4.0099999999999999E-4</c:v>
                </c:pt>
                <c:pt idx="6624">
                  <c:v>-3.59E-4</c:v>
                </c:pt>
                <c:pt idx="6625">
                  <c:v>-3.1700000000000001E-4</c:v>
                </c:pt>
                <c:pt idx="6626">
                  <c:v>-2.6400000000000002E-4</c:v>
                </c:pt>
                <c:pt idx="6627">
                  <c:v>-2.5399999999999999E-4</c:v>
                </c:pt>
                <c:pt idx="6628">
                  <c:v>-2.1100000000000001E-4</c:v>
                </c:pt>
                <c:pt idx="6629">
                  <c:v>-2.1100000000000001E-4</c:v>
                </c:pt>
                <c:pt idx="6630">
                  <c:v>-2.0100000000000001E-4</c:v>
                </c:pt>
                <c:pt idx="6631">
                  <c:v>-1.9000000000000001E-4</c:v>
                </c:pt>
                <c:pt idx="6632">
                  <c:v>-2.0100000000000001E-4</c:v>
                </c:pt>
                <c:pt idx="6633">
                  <c:v>-2.0100000000000001E-4</c:v>
                </c:pt>
                <c:pt idx="6634">
                  <c:v>-2.43E-4</c:v>
                </c:pt>
                <c:pt idx="6635">
                  <c:v>-2.7500000000000002E-4</c:v>
                </c:pt>
                <c:pt idx="6636">
                  <c:v>-3.1700000000000001E-4</c:v>
                </c:pt>
                <c:pt idx="6637">
                  <c:v>-3.59E-4</c:v>
                </c:pt>
                <c:pt idx="6638">
                  <c:v>-4.1199999999999999E-4</c:v>
                </c:pt>
                <c:pt idx="6639">
                  <c:v>-4.9600000000000002E-4</c:v>
                </c:pt>
                <c:pt idx="6640">
                  <c:v>-5.3799999999999996E-4</c:v>
                </c:pt>
                <c:pt idx="6641">
                  <c:v>-6.1200000000000002E-4</c:v>
                </c:pt>
                <c:pt idx="6642">
                  <c:v>-6.8599999999999998E-4</c:v>
                </c:pt>
                <c:pt idx="6643">
                  <c:v>-7.9100000000000004E-4</c:v>
                </c:pt>
                <c:pt idx="6644">
                  <c:v>-8.7500000000000002E-4</c:v>
                </c:pt>
                <c:pt idx="6645">
                  <c:v>-9.3899999999999995E-4</c:v>
                </c:pt>
                <c:pt idx="6646">
                  <c:v>-1.0020000000000001E-3</c:v>
                </c:pt>
                <c:pt idx="6647">
                  <c:v>-1.065E-3</c:v>
                </c:pt>
                <c:pt idx="6648">
                  <c:v>-1.139E-3</c:v>
                </c:pt>
                <c:pt idx="6649">
                  <c:v>-1.17E-3</c:v>
                </c:pt>
                <c:pt idx="6650">
                  <c:v>-1.2019999999999999E-3</c:v>
                </c:pt>
                <c:pt idx="6651">
                  <c:v>-1.2340000000000001E-3</c:v>
                </c:pt>
                <c:pt idx="6652">
                  <c:v>-1.255E-3</c:v>
                </c:pt>
                <c:pt idx="6653">
                  <c:v>-1.2229999999999999E-3</c:v>
                </c:pt>
                <c:pt idx="6654">
                  <c:v>-1.2229999999999999E-3</c:v>
                </c:pt>
                <c:pt idx="6655">
                  <c:v>-1.191E-3</c:v>
                </c:pt>
                <c:pt idx="6656">
                  <c:v>-1.16E-3</c:v>
                </c:pt>
                <c:pt idx="6657">
                  <c:v>-1.0970000000000001E-3</c:v>
                </c:pt>
                <c:pt idx="6658">
                  <c:v>-1.0330000000000001E-3</c:v>
                </c:pt>
                <c:pt idx="6659">
                  <c:v>-9.2800000000000001E-4</c:v>
                </c:pt>
                <c:pt idx="6660">
                  <c:v>-8.2299999999999995E-4</c:v>
                </c:pt>
                <c:pt idx="6661">
                  <c:v>-7.0699999999999995E-4</c:v>
                </c:pt>
                <c:pt idx="6662">
                  <c:v>-5.6999999999999998E-4</c:v>
                </c:pt>
                <c:pt idx="6663">
                  <c:v>-4.2200000000000001E-4</c:v>
                </c:pt>
                <c:pt idx="6664">
                  <c:v>-2.7500000000000002E-4</c:v>
                </c:pt>
                <c:pt idx="6665">
                  <c:v>-1.17E-4</c:v>
                </c:pt>
                <c:pt idx="6666">
                  <c:v>5.1999999999999997E-5</c:v>
                </c:pt>
                <c:pt idx="6667">
                  <c:v>2.2100000000000001E-4</c:v>
                </c:pt>
                <c:pt idx="6668">
                  <c:v>4.0999999999999999E-4</c:v>
                </c:pt>
                <c:pt idx="6669">
                  <c:v>5.4699999999999996E-4</c:v>
                </c:pt>
                <c:pt idx="6670">
                  <c:v>7.27E-4</c:v>
                </c:pt>
                <c:pt idx="6671">
                  <c:v>8.7399999999999999E-4</c:v>
                </c:pt>
                <c:pt idx="6672">
                  <c:v>1.0219999999999999E-3</c:v>
                </c:pt>
                <c:pt idx="6673">
                  <c:v>1.1590000000000001E-3</c:v>
                </c:pt>
                <c:pt idx="6674">
                  <c:v>1.2639999999999999E-3</c:v>
                </c:pt>
                <c:pt idx="6675">
                  <c:v>1.39E-3</c:v>
                </c:pt>
                <c:pt idx="6676">
                  <c:v>1.475E-3</c:v>
                </c:pt>
                <c:pt idx="6677">
                  <c:v>1.57E-3</c:v>
                </c:pt>
                <c:pt idx="6678">
                  <c:v>1.6429999999999999E-3</c:v>
                </c:pt>
                <c:pt idx="6679">
                  <c:v>1.707E-3</c:v>
                </c:pt>
                <c:pt idx="6680">
                  <c:v>1.738E-3</c:v>
                </c:pt>
                <c:pt idx="6681">
                  <c:v>1.7700000000000001E-3</c:v>
                </c:pt>
                <c:pt idx="6682">
                  <c:v>1.7799999999999999E-3</c:v>
                </c:pt>
                <c:pt idx="6683">
                  <c:v>1.7589999999999999E-3</c:v>
                </c:pt>
                <c:pt idx="6684">
                  <c:v>1.7279999999999999E-3</c:v>
                </c:pt>
                <c:pt idx="6685">
                  <c:v>1.707E-3</c:v>
                </c:pt>
                <c:pt idx="6686">
                  <c:v>1.6540000000000001E-3</c:v>
                </c:pt>
                <c:pt idx="6687">
                  <c:v>1.591E-3</c:v>
                </c:pt>
                <c:pt idx="6688">
                  <c:v>1.5269999999999999E-3</c:v>
                </c:pt>
                <c:pt idx="6689">
                  <c:v>1.433E-3</c:v>
                </c:pt>
                <c:pt idx="6690">
                  <c:v>1.348E-3</c:v>
                </c:pt>
                <c:pt idx="6691">
                  <c:v>1.253E-3</c:v>
                </c:pt>
                <c:pt idx="6692">
                  <c:v>1.1689999999999999E-3</c:v>
                </c:pt>
                <c:pt idx="6693">
                  <c:v>1.106E-3</c:v>
                </c:pt>
                <c:pt idx="6694">
                  <c:v>1.0219999999999999E-3</c:v>
                </c:pt>
                <c:pt idx="6695">
                  <c:v>9.6900000000000003E-4</c:v>
                </c:pt>
                <c:pt idx="6696">
                  <c:v>9.1600000000000004E-4</c:v>
                </c:pt>
                <c:pt idx="6697">
                  <c:v>8.7399999999999999E-4</c:v>
                </c:pt>
                <c:pt idx="6698">
                  <c:v>8.4199999999999998E-4</c:v>
                </c:pt>
                <c:pt idx="6699">
                  <c:v>8.2100000000000001E-4</c:v>
                </c:pt>
                <c:pt idx="6700">
                  <c:v>8.4199999999999998E-4</c:v>
                </c:pt>
                <c:pt idx="6701">
                  <c:v>8.2100000000000001E-4</c:v>
                </c:pt>
                <c:pt idx="6702">
                  <c:v>8.6399999999999997E-4</c:v>
                </c:pt>
                <c:pt idx="6703">
                  <c:v>9.0600000000000001E-4</c:v>
                </c:pt>
                <c:pt idx="6704">
                  <c:v>9.4799999999999995E-4</c:v>
                </c:pt>
                <c:pt idx="6705">
                  <c:v>1.011E-3</c:v>
                </c:pt>
                <c:pt idx="6706">
                  <c:v>1.106E-3</c:v>
                </c:pt>
                <c:pt idx="6707">
                  <c:v>1.222E-3</c:v>
                </c:pt>
                <c:pt idx="6708">
                  <c:v>1.3060000000000001E-3</c:v>
                </c:pt>
                <c:pt idx="6709">
                  <c:v>1.433E-3</c:v>
                </c:pt>
                <c:pt idx="6710">
                  <c:v>1.58E-3</c:v>
                </c:pt>
                <c:pt idx="6711">
                  <c:v>1.738E-3</c:v>
                </c:pt>
                <c:pt idx="6712">
                  <c:v>1.9070000000000001E-3</c:v>
                </c:pt>
                <c:pt idx="6713">
                  <c:v>2.075E-3</c:v>
                </c:pt>
                <c:pt idx="6714">
                  <c:v>2.2439999999999999E-3</c:v>
                </c:pt>
                <c:pt idx="6715">
                  <c:v>2.4020000000000001E-3</c:v>
                </c:pt>
                <c:pt idx="6716">
                  <c:v>2.581E-3</c:v>
                </c:pt>
                <c:pt idx="6717">
                  <c:v>2.7499999999999998E-3</c:v>
                </c:pt>
                <c:pt idx="6718">
                  <c:v>2.8869999999999998E-3</c:v>
                </c:pt>
                <c:pt idx="6719">
                  <c:v>3.0240000000000002E-3</c:v>
                </c:pt>
                <c:pt idx="6720">
                  <c:v>3.1710000000000002E-3</c:v>
                </c:pt>
                <c:pt idx="6721">
                  <c:v>3.277E-3</c:v>
                </c:pt>
                <c:pt idx="6722">
                  <c:v>3.3930000000000002E-3</c:v>
                </c:pt>
                <c:pt idx="6723">
                  <c:v>3.4979999999999998E-3</c:v>
                </c:pt>
                <c:pt idx="6724">
                  <c:v>3.5609999999999999E-3</c:v>
                </c:pt>
                <c:pt idx="6725">
                  <c:v>3.6350000000000002E-3</c:v>
                </c:pt>
                <c:pt idx="6726">
                  <c:v>3.7090000000000001E-3</c:v>
                </c:pt>
                <c:pt idx="6727">
                  <c:v>3.7620000000000002E-3</c:v>
                </c:pt>
                <c:pt idx="6728">
                  <c:v>3.8249999999999998E-3</c:v>
                </c:pt>
                <c:pt idx="6729">
                  <c:v>3.8560000000000001E-3</c:v>
                </c:pt>
                <c:pt idx="6730">
                  <c:v>3.8990000000000001E-3</c:v>
                </c:pt>
                <c:pt idx="6731">
                  <c:v>3.8990000000000001E-3</c:v>
                </c:pt>
                <c:pt idx="6732">
                  <c:v>3.888E-3</c:v>
                </c:pt>
                <c:pt idx="6733">
                  <c:v>3.888E-3</c:v>
                </c:pt>
                <c:pt idx="6734">
                  <c:v>3.8670000000000002E-3</c:v>
                </c:pt>
                <c:pt idx="6735">
                  <c:v>3.8560000000000001E-3</c:v>
                </c:pt>
                <c:pt idx="6736">
                  <c:v>3.8349999999999999E-3</c:v>
                </c:pt>
                <c:pt idx="6737">
                  <c:v>3.8140000000000001E-3</c:v>
                </c:pt>
                <c:pt idx="6738">
                  <c:v>3.7929999999999999E-3</c:v>
                </c:pt>
                <c:pt idx="6739">
                  <c:v>3.7620000000000002E-3</c:v>
                </c:pt>
                <c:pt idx="6740">
                  <c:v>3.7620000000000002E-3</c:v>
                </c:pt>
                <c:pt idx="6741">
                  <c:v>3.741E-3</c:v>
                </c:pt>
                <c:pt idx="6742">
                  <c:v>3.7620000000000002E-3</c:v>
                </c:pt>
                <c:pt idx="6743">
                  <c:v>3.7929999999999999E-3</c:v>
                </c:pt>
                <c:pt idx="6744">
                  <c:v>3.846E-3</c:v>
                </c:pt>
                <c:pt idx="6745">
                  <c:v>3.888E-3</c:v>
                </c:pt>
                <c:pt idx="6746">
                  <c:v>3.9410000000000001E-3</c:v>
                </c:pt>
                <c:pt idx="6747">
                  <c:v>4.0150000000000003E-3</c:v>
                </c:pt>
                <c:pt idx="6748">
                  <c:v>4.078E-3</c:v>
                </c:pt>
                <c:pt idx="6749">
                  <c:v>4.1520000000000003E-3</c:v>
                </c:pt>
                <c:pt idx="6750">
                  <c:v>4.2360000000000002E-3</c:v>
                </c:pt>
                <c:pt idx="6751">
                  <c:v>4.3309999999999998E-3</c:v>
                </c:pt>
                <c:pt idx="6752">
                  <c:v>4.4470000000000004E-3</c:v>
                </c:pt>
                <c:pt idx="6753">
                  <c:v>4.5630000000000002E-3</c:v>
                </c:pt>
                <c:pt idx="6754">
                  <c:v>4.7000000000000002E-3</c:v>
                </c:pt>
                <c:pt idx="6755">
                  <c:v>4.8149999999999998E-3</c:v>
                </c:pt>
                <c:pt idx="6756">
                  <c:v>4.9420000000000002E-3</c:v>
                </c:pt>
                <c:pt idx="6757">
                  <c:v>5.0790000000000002E-3</c:v>
                </c:pt>
                <c:pt idx="6758">
                  <c:v>5.2480000000000001E-3</c:v>
                </c:pt>
                <c:pt idx="6759">
                  <c:v>5.3949999999999996E-3</c:v>
                </c:pt>
                <c:pt idx="6760">
                  <c:v>5.5319999999999996E-3</c:v>
                </c:pt>
                <c:pt idx="6761">
                  <c:v>5.7109999999999999E-3</c:v>
                </c:pt>
                <c:pt idx="6762">
                  <c:v>5.8589999999999996E-3</c:v>
                </c:pt>
                <c:pt idx="6763">
                  <c:v>5.9959999999999996E-3</c:v>
                </c:pt>
                <c:pt idx="6764">
                  <c:v>6.1330000000000004E-3</c:v>
                </c:pt>
                <c:pt idx="6765">
                  <c:v>6.2490000000000002E-3</c:v>
                </c:pt>
                <c:pt idx="6766">
                  <c:v>6.3749999999999996E-3</c:v>
                </c:pt>
                <c:pt idx="6767">
                  <c:v>6.4910000000000002E-3</c:v>
                </c:pt>
                <c:pt idx="6768">
                  <c:v>6.5970000000000004E-3</c:v>
                </c:pt>
                <c:pt idx="6769">
                  <c:v>6.7019999999999996E-3</c:v>
                </c:pt>
                <c:pt idx="6770">
                  <c:v>6.7860000000000004E-3</c:v>
                </c:pt>
                <c:pt idx="6771">
                  <c:v>6.881E-3</c:v>
                </c:pt>
                <c:pt idx="6772">
                  <c:v>6.9550000000000002E-3</c:v>
                </c:pt>
                <c:pt idx="6773">
                  <c:v>7.0390000000000001E-3</c:v>
                </c:pt>
                <c:pt idx="6774">
                  <c:v>7.1549999999999999E-3</c:v>
                </c:pt>
                <c:pt idx="6775">
                  <c:v>7.2500000000000004E-3</c:v>
                </c:pt>
                <c:pt idx="6776">
                  <c:v>7.345E-3</c:v>
                </c:pt>
                <c:pt idx="6777">
                  <c:v>7.4400000000000004E-3</c:v>
                </c:pt>
                <c:pt idx="6778">
                  <c:v>7.5339999999999999E-3</c:v>
                </c:pt>
                <c:pt idx="6779">
                  <c:v>7.6400000000000001E-3</c:v>
                </c:pt>
                <c:pt idx="6780">
                  <c:v>7.7450000000000001E-3</c:v>
                </c:pt>
                <c:pt idx="6781">
                  <c:v>7.8300000000000002E-3</c:v>
                </c:pt>
                <c:pt idx="6782">
                  <c:v>7.9349999999999993E-3</c:v>
                </c:pt>
                <c:pt idx="6783">
                  <c:v>8.0510000000000009E-3</c:v>
                </c:pt>
                <c:pt idx="6784">
                  <c:v>8.1460000000000005E-3</c:v>
                </c:pt>
                <c:pt idx="6785">
                  <c:v>8.2830000000000004E-3</c:v>
                </c:pt>
                <c:pt idx="6786">
                  <c:v>8.3879999999999996E-3</c:v>
                </c:pt>
                <c:pt idx="6787">
                  <c:v>8.5360000000000002E-3</c:v>
                </c:pt>
                <c:pt idx="6788">
                  <c:v>8.6940000000000003E-3</c:v>
                </c:pt>
                <c:pt idx="6789">
                  <c:v>8.8520000000000005E-3</c:v>
                </c:pt>
                <c:pt idx="6790">
                  <c:v>9.0200000000000002E-3</c:v>
                </c:pt>
                <c:pt idx="6791">
                  <c:v>9.1999999999999998E-3</c:v>
                </c:pt>
                <c:pt idx="6792">
                  <c:v>9.41E-3</c:v>
                </c:pt>
                <c:pt idx="6793">
                  <c:v>9.6209999999999993E-3</c:v>
                </c:pt>
                <c:pt idx="6794">
                  <c:v>9.8530000000000006E-3</c:v>
                </c:pt>
                <c:pt idx="6795">
                  <c:v>1.0064E-2</c:v>
                </c:pt>
                <c:pt idx="6796">
                  <c:v>1.0296E-2</c:v>
                </c:pt>
                <c:pt idx="6797">
                  <c:v>1.0506E-2</c:v>
                </c:pt>
                <c:pt idx="6798">
                  <c:v>1.0717000000000001E-2</c:v>
                </c:pt>
                <c:pt idx="6799">
                  <c:v>1.0938E-2</c:v>
                </c:pt>
                <c:pt idx="6800">
                  <c:v>1.1169999999999999E-2</c:v>
                </c:pt>
                <c:pt idx="6801">
                  <c:v>1.1391999999999999E-2</c:v>
                </c:pt>
                <c:pt idx="6802">
                  <c:v>1.1613E-2</c:v>
                </c:pt>
                <c:pt idx="6803">
                  <c:v>1.1813000000000001E-2</c:v>
                </c:pt>
                <c:pt idx="6804">
                  <c:v>1.2034E-2</c:v>
                </c:pt>
                <c:pt idx="6805">
                  <c:v>1.2266000000000001E-2</c:v>
                </c:pt>
                <c:pt idx="6806">
                  <c:v>1.2498E-2</c:v>
                </c:pt>
                <c:pt idx="6807">
                  <c:v>1.274E-2</c:v>
                </c:pt>
                <c:pt idx="6808">
                  <c:v>1.2971999999999999E-2</c:v>
                </c:pt>
                <c:pt idx="6809">
                  <c:v>1.3194000000000001E-2</c:v>
                </c:pt>
                <c:pt idx="6810">
                  <c:v>1.3426E-2</c:v>
                </c:pt>
                <c:pt idx="6811">
                  <c:v>1.3636000000000001E-2</c:v>
                </c:pt>
                <c:pt idx="6812">
                  <c:v>1.3868E-2</c:v>
                </c:pt>
                <c:pt idx="6813">
                  <c:v>1.4047E-2</c:v>
                </c:pt>
                <c:pt idx="6814">
                  <c:v>1.4258E-2</c:v>
                </c:pt>
                <c:pt idx="6815">
                  <c:v>1.4437E-2</c:v>
                </c:pt>
                <c:pt idx="6816">
                  <c:v>1.4648E-2</c:v>
                </c:pt>
                <c:pt idx="6817">
                  <c:v>1.4848E-2</c:v>
                </c:pt>
                <c:pt idx="6818">
                  <c:v>1.5037999999999999E-2</c:v>
                </c:pt>
                <c:pt idx="6819">
                  <c:v>1.5217E-2</c:v>
                </c:pt>
                <c:pt idx="6820">
                  <c:v>1.5407000000000001E-2</c:v>
                </c:pt>
                <c:pt idx="6821">
                  <c:v>1.5628E-2</c:v>
                </c:pt>
                <c:pt idx="6822">
                  <c:v>1.5848999999999999E-2</c:v>
                </c:pt>
                <c:pt idx="6823">
                  <c:v>1.6060000000000001E-2</c:v>
                </c:pt>
                <c:pt idx="6824">
                  <c:v>1.6303000000000002E-2</c:v>
                </c:pt>
                <c:pt idx="6825">
                  <c:v>1.6524E-2</c:v>
                </c:pt>
                <c:pt idx="6826">
                  <c:v>1.6756E-2</c:v>
                </c:pt>
                <c:pt idx="6827">
                  <c:v>1.6988E-2</c:v>
                </c:pt>
                <c:pt idx="6828">
                  <c:v>1.7208999999999999E-2</c:v>
                </c:pt>
                <c:pt idx="6829">
                  <c:v>1.7441000000000002E-2</c:v>
                </c:pt>
                <c:pt idx="6830">
                  <c:v>1.7641E-2</c:v>
                </c:pt>
                <c:pt idx="6831">
                  <c:v>1.7852E-2</c:v>
                </c:pt>
                <c:pt idx="6832">
                  <c:v>1.8062000000000002E-2</c:v>
                </c:pt>
                <c:pt idx="6833">
                  <c:v>1.8284000000000002E-2</c:v>
                </c:pt>
                <c:pt idx="6834">
                  <c:v>1.8484E-2</c:v>
                </c:pt>
                <c:pt idx="6835">
                  <c:v>1.8683999999999999E-2</c:v>
                </c:pt>
                <c:pt idx="6836">
                  <c:v>1.8894999999999999E-2</c:v>
                </c:pt>
                <c:pt idx="6837">
                  <c:v>1.9095000000000001E-2</c:v>
                </c:pt>
                <c:pt idx="6838">
                  <c:v>1.9285E-2</c:v>
                </c:pt>
                <c:pt idx="6839">
                  <c:v>1.9517E-2</c:v>
                </c:pt>
                <c:pt idx="6840">
                  <c:v>1.9716999999999998E-2</c:v>
                </c:pt>
                <c:pt idx="6841">
                  <c:v>1.9917000000000001E-2</c:v>
                </c:pt>
                <c:pt idx="6842">
                  <c:v>2.0086E-2</c:v>
                </c:pt>
                <c:pt idx="6843">
                  <c:v>2.0275999999999999E-2</c:v>
                </c:pt>
                <c:pt idx="6844">
                  <c:v>2.0444E-2</c:v>
                </c:pt>
                <c:pt idx="6845">
                  <c:v>2.0570999999999999E-2</c:v>
                </c:pt>
                <c:pt idx="6846">
                  <c:v>2.0708000000000001E-2</c:v>
                </c:pt>
                <c:pt idx="6847">
                  <c:v>2.0823999999999999E-2</c:v>
                </c:pt>
                <c:pt idx="6848">
                  <c:v>2.095E-2</c:v>
                </c:pt>
                <c:pt idx="6849">
                  <c:v>2.1055000000000001E-2</c:v>
                </c:pt>
                <c:pt idx="6850">
                  <c:v>2.1149999999999999E-2</c:v>
                </c:pt>
                <c:pt idx="6851">
                  <c:v>2.1245E-2</c:v>
                </c:pt>
                <c:pt idx="6852">
                  <c:v>2.1340000000000001E-2</c:v>
                </c:pt>
                <c:pt idx="6853">
                  <c:v>2.1444999999999999E-2</c:v>
                </c:pt>
                <c:pt idx="6854">
                  <c:v>2.1561E-2</c:v>
                </c:pt>
                <c:pt idx="6855">
                  <c:v>2.1656000000000002E-2</c:v>
                </c:pt>
                <c:pt idx="6856">
                  <c:v>2.1772E-2</c:v>
                </c:pt>
                <c:pt idx="6857">
                  <c:v>2.1877000000000001E-2</c:v>
                </c:pt>
                <c:pt idx="6858">
                  <c:v>2.1992999999999999E-2</c:v>
                </c:pt>
                <c:pt idx="6859">
                  <c:v>2.2088E-2</c:v>
                </c:pt>
                <c:pt idx="6860">
                  <c:v>2.2204000000000002E-2</c:v>
                </c:pt>
                <c:pt idx="6861">
                  <c:v>2.231E-2</c:v>
                </c:pt>
                <c:pt idx="6862">
                  <c:v>2.2415000000000001E-2</c:v>
                </c:pt>
                <c:pt idx="6863">
                  <c:v>2.2509999999999999E-2</c:v>
                </c:pt>
                <c:pt idx="6864">
                  <c:v>2.2615E-2</c:v>
                </c:pt>
                <c:pt idx="6865">
                  <c:v>2.2741999999999998E-2</c:v>
                </c:pt>
                <c:pt idx="6866">
                  <c:v>2.2867999999999999E-2</c:v>
                </c:pt>
                <c:pt idx="6867">
                  <c:v>2.2995000000000002E-2</c:v>
                </c:pt>
                <c:pt idx="6868">
                  <c:v>2.3120999999999999E-2</c:v>
                </c:pt>
                <c:pt idx="6869">
                  <c:v>2.3269000000000001E-2</c:v>
                </c:pt>
                <c:pt idx="6870">
                  <c:v>2.3448E-2</c:v>
                </c:pt>
                <c:pt idx="6871">
                  <c:v>2.3605999999999999E-2</c:v>
                </c:pt>
                <c:pt idx="6872">
                  <c:v>2.3806000000000001E-2</c:v>
                </c:pt>
                <c:pt idx="6873">
                  <c:v>2.4006E-2</c:v>
                </c:pt>
                <c:pt idx="6874">
                  <c:v>2.4185000000000002E-2</c:v>
                </c:pt>
                <c:pt idx="6875">
                  <c:v>2.4396000000000001E-2</c:v>
                </c:pt>
                <c:pt idx="6876">
                  <c:v>2.4586E-2</c:v>
                </c:pt>
                <c:pt idx="6877">
                  <c:v>2.4754000000000002E-2</c:v>
                </c:pt>
                <c:pt idx="6878">
                  <c:v>2.4944000000000001E-2</c:v>
                </c:pt>
                <c:pt idx="6879">
                  <c:v>2.5134E-2</c:v>
                </c:pt>
                <c:pt idx="6880">
                  <c:v>2.5323999999999999E-2</c:v>
                </c:pt>
                <c:pt idx="6881">
                  <c:v>2.5524000000000002E-2</c:v>
                </c:pt>
                <c:pt idx="6882">
                  <c:v>2.5724E-2</c:v>
                </c:pt>
                <c:pt idx="6883">
                  <c:v>2.5914E-2</c:v>
                </c:pt>
                <c:pt idx="6884">
                  <c:v>2.6113999999999998E-2</c:v>
                </c:pt>
                <c:pt idx="6885">
                  <c:v>2.6346000000000001E-2</c:v>
                </c:pt>
                <c:pt idx="6886">
                  <c:v>2.6578000000000001E-2</c:v>
                </c:pt>
                <c:pt idx="6887">
                  <c:v>2.682E-2</c:v>
                </c:pt>
                <c:pt idx="6888">
                  <c:v>2.7082999999999999E-2</c:v>
                </c:pt>
                <c:pt idx="6889">
                  <c:v>2.7326E-2</c:v>
                </c:pt>
                <c:pt idx="6890">
                  <c:v>2.7578999999999999E-2</c:v>
                </c:pt>
                <c:pt idx="6891">
                  <c:v>2.7841999999999999E-2</c:v>
                </c:pt>
                <c:pt idx="6892">
                  <c:v>2.8094999999999998E-2</c:v>
                </c:pt>
                <c:pt idx="6893">
                  <c:v>2.8348000000000002E-2</c:v>
                </c:pt>
                <c:pt idx="6894">
                  <c:v>2.8590000000000001E-2</c:v>
                </c:pt>
                <c:pt idx="6895">
                  <c:v>2.8854000000000001E-2</c:v>
                </c:pt>
                <c:pt idx="6896">
                  <c:v>2.9128000000000001E-2</c:v>
                </c:pt>
                <c:pt idx="6897">
                  <c:v>2.9391E-2</c:v>
                </c:pt>
                <c:pt idx="6898">
                  <c:v>2.9644E-2</c:v>
                </c:pt>
                <c:pt idx="6899">
                  <c:v>2.9918E-2</c:v>
                </c:pt>
                <c:pt idx="6900">
                  <c:v>3.0213E-2</c:v>
                </c:pt>
                <c:pt idx="6901">
                  <c:v>3.0498000000000001E-2</c:v>
                </c:pt>
                <c:pt idx="6902">
                  <c:v>3.0804000000000002E-2</c:v>
                </c:pt>
                <c:pt idx="6903">
                  <c:v>3.1119999999999998E-2</c:v>
                </c:pt>
                <c:pt idx="6904">
                  <c:v>3.1435999999999999E-2</c:v>
                </c:pt>
                <c:pt idx="6905">
                  <c:v>3.1752000000000002E-2</c:v>
                </c:pt>
                <c:pt idx="6906">
                  <c:v>3.2067999999999999E-2</c:v>
                </c:pt>
                <c:pt idx="6907">
                  <c:v>3.2374E-2</c:v>
                </c:pt>
                <c:pt idx="6908">
                  <c:v>3.2679E-2</c:v>
                </c:pt>
                <c:pt idx="6909">
                  <c:v>3.2943E-2</c:v>
                </c:pt>
                <c:pt idx="6910">
                  <c:v>3.3217000000000003E-2</c:v>
                </c:pt>
                <c:pt idx="6911">
                  <c:v>3.3491E-2</c:v>
                </c:pt>
                <c:pt idx="6912">
                  <c:v>3.3732999999999999E-2</c:v>
                </c:pt>
                <c:pt idx="6913">
                  <c:v>3.3996999999999999E-2</c:v>
                </c:pt>
                <c:pt idx="6914">
                  <c:v>3.4259999999999999E-2</c:v>
                </c:pt>
                <c:pt idx="6915">
                  <c:v>3.4481999999999999E-2</c:v>
                </c:pt>
                <c:pt idx="6916">
                  <c:v>3.4713000000000001E-2</c:v>
                </c:pt>
                <c:pt idx="6917">
                  <c:v>3.4944999999999997E-2</c:v>
                </c:pt>
                <c:pt idx="6918">
                  <c:v>3.5177E-2</c:v>
                </c:pt>
                <c:pt idx="6919">
                  <c:v>3.5397999999999999E-2</c:v>
                </c:pt>
                <c:pt idx="6920">
                  <c:v>3.5619999999999999E-2</c:v>
                </c:pt>
                <c:pt idx="6921">
                  <c:v>3.5840999999999998E-2</c:v>
                </c:pt>
                <c:pt idx="6922">
                  <c:v>3.6052000000000001E-2</c:v>
                </c:pt>
                <c:pt idx="6923">
                  <c:v>3.6241000000000002E-2</c:v>
                </c:pt>
                <c:pt idx="6924">
                  <c:v>3.6421000000000002E-2</c:v>
                </c:pt>
                <c:pt idx="6925">
                  <c:v>3.6589000000000003E-2</c:v>
                </c:pt>
                <c:pt idx="6926">
                  <c:v>3.6747000000000002E-2</c:v>
                </c:pt>
                <c:pt idx="6927">
                  <c:v>3.6894999999999997E-2</c:v>
                </c:pt>
                <c:pt idx="6928">
                  <c:v>3.7041999999999999E-2</c:v>
                </c:pt>
                <c:pt idx="6929">
                  <c:v>3.7190000000000001E-2</c:v>
                </c:pt>
                <c:pt idx="6930">
                  <c:v>3.7359000000000003E-2</c:v>
                </c:pt>
                <c:pt idx="6931">
                  <c:v>3.7496000000000002E-2</c:v>
                </c:pt>
                <c:pt idx="6932">
                  <c:v>3.7633E-2</c:v>
                </c:pt>
                <c:pt idx="6933">
                  <c:v>3.7832999999999999E-2</c:v>
                </c:pt>
                <c:pt idx="6934">
                  <c:v>3.7990999999999997E-2</c:v>
                </c:pt>
                <c:pt idx="6935">
                  <c:v>3.8191000000000003E-2</c:v>
                </c:pt>
                <c:pt idx="6936">
                  <c:v>3.8401999999999999E-2</c:v>
                </c:pt>
                <c:pt idx="6937">
                  <c:v>3.8601999999999997E-2</c:v>
                </c:pt>
                <c:pt idx="6938">
                  <c:v>3.8834E-2</c:v>
                </c:pt>
                <c:pt idx="6939">
                  <c:v>3.9054999999999999E-2</c:v>
                </c:pt>
                <c:pt idx="6940">
                  <c:v>3.9255999999999999E-2</c:v>
                </c:pt>
                <c:pt idx="6941">
                  <c:v>3.9476999999999998E-2</c:v>
                </c:pt>
                <c:pt idx="6942">
                  <c:v>3.9676999999999997E-2</c:v>
                </c:pt>
                <c:pt idx="6943">
                  <c:v>3.9909E-2</c:v>
                </c:pt>
                <c:pt idx="6944">
                  <c:v>4.0150999999999999E-2</c:v>
                </c:pt>
                <c:pt idx="6945">
                  <c:v>4.0393999999999999E-2</c:v>
                </c:pt>
                <c:pt idx="6946">
                  <c:v>4.0626000000000002E-2</c:v>
                </c:pt>
                <c:pt idx="6947">
                  <c:v>4.0899999999999999E-2</c:v>
                </c:pt>
                <c:pt idx="6948">
                  <c:v>4.1131000000000001E-2</c:v>
                </c:pt>
                <c:pt idx="6949">
                  <c:v>4.1404999999999997E-2</c:v>
                </c:pt>
                <c:pt idx="6950">
                  <c:v>4.1710999999999998E-2</c:v>
                </c:pt>
                <c:pt idx="6951">
                  <c:v>4.1985000000000001E-2</c:v>
                </c:pt>
                <c:pt idx="6952">
                  <c:v>4.2300999999999998E-2</c:v>
                </c:pt>
                <c:pt idx="6953">
                  <c:v>4.2606999999999999E-2</c:v>
                </c:pt>
                <c:pt idx="6954">
                  <c:v>4.2902000000000003E-2</c:v>
                </c:pt>
                <c:pt idx="6955">
                  <c:v>4.3207000000000002E-2</c:v>
                </c:pt>
                <c:pt idx="6956">
                  <c:v>4.3503E-2</c:v>
                </c:pt>
                <c:pt idx="6957">
                  <c:v>4.3755000000000002E-2</c:v>
                </c:pt>
                <c:pt idx="6958">
                  <c:v>4.4007999999999999E-2</c:v>
                </c:pt>
                <c:pt idx="6959">
                  <c:v>4.4240000000000002E-2</c:v>
                </c:pt>
                <c:pt idx="6960">
                  <c:v>4.4513999999999998E-2</c:v>
                </c:pt>
                <c:pt idx="6961">
                  <c:v>4.4756999999999998E-2</c:v>
                </c:pt>
                <c:pt idx="6962">
                  <c:v>4.4998999999999997E-2</c:v>
                </c:pt>
                <c:pt idx="6963">
                  <c:v>4.5220000000000003E-2</c:v>
                </c:pt>
                <c:pt idx="6964">
                  <c:v>4.5451999999999999E-2</c:v>
                </c:pt>
                <c:pt idx="6965">
                  <c:v>4.5672999999999998E-2</c:v>
                </c:pt>
                <c:pt idx="6966">
                  <c:v>4.5884000000000001E-2</c:v>
                </c:pt>
                <c:pt idx="6967">
                  <c:v>4.6115999999999997E-2</c:v>
                </c:pt>
                <c:pt idx="6968">
                  <c:v>4.6337000000000003E-2</c:v>
                </c:pt>
                <c:pt idx="6969">
                  <c:v>4.6559000000000003E-2</c:v>
                </c:pt>
                <c:pt idx="6970">
                  <c:v>4.6747999999999998E-2</c:v>
                </c:pt>
                <c:pt idx="6971">
                  <c:v>4.6927999999999997E-2</c:v>
                </c:pt>
                <c:pt idx="6972">
                  <c:v>4.7074999999999999E-2</c:v>
                </c:pt>
                <c:pt idx="6973">
                  <c:v>4.7223000000000001E-2</c:v>
                </c:pt>
                <c:pt idx="6974">
                  <c:v>4.7359999999999999E-2</c:v>
                </c:pt>
                <c:pt idx="6975">
                  <c:v>4.7475999999999997E-2</c:v>
                </c:pt>
                <c:pt idx="6976">
                  <c:v>4.7601999999999998E-2</c:v>
                </c:pt>
                <c:pt idx="6977">
                  <c:v>4.7697000000000003E-2</c:v>
                </c:pt>
                <c:pt idx="6978">
                  <c:v>4.7813000000000001E-2</c:v>
                </c:pt>
                <c:pt idx="6979">
                  <c:v>4.7918000000000002E-2</c:v>
                </c:pt>
                <c:pt idx="6980">
                  <c:v>4.8013E-2</c:v>
                </c:pt>
                <c:pt idx="6981">
                  <c:v>4.8140000000000002E-2</c:v>
                </c:pt>
                <c:pt idx="6982">
                  <c:v>4.8212999999999999E-2</c:v>
                </c:pt>
                <c:pt idx="6983">
                  <c:v>4.8340000000000001E-2</c:v>
                </c:pt>
                <c:pt idx="6984">
                  <c:v>4.8466000000000002E-2</c:v>
                </c:pt>
                <c:pt idx="6985">
                  <c:v>4.8571999999999997E-2</c:v>
                </c:pt>
                <c:pt idx="6986">
                  <c:v>4.8676999999999998E-2</c:v>
                </c:pt>
                <c:pt idx="6987">
                  <c:v>4.8793000000000003E-2</c:v>
                </c:pt>
                <c:pt idx="6988">
                  <c:v>4.8918999999999997E-2</c:v>
                </c:pt>
                <c:pt idx="6989">
                  <c:v>4.9003999999999999E-2</c:v>
                </c:pt>
                <c:pt idx="6990">
                  <c:v>4.9119999999999997E-2</c:v>
                </c:pt>
                <c:pt idx="6991">
                  <c:v>4.9245999999999998E-2</c:v>
                </c:pt>
                <c:pt idx="6992">
                  <c:v>4.9362000000000003E-2</c:v>
                </c:pt>
                <c:pt idx="6993">
                  <c:v>4.9487999999999997E-2</c:v>
                </c:pt>
                <c:pt idx="6994">
                  <c:v>4.9636E-2</c:v>
                </c:pt>
                <c:pt idx="6995">
                  <c:v>4.9762000000000001E-2</c:v>
                </c:pt>
                <c:pt idx="6996">
                  <c:v>4.9942E-2</c:v>
                </c:pt>
                <c:pt idx="6997">
                  <c:v>5.0120999999999999E-2</c:v>
                </c:pt>
                <c:pt idx="6998">
                  <c:v>5.0320999999999998E-2</c:v>
                </c:pt>
                <c:pt idx="6999">
                  <c:v>5.0541999999999997E-2</c:v>
                </c:pt>
                <c:pt idx="7000">
                  <c:v>5.0774E-2</c:v>
                </c:pt>
                <c:pt idx="7001">
                  <c:v>5.1017E-2</c:v>
                </c:pt>
                <c:pt idx="7002">
                  <c:v>5.1269000000000002E-2</c:v>
                </c:pt>
                <c:pt idx="7003">
                  <c:v>5.1512000000000002E-2</c:v>
                </c:pt>
                <c:pt idx="7004">
                  <c:v>5.1754000000000001E-2</c:v>
                </c:pt>
                <c:pt idx="7005">
                  <c:v>5.1985999999999997E-2</c:v>
                </c:pt>
                <c:pt idx="7006">
                  <c:v>5.2239000000000001E-2</c:v>
                </c:pt>
                <c:pt idx="7007">
                  <c:v>5.2491999999999997E-2</c:v>
                </c:pt>
                <c:pt idx="7008">
                  <c:v>5.2734000000000003E-2</c:v>
                </c:pt>
                <c:pt idx="7009">
                  <c:v>5.2998000000000003E-2</c:v>
                </c:pt>
                <c:pt idx="7010">
                  <c:v>5.3240000000000003E-2</c:v>
                </c:pt>
                <c:pt idx="7011">
                  <c:v>5.3504000000000003E-2</c:v>
                </c:pt>
                <c:pt idx="7012">
                  <c:v>5.3767000000000002E-2</c:v>
                </c:pt>
                <c:pt idx="7013">
                  <c:v>5.4019999999999999E-2</c:v>
                </c:pt>
                <c:pt idx="7014">
                  <c:v>5.4282999999999998E-2</c:v>
                </c:pt>
                <c:pt idx="7015">
                  <c:v>5.4557000000000001E-2</c:v>
                </c:pt>
                <c:pt idx="7016">
                  <c:v>5.4800000000000001E-2</c:v>
                </c:pt>
                <c:pt idx="7017">
                  <c:v>5.5052999999999998E-2</c:v>
                </c:pt>
                <c:pt idx="7018">
                  <c:v>5.5285000000000001E-2</c:v>
                </c:pt>
                <c:pt idx="7019">
                  <c:v>5.5516000000000003E-2</c:v>
                </c:pt>
                <c:pt idx="7020">
                  <c:v>5.5726999999999999E-2</c:v>
                </c:pt>
                <c:pt idx="7021">
                  <c:v>5.5905999999999997E-2</c:v>
                </c:pt>
                <c:pt idx="7022">
                  <c:v>5.6064999999999997E-2</c:v>
                </c:pt>
                <c:pt idx="7023">
                  <c:v>5.6232999999999998E-2</c:v>
                </c:pt>
                <c:pt idx="7024">
                  <c:v>5.6390999999999997E-2</c:v>
                </c:pt>
                <c:pt idx="7025">
                  <c:v>5.6549000000000002E-2</c:v>
                </c:pt>
                <c:pt idx="7026">
                  <c:v>5.6686E-2</c:v>
                </c:pt>
                <c:pt idx="7027">
                  <c:v>5.6792000000000002E-2</c:v>
                </c:pt>
                <c:pt idx="7028">
                  <c:v>5.6938999999999997E-2</c:v>
                </c:pt>
                <c:pt idx="7029">
                  <c:v>5.7076000000000002E-2</c:v>
                </c:pt>
                <c:pt idx="7030">
                  <c:v>5.7192E-2</c:v>
                </c:pt>
                <c:pt idx="7031">
                  <c:v>5.7361000000000002E-2</c:v>
                </c:pt>
                <c:pt idx="7032">
                  <c:v>5.7487000000000003E-2</c:v>
                </c:pt>
                <c:pt idx="7033">
                  <c:v>5.7645000000000002E-2</c:v>
                </c:pt>
                <c:pt idx="7034">
                  <c:v>5.7782E-2</c:v>
                </c:pt>
                <c:pt idx="7035">
                  <c:v>5.7930000000000002E-2</c:v>
                </c:pt>
                <c:pt idx="7036">
                  <c:v>5.8067000000000001E-2</c:v>
                </c:pt>
                <c:pt idx="7037">
                  <c:v>5.8203999999999999E-2</c:v>
                </c:pt>
                <c:pt idx="7038">
                  <c:v>5.8319999999999997E-2</c:v>
                </c:pt>
                <c:pt idx="7039">
                  <c:v>5.8457000000000002E-2</c:v>
                </c:pt>
                <c:pt idx="7040">
                  <c:v>5.8615E-2</c:v>
                </c:pt>
                <c:pt idx="7041">
                  <c:v>5.8772999999999999E-2</c:v>
                </c:pt>
                <c:pt idx="7042">
                  <c:v>5.8951999999999997E-2</c:v>
                </c:pt>
                <c:pt idx="7043">
                  <c:v>5.9110000000000003E-2</c:v>
                </c:pt>
                <c:pt idx="7044">
                  <c:v>5.9320999999999999E-2</c:v>
                </c:pt>
                <c:pt idx="7045">
                  <c:v>5.9511000000000001E-2</c:v>
                </c:pt>
                <c:pt idx="7046">
                  <c:v>5.9732E-2</c:v>
                </c:pt>
                <c:pt idx="7047">
                  <c:v>5.9974E-2</c:v>
                </c:pt>
                <c:pt idx="7048">
                  <c:v>6.0227000000000003E-2</c:v>
                </c:pt>
                <c:pt idx="7049">
                  <c:v>6.0470000000000003E-2</c:v>
                </c:pt>
                <c:pt idx="7050">
                  <c:v>6.0722999999999999E-2</c:v>
                </c:pt>
                <c:pt idx="7051">
                  <c:v>6.0975000000000001E-2</c:v>
                </c:pt>
                <c:pt idx="7052">
                  <c:v>6.1239000000000002E-2</c:v>
                </c:pt>
                <c:pt idx="7053">
                  <c:v>6.1491999999999998E-2</c:v>
                </c:pt>
                <c:pt idx="7054">
                  <c:v>6.1712999999999997E-2</c:v>
                </c:pt>
                <c:pt idx="7055">
                  <c:v>6.1945E-2</c:v>
                </c:pt>
                <c:pt idx="7056">
                  <c:v>6.2186999999999999E-2</c:v>
                </c:pt>
                <c:pt idx="7057">
                  <c:v>6.2429999999999999E-2</c:v>
                </c:pt>
                <c:pt idx="7058">
                  <c:v>6.2672000000000005E-2</c:v>
                </c:pt>
                <c:pt idx="7059">
                  <c:v>6.2904000000000002E-2</c:v>
                </c:pt>
                <c:pt idx="7060">
                  <c:v>6.3157000000000005E-2</c:v>
                </c:pt>
                <c:pt idx="7061">
                  <c:v>6.3367999999999994E-2</c:v>
                </c:pt>
                <c:pt idx="7062">
                  <c:v>6.3620999999999997E-2</c:v>
                </c:pt>
                <c:pt idx="7063">
                  <c:v>6.3852000000000006E-2</c:v>
                </c:pt>
                <c:pt idx="7064">
                  <c:v>6.4084000000000002E-2</c:v>
                </c:pt>
                <c:pt idx="7065">
                  <c:v>6.4315999999999998E-2</c:v>
                </c:pt>
                <c:pt idx="7066">
                  <c:v>6.4537999999999998E-2</c:v>
                </c:pt>
                <c:pt idx="7067">
                  <c:v>6.4738000000000004E-2</c:v>
                </c:pt>
                <c:pt idx="7068">
                  <c:v>6.4937999999999996E-2</c:v>
                </c:pt>
                <c:pt idx="7069">
                  <c:v>6.5096000000000001E-2</c:v>
                </c:pt>
                <c:pt idx="7070">
                  <c:v>6.5254000000000006E-2</c:v>
                </c:pt>
                <c:pt idx="7071">
                  <c:v>6.5422999999999995E-2</c:v>
                </c:pt>
                <c:pt idx="7072">
                  <c:v>6.5590999999999997E-2</c:v>
                </c:pt>
                <c:pt idx="7073">
                  <c:v>6.5727999999999995E-2</c:v>
                </c:pt>
                <c:pt idx="7074">
                  <c:v>6.5886E-2</c:v>
                </c:pt>
                <c:pt idx="7075">
                  <c:v>6.6033999999999995E-2</c:v>
                </c:pt>
                <c:pt idx="7076">
                  <c:v>6.6170999999999994E-2</c:v>
                </c:pt>
                <c:pt idx="7077">
                  <c:v>6.6308000000000006E-2</c:v>
                </c:pt>
                <c:pt idx="7078">
                  <c:v>6.6465999999999997E-2</c:v>
                </c:pt>
                <c:pt idx="7079">
                  <c:v>6.6602999999999996E-2</c:v>
                </c:pt>
                <c:pt idx="7080">
                  <c:v>6.6761000000000001E-2</c:v>
                </c:pt>
                <c:pt idx="7081">
                  <c:v>6.6897999999999999E-2</c:v>
                </c:pt>
                <c:pt idx="7082">
                  <c:v>6.7045999999999994E-2</c:v>
                </c:pt>
                <c:pt idx="7083">
                  <c:v>6.7171999999999996E-2</c:v>
                </c:pt>
                <c:pt idx="7084">
                  <c:v>6.7266999999999993E-2</c:v>
                </c:pt>
                <c:pt idx="7085">
                  <c:v>6.7372000000000001E-2</c:v>
                </c:pt>
                <c:pt idx="7086">
                  <c:v>6.7457000000000003E-2</c:v>
                </c:pt>
                <c:pt idx="7087">
                  <c:v>6.7541000000000004E-2</c:v>
                </c:pt>
                <c:pt idx="7088">
                  <c:v>6.7636000000000002E-2</c:v>
                </c:pt>
                <c:pt idx="7089">
                  <c:v>6.7698999999999995E-2</c:v>
                </c:pt>
                <c:pt idx="7090">
                  <c:v>6.7782999999999996E-2</c:v>
                </c:pt>
                <c:pt idx="7091">
                  <c:v>6.7835999999999994E-2</c:v>
                </c:pt>
                <c:pt idx="7092">
                  <c:v>6.7889000000000005E-2</c:v>
                </c:pt>
                <c:pt idx="7093">
                  <c:v>6.7951999999999999E-2</c:v>
                </c:pt>
                <c:pt idx="7094">
                  <c:v>6.8015000000000006E-2</c:v>
                </c:pt>
                <c:pt idx="7095">
                  <c:v>6.8078E-2</c:v>
                </c:pt>
                <c:pt idx="7096">
                  <c:v>6.8141999999999994E-2</c:v>
                </c:pt>
                <c:pt idx="7097">
                  <c:v>6.8172999999999997E-2</c:v>
                </c:pt>
                <c:pt idx="7098">
                  <c:v>6.8237000000000006E-2</c:v>
                </c:pt>
                <c:pt idx="7099">
                  <c:v>6.8267999999999995E-2</c:v>
                </c:pt>
                <c:pt idx="7100">
                  <c:v>6.8289000000000002E-2</c:v>
                </c:pt>
                <c:pt idx="7101">
                  <c:v>6.8289000000000002E-2</c:v>
                </c:pt>
                <c:pt idx="7102">
                  <c:v>6.83E-2</c:v>
                </c:pt>
                <c:pt idx="7103">
                  <c:v>6.8289000000000002E-2</c:v>
                </c:pt>
                <c:pt idx="7104">
                  <c:v>6.8321000000000007E-2</c:v>
                </c:pt>
                <c:pt idx="7105">
                  <c:v>6.8351999999999996E-2</c:v>
                </c:pt>
                <c:pt idx="7106">
                  <c:v>6.8384E-2</c:v>
                </c:pt>
                <c:pt idx="7107">
                  <c:v>6.8416000000000005E-2</c:v>
                </c:pt>
                <c:pt idx="7108">
                  <c:v>6.8446999999999994E-2</c:v>
                </c:pt>
                <c:pt idx="7109">
                  <c:v>6.8520999999999999E-2</c:v>
                </c:pt>
                <c:pt idx="7110">
                  <c:v>6.8584000000000006E-2</c:v>
                </c:pt>
                <c:pt idx="7111">
                  <c:v>6.8668999999999994E-2</c:v>
                </c:pt>
                <c:pt idx="7112">
                  <c:v>6.8794999999999995E-2</c:v>
                </c:pt>
                <c:pt idx="7113">
                  <c:v>6.8900000000000003E-2</c:v>
                </c:pt>
                <c:pt idx="7114">
                  <c:v>6.9047999999999998E-2</c:v>
                </c:pt>
                <c:pt idx="7115">
                  <c:v>6.9184999999999997E-2</c:v>
                </c:pt>
                <c:pt idx="7116">
                  <c:v>6.9363999999999995E-2</c:v>
                </c:pt>
                <c:pt idx="7117">
                  <c:v>6.9522E-2</c:v>
                </c:pt>
                <c:pt idx="7118">
                  <c:v>6.9680000000000006E-2</c:v>
                </c:pt>
                <c:pt idx="7119">
                  <c:v>6.9890999999999995E-2</c:v>
                </c:pt>
                <c:pt idx="7120">
                  <c:v>7.0091000000000001E-2</c:v>
                </c:pt>
                <c:pt idx="7121">
                  <c:v>7.0344000000000004E-2</c:v>
                </c:pt>
                <c:pt idx="7122">
                  <c:v>7.0566000000000004E-2</c:v>
                </c:pt>
                <c:pt idx="7123">
                  <c:v>7.0807999999999996E-2</c:v>
                </c:pt>
                <c:pt idx="7124">
                  <c:v>7.1092000000000002E-2</c:v>
                </c:pt>
                <c:pt idx="7125">
                  <c:v>7.1365999999999999E-2</c:v>
                </c:pt>
                <c:pt idx="7126">
                  <c:v>7.1682999999999997E-2</c:v>
                </c:pt>
                <c:pt idx="7127">
                  <c:v>7.1967000000000003E-2</c:v>
                </c:pt>
                <c:pt idx="7128">
                  <c:v>7.2273000000000004E-2</c:v>
                </c:pt>
                <c:pt idx="7129">
                  <c:v>7.2578000000000004E-2</c:v>
                </c:pt>
                <c:pt idx="7130">
                  <c:v>7.2873999999999994E-2</c:v>
                </c:pt>
                <c:pt idx="7131">
                  <c:v>7.3178999999999994E-2</c:v>
                </c:pt>
                <c:pt idx="7132">
                  <c:v>7.3453000000000004E-2</c:v>
                </c:pt>
                <c:pt idx="7133">
                  <c:v>7.3717000000000005E-2</c:v>
                </c:pt>
                <c:pt idx="7134">
                  <c:v>7.3969999999999994E-2</c:v>
                </c:pt>
                <c:pt idx="7135">
                  <c:v>7.4201000000000003E-2</c:v>
                </c:pt>
                <c:pt idx="7136">
                  <c:v>7.4432999999999999E-2</c:v>
                </c:pt>
                <c:pt idx="7137">
                  <c:v>7.4654999999999999E-2</c:v>
                </c:pt>
                <c:pt idx="7138">
                  <c:v>7.4865000000000001E-2</c:v>
                </c:pt>
                <c:pt idx="7139">
                  <c:v>7.5044E-2</c:v>
                </c:pt>
                <c:pt idx="7140">
                  <c:v>7.5223999999999999E-2</c:v>
                </c:pt>
                <c:pt idx="7141">
                  <c:v>7.5370999999999994E-2</c:v>
                </c:pt>
                <c:pt idx="7142">
                  <c:v>7.5519000000000003E-2</c:v>
                </c:pt>
                <c:pt idx="7143">
                  <c:v>7.5656000000000001E-2</c:v>
                </c:pt>
                <c:pt idx="7144">
                  <c:v>7.5760999999999995E-2</c:v>
                </c:pt>
                <c:pt idx="7145">
                  <c:v>7.5844999999999996E-2</c:v>
                </c:pt>
                <c:pt idx="7146">
                  <c:v>7.5919E-2</c:v>
                </c:pt>
                <c:pt idx="7147">
                  <c:v>7.6013999999999998E-2</c:v>
                </c:pt>
                <c:pt idx="7148">
                  <c:v>7.6055999999999999E-2</c:v>
                </c:pt>
                <c:pt idx="7149">
                  <c:v>7.6066999999999996E-2</c:v>
                </c:pt>
                <c:pt idx="7150">
                  <c:v>7.6088000000000003E-2</c:v>
                </c:pt>
                <c:pt idx="7151">
                  <c:v>7.6077000000000006E-2</c:v>
                </c:pt>
                <c:pt idx="7152">
                  <c:v>7.6088000000000003E-2</c:v>
                </c:pt>
                <c:pt idx="7153">
                  <c:v>7.6097999999999999E-2</c:v>
                </c:pt>
                <c:pt idx="7154">
                  <c:v>7.6088000000000003E-2</c:v>
                </c:pt>
                <c:pt idx="7155">
                  <c:v>7.6077000000000006E-2</c:v>
                </c:pt>
                <c:pt idx="7156">
                  <c:v>7.6077000000000006E-2</c:v>
                </c:pt>
                <c:pt idx="7157">
                  <c:v>7.6077000000000006E-2</c:v>
                </c:pt>
                <c:pt idx="7158">
                  <c:v>7.6066999999999996E-2</c:v>
                </c:pt>
                <c:pt idx="7159">
                  <c:v>7.6088000000000003E-2</c:v>
                </c:pt>
                <c:pt idx="7160">
                  <c:v>7.6119000000000006E-2</c:v>
                </c:pt>
                <c:pt idx="7161">
                  <c:v>7.6139999999999999E-2</c:v>
                </c:pt>
                <c:pt idx="7162">
                  <c:v>7.6183000000000001E-2</c:v>
                </c:pt>
                <c:pt idx="7163">
                  <c:v>7.6203999999999994E-2</c:v>
                </c:pt>
                <c:pt idx="7164">
                  <c:v>7.6256000000000004E-2</c:v>
                </c:pt>
                <c:pt idx="7165">
                  <c:v>7.6287999999999995E-2</c:v>
                </c:pt>
                <c:pt idx="7166">
                  <c:v>7.6341000000000006E-2</c:v>
                </c:pt>
                <c:pt idx="7167">
                  <c:v>7.6383000000000006E-2</c:v>
                </c:pt>
                <c:pt idx="7168">
                  <c:v>7.6446E-2</c:v>
                </c:pt>
                <c:pt idx="7169">
                  <c:v>7.6520000000000005E-2</c:v>
                </c:pt>
                <c:pt idx="7170">
                  <c:v>7.6615000000000003E-2</c:v>
                </c:pt>
                <c:pt idx="7171">
                  <c:v>7.6677999999999996E-2</c:v>
                </c:pt>
                <c:pt idx="7172">
                  <c:v>7.6772999999999994E-2</c:v>
                </c:pt>
                <c:pt idx="7173">
                  <c:v>7.6856999999999995E-2</c:v>
                </c:pt>
                <c:pt idx="7174">
                  <c:v>7.6983999999999997E-2</c:v>
                </c:pt>
                <c:pt idx="7175">
                  <c:v>7.7099000000000001E-2</c:v>
                </c:pt>
                <c:pt idx="7176">
                  <c:v>7.7204999999999996E-2</c:v>
                </c:pt>
                <c:pt idx="7177">
                  <c:v>7.7341999999999994E-2</c:v>
                </c:pt>
                <c:pt idx="7178">
                  <c:v>7.7457999999999999E-2</c:v>
                </c:pt>
                <c:pt idx="7179">
                  <c:v>7.7574000000000004E-2</c:v>
                </c:pt>
                <c:pt idx="7180">
                  <c:v>7.7700000000000005E-2</c:v>
                </c:pt>
                <c:pt idx="7181">
                  <c:v>7.7815999999999996E-2</c:v>
                </c:pt>
                <c:pt idx="7182">
                  <c:v>7.7932000000000001E-2</c:v>
                </c:pt>
                <c:pt idx="7183">
                  <c:v>7.8026999999999999E-2</c:v>
                </c:pt>
                <c:pt idx="7184">
                  <c:v>7.8143000000000004E-2</c:v>
                </c:pt>
                <c:pt idx="7185">
                  <c:v>7.8280000000000002E-2</c:v>
                </c:pt>
                <c:pt idx="7186">
                  <c:v>7.8384999999999996E-2</c:v>
                </c:pt>
                <c:pt idx="7187">
                  <c:v>7.8511999999999998E-2</c:v>
                </c:pt>
                <c:pt idx="7188">
                  <c:v>7.8617000000000006E-2</c:v>
                </c:pt>
                <c:pt idx="7189">
                  <c:v>7.8742999999999994E-2</c:v>
                </c:pt>
                <c:pt idx="7190">
                  <c:v>7.8849000000000002E-2</c:v>
                </c:pt>
                <c:pt idx="7191">
                  <c:v>7.8975000000000004E-2</c:v>
                </c:pt>
                <c:pt idx="7192">
                  <c:v>7.9112000000000002E-2</c:v>
                </c:pt>
                <c:pt idx="7193">
                  <c:v>7.9228000000000007E-2</c:v>
                </c:pt>
                <c:pt idx="7194">
                  <c:v>7.9343999999999998E-2</c:v>
                </c:pt>
                <c:pt idx="7195">
                  <c:v>7.9460000000000003E-2</c:v>
                </c:pt>
                <c:pt idx="7196">
                  <c:v>7.9564999999999997E-2</c:v>
                </c:pt>
                <c:pt idx="7197">
                  <c:v>7.9649999999999999E-2</c:v>
                </c:pt>
                <c:pt idx="7198">
                  <c:v>7.9755000000000006E-2</c:v>
                </c:pt>
                <c:pt idx="7199">
                  <c:v>7.9808000000000004E-2</c:v>
                </c:pt>
                <c:pt idx="7200">
                  <c:v>7.9903000000000002E-2</c:v>
                </c:pt>
                <c:pt idx="7201">
                  <c:v>7.9954999999999998E-2</c:v>
                </c:pt>
                <c:pt idx="7202">
                  <c:v>8.0029000000000003E-2</c:v>
                </c:pt>
                <c:pt idx="7203">
                  <c:v>8.0071000000000003E-2</c:v>
                </c:pt>
                <c:pt idx="7204">
                  <c:v>8.0124000000000001E-2</c:v>
                </c:pt>
                <c:pt idx="7205">
                  <c:v>8.0186999999999994E-2</c:v>
                </c:pt>
                <c:pt idx="7206">
                  <c:v>8.0228999999999995E-2</c:v>
                </c:pt>
                <c:pt idx="7207">
                  <c:v>8.0228999999999995E-2</c:v>
                </c:pt>
                <c:pt idx="7208">
                  <c:v>8.0282000000000006E-2</c:v>
                </c:pt>
                <c:pt idx="7209">
                  <c:v>8.0282000000000006E-2</c:v>
                </c:pt>
                <c:pt idx="7210">
                  <c:v>8.0313999999999997E-2</c:v>
                </c:pt>
                <c:pt idx="7211">
                  <c:v>8.0302999999999999E-2</c:v>
                </c:pt>
                <c:pt idx="7212">
                  <c:v>8.0302999999999999E-2</c:v>
                </c:pt>
                <c:pt idx="7213">
                  <c:v>8.0271999999999996E-2</c:v>
                </c:pt>
                <c:pt idx="7214">
                  <c:v>8.0260999999999999E-2</c:v>
                </c:pt>
                <c:pt idx="7215">
                  <c:v>8.0208000000000002E-2</c:v>
                </c:pt>
                <c:pt idx="7216">
                  <c:v>8.0198000000000005E-2</c:v>
                </c:pt>
                <c:pt idx="7217">
                  <c:v>8.0186999999999994E-2</c:v>
                </c:pt>
                <c:pt idx="7218">
                  <c:v>8.0166000000000001E-2</c:v>
                </c:pt>
                <c:pt idx="7219">
                  <c:v>8.0156000000000005E-2</c:v>
                </c:pt>
                <c:pt idx="7220">
                  <c:v>8.0166000000000001E-2</c:v>
                </c:pt>
                <c:pt idx="7221">
                  <c:v>8.0166000000000001E-2</c:v>
                </c:pt>
                <c:pt idx="7222">
                  <c:v>8.0186999999999994E-2</c:v>
                </c:pt>
                <c:pt idx="7223">
                  <c:v>8.0228999999999995E-2</c:v>
                </c:pt>
                <c:pt idx="7224">
                  <c:v>8.0293000000000003E-2</c:v>
                </c:pt>
                <c:pt idx="7225">
                  <c:v>8.0355999999999997E-2</c:v>
                </c:pt>
                <c:pt idx="7226">
                  <c:v>8.0439999999999998E-2</c:v>
                </c:pt>
                <c:pt idx="7227">
                  <c:v>8.0534999999999995E-2</c:v>
                </c:pt>
                <c:pt idx="7228">
                  <c:v>8.0629999999999993E-2</c:v>
                </c:pt>
                <c:pt idx="7229">
                  <c:v>8.0735000000000001E-2</c:v>
                </c:pt>
                <c:pt idx="7230">
                  <c:v>8.0871999999999999E-2</c:v>
                </c:pt>
                <c:pt idx="7231">
                  <c:v>8.0988000000000004E-2</c:v>
                </c:pt>
                <c:pt idx="7232">
                  <c:v>8.1125000000000003E-2</c:v>
                </c:pt>
                <c:pt idx="7233">
                  <c:v>8.1282999999999994E-2</c:v>
                </c:pt>
                <c:pt idx="7234">
                  <c:v>8.1484000000000001E-2</c:v>
                </c:pt>
                <c:pt idx="7235">
                  <c:v>8.1652000000000002E-2</c:v>
                </c:pt>
                <c:pt idx="7236">
                  <c:v>8.1799999999999998E-2</c:v>
                </c:pt>
                <c:pt idx="7237">
                  <c:v>8.1978999999999996E-2</c:v>
                </c:pt>
                <c:pt idx="7238">
                  <c:v>8.2157999999999995E-2</c:v>
                </c:pt>
                <c:pt idx="7239">
                  <c:v>8.2326999999999997E-2</c:v>
                </c:pt>
                <c:pt idx="7240">
                  <c:v>8.2494999999999999E-2</c:v>
                </c:pt>
                <c:pt idx="7241">
                  <c:v>8.2642999999999994E-2</c:v>
                </c:pt>
                <c:pt idx="7242">
                  <c:v>8.2780000000000006E-2</c:v>
                </c:pt>
                <c:pt idx="7243">
                  <c:v>8.2917000000000005E-2</c:v>
                </c:pt>
                <c:pt idx="7244">
                  <c:v>8.2990999999999995E-2</c:v>
                </c:pt>
                <c:pt idx="7245">
                  <c:v>8.3074999999999996E-2</c:v>
                </c:pt>
                <c:pt idx="7246">
                  <c:v>8.3116999999999996E-2</c:v>
                </c:pt>
                <c:pt idx="7247">
                  <c:v>8.3138000000000004E-2</c:v>
                </c:pt>
                <c:pt idx="7248">
                  <c:v>8.3149000000000001E-2</c:v>
                </c:pt>
                <c:pt idx="7249">
                  <c:v>8.3127999999999994E-2</c:v>
                </c:pt>
                <c:pt idx="7250">
                  <c:v>8.3096000000000003E-2</c:v>
                </c:pt>
                <c:pt idx="7251">
                  <c:v>8.3043000000000006E-2</c:v>
                </c:pt>
                <c:pt idx="7252">
                  <c:v>8.2959000000000005E-2</c:v>
                </c:pt>
                <c:pt idx="7253">
                  <c:v>8.2875000000000004E-2</c:v>
                </c:pt>
                <c:pt idx="7254">
                  <c:v>8.2768999999999995E-2</c:v>
                </c:pt>
                <c:pt idx="7255">
                  <c:v>8.2653000000000004E-2</c:v>
                </c:pt>
                <c:pt idx="7256">
                  <c:v>8.2516000000000006E-2</c:v>
                </c:pt>
                <c:pt idx="7257">
                  <c:v>8.2390000000000005E-2</c:v>
                </c:pt>
                <c:pt idx="7258">
                  <c:v>8.2283999999999996E-2</c:v>
                </c:pt>
                <c:pt idx="7259">
                  <c:v>8.2137000000000002E-2</c:v>
                </c:pt>
                <c:pt idx="7260">
                  <c:v>8.201E-2</c:v>
                </c:pt>
                <c:pt idx="7261">
                  <c:v>8.1883999999999998E-2</c:v>
                </c:pt>
                <c:pt idx="7262">
                  <c:v>8.1779000000000004E-2</c:v>
                </c:pt>
                <c:pt idx="7263">
                  <c:v>8.1684000000000007E-2</c:v>
                </c:pt>
                <c:pt idx="7264">
                  <c:v>8.1599000000000005E-2</c:v>
                </c:pt>
                <c:pt idx="7265">
                  <c:v>8.1546999999999994E-2</c:v>
                </c:pt>
                <c:pt idx="7266">
                  <c:v>8.1526000000000001E-2</c:v>
                </c:pt>
                <c:pt idx="7267">
                  <c:v>8.1515000000000004E-2</c:v>
                </c:pt>
                <c:pt idx="7268">
                  <c:v>8.1557000000000004E-2</c:v>
                </c:pt>
                <c:pt idx="7269">
                  <c:v>8.1620999999999999E-2</c:v>
                </c:pt>
                <c:pt idx="7270">
                  <c:v>8.1705E-2</c:v>
                </c:pt>
                <c:pt idx="7271">
                  <c:v>8.1809999999999994E-2</c:v>
                </c:pt>
                <c:pt idx="7272">
                  <c:v>8.1978999999999996E-2</c:v>
                </c:pt>
                <c:pt idx="7273">
                  <c:v>8.2157999999999995E-2</c:v>
                </c:pt>
                <c:pt idx="7274">
                  <c:v>8.2368999999999998E-2</c:v>
                </c:pt>
                <c:pt idx="7275">
                  <c:v>8.2580000000000001E-2</c:v>
                </c:pt>
                <c:pt idx="7276">
                  <c:v>8.2822000000000007E-2</c:v>
                </c:pt>
                <c:pt idx="7277">
                  <c:v>8.3063999999999999E-2</c:v>
                </c:pt>
                <c:pt idx="7278">
                  <c:v>8.3327999999999999E-2</c:v>
                </c:pt>
                <c:pt idx="7279">
                  <c:v>8.3590999999999999E-2</c:v>
                </c:pt>
                <c:pt idx="7280">
                  <c:v>8.3844000000000002E-2</c:v>
                </c:pt>
                <c:pt idx="7281">
                  <c:v>8.4139000000000005E-2</c:v>
                </c:pt>
                <c:pt idx="7282">
                  <c:v>8.4423999999999999E-2</c:v>
                </c:pt>
                <c:pt idx="7283">
                  <c:v>8.4686999999999998E-2</c:v>
                </c:pt>
                <c:pt idx="7284">
                  <c:v>8.4950999999999999E-2</c:v>
                </c:pt>
                <c:pt idx="7285">
                  <c:v>8.5204000000000002E-2</c:v>
                </c:pt>
                <c:pt idx="7286">
                  <c:v>8.5425000000000001E-2</c:v>
                </c:pt>
                <c:pt idx="7287">
                  <c:v>8.5636000000000004E-2</c:v>
                </c:pt>
                <c:pt idx="7288">
                  <c:v>8.5846000000000006E-2</c:v>
                </c:pt>
                <c:pt idx="7289">
                  <c:v>8.6004999999999998E-2</c:v>
                </c:pt>
                <c:pt idx="7290">
                  <c:v>8.6173E-2</c:v>
                </c:pt>
                <c:pt idx="7291">
                  <c:v>8.6309999999999998E-2</c:v>
                </c:pt>
                <c:pt idx="7292">
                  <c:v>8.6404999999999996E-2</c:v>
                </c:pt>
                <c:pt idx="7293">
                  <c:v>8.6457999999999993E-2</c:v>
                </c:pt>
                <c:pt idx="7294">
                  <c:v>8.6521000000000001E-2</c:v>
                </c:pt>
                <c:pt idx="7295">
                  <c:v>8.6530999999999997E-2</c:v>
                </c:pt>
                <c:pt idx="7296">
                  <c:v>8.6530999999999997E-2</c:v>
                </c:pt>
                <c:pt idx="7297">
                  <c:v>8.6521000000000001E-2</c:v>
                </c:pt>
                <c:pt idx="7298">
                  <c:v>8.6488999999999996E-2</c:v>
                </c:pt>
                <c:pt idx="7299">
                  <c:v>8.6446999999999996E-2</c:v>
                </c:pt>
                <c:pt idx="7300">
                  <c:v>8.6384000000000002E-2</c:v>
                </c:pt>
                <c:pt idx="7301">
                  <c:v>8.6320999999999995E-2</c:v>
                </c:pt>
                <c:pt idx="7302">
                  <c:v>8.6267999999999997E-2</c:v>
                </c:pt>
                <c:pt idx="7303">
                  <c:v>8.6194000000000007E-2</c:v>
                </c:pt>
                <c:pt idx="7304">
                  <c:v>8.6120000000000002E-2</c:v>
                </c:pt>
                <c:pt idx="7305">
                  <c:v>8.6046999999999998E-2</c:v>
                </c:pt>
                <c:pt idx="7306">
                  <c:v>8.5983000000000004E-2</c:v>
                </c:pt>
                <c:pt idx="7307">
                  <c:v>8.5919999999999996E-2</c:v>
                </c:pt>
                <c:pt idx="7308">
                  <c:v>8.5868E-2</c:v>
                </c:pt>
                <c:pt idx="7309">
                  <c:v>8.5815000000000002E-2</c:v>
                </c:pt>
                <c:pt idx="7310">
                  <c:v>8.5773000000000002E-2</c:v>
                </c:pt>
                <c:pt idx="7311">
                  <c:v>8.5740999999999998E-2</c:v>
                </c:pt>
                <c:pt idx="7312">
                  <c:v>8.5740999999999998E-2</c:v>
                </c:pt>
                <c:pt idx="7313">
                  <c:v>8.5708999999999994E-2</c:v>
                </c:pt>
                <c:pt idx="7314">
                  <c:v>8.5720000000000005E-2</c:v>
                </c:pt>
                <c:pt idx="7315">
                  <c:v>8.5731000000000002E-2</c:v>
                </c:pt>
                <c:pt idx="7316">
                  <c:v>8.5751999999999995E-2</c:v>
                </c:pt>
                <c:pt idx="7317">
                  <c:v>8.5782999999999998E-2</c:v>
                </c:pt>
                <c:pt idx="7318">
                  <c:v>8.5804000000000005E-2</c:v>
                </c:pt>
                <c:pt idx="7319">
                  <c:v>8.5835999999999996E-2</c:v>
                </c:pt>
                <c:pt idx="7320">
                  <c:v>8.5877999999999996E-2</c:v>
                </c:pt>
                <c:pt idx="7321">
                  <c:v>8.591E-2</c:v>
                </c:pt>
                <c:pt idx="7322">
                  <c:v>8.5972999999999994E-2</c:v>
                </c:pt>
                <c:pt idx="7323">
                  <c:v>8.6014999999999994E-2</c:v>
                </c:pt>
                <c:pt idx="7324">
                  <c:v>8.6056999999999995E-2</c:v>
                </c:pt>
                <c:pt idx="7325">
                  <c:v>8.6098999999999995E-2</c:v>
                </c:pt>
                <c:pt idx="7326">
                  <c:v>8.6141999999999996E-2</c:v>
                </c:pt>
                <c:pt idx="7327">
                  <c:v>8.6152000000000006E-2</c:v>
                </c:pt>
                <c:pt idx="7328">
                  <c:v>8.6183999999999997E-2</c:v>
                </c:pt>
                <c:pt idx="7329">
                  <c:v>8.6194000000000007E-2</c:v>
                </c:pt>
                <c:pt idx="7330">
                  <c:v>8.6215E-2</c:v>
                </c:pt>
                <c:pt idx="7331">
                  <c:v>8.6205000000000004E-2</c:v>
                </c:pt>
                <c:pt idx="7332">
                  <c:v>8.6247000000000004E-2</c:v>
                </c:pt>
                <c:pt idx="7333">
                  <c:v>8.6247000000000004E-2</c:v>
                </c:pt>
                <c:pt idx="7334">
                  <c:v>8.6257E-2</c:v>
                </c:pt>
                <c:pt idx="7335">
                  <c:v>8.6267999999999997E-2</c:v>
                </c:pt>
                <c:pt idx="7336">
                  <c:v>8.6278999999999995E-2</c:v>
                </c:pt>
                <c:pt idx="7337">
                  <c:v>8.6289000000000005E-2</c:v>
                </c:pt>
                <c:pt idx="7338">
                  <c:v>8.6289000000000005E-2</c:v>
                </c:pt>
                <c:pt idx="7339">
                  <c:v>8.6300000000000002E-2</c:v>
                </c:pt>
                <c:pt idx="7340">
                  <c:v>8.6309999999999998E-2</c:v>
                </c:pt>
                <c:pt idx="7341">
                  <c:v>8.6331000000000005E-2</c:v>
                </c:pt>
                <c:pt idx="7342">
                  <c:v>8.6351999999999998E-2</c:v>
                </c:pt>
                <c:pt idx="7343">
                  <c:v>8.6384000000000002E-2</c:v>
                </c:pt>
                <c:pt idx="7344">
                  <c:v>8.6404999999999996E-2</c:v>
                </c:pt>
                <c:pt idx="7345">
                  <c:v>8.6437E-2</c:v>
                </c:pt>
                <c:pt idx="7346">
                  <c:v>8.6468000000000003E-2</c:v>
                </c:pt>
                <c:pt idx="7347">
                  <c:v>8.6479E-2</c:v>
                </c:pt>
                <c:pt idx="7348">
                  <c:v>8.6553000000000005E-2</c:v>
                </c:pt>
                <c:pt idx="7349">
                  <c:v>8.6583999999999994E-2</c:v>
                </c:pt>
                <c:pt idx="7350">
                  <c:v>8.6605000000000001E-2</c:v>
                </c:pt>
                <c:pt idx="7351">
                  <c:v>8.6615999999999999E-2</c:v>
                </c:pt>
                <c:pt idx="7352">
                  <c:v>8.6667999999999995E-2</c:v>
                </c:pt>
                <c:pt idx="7353">
                  <c:v>8.6710999999999996E-2</c:v>
                </c:pt>
                <c:pt idx="7354">
                  <c:v>8.6742E-2</c:v>
                </c:pt>
                <c:pt idx="7355">
                  <c:v>8.6742E-2</c:v>
                </c:pt>
                <c:pt idx="7356">
                  <c:v>8.6752999999999997E-2</c:v>
                </c:pt>
                <c:pt idx="7357">
                  <c:v>8.6721000000000006E-2</c:v>
                </c:pt>
                <c:pt idx="7358">
                  <c:v>8.6732000000000004E-2</c:v>
                </c:pt>
                <c:pt idx="7359">
                  <c:v>8.6690000000000003E-2</c:v>
                </c:pt>
                <c:pt idx="7360">
                  <c:v>8.6637000000000006E-2</c:v>
                </c:pt>
                <c:pt idx="7361">
                  <c:v>8.6595000000000005E-2</c:v>
                </c:pt>
                <c:pt idx="7362">
                  <c:v>8.6541999999999994E-2</c:v>
                </c:pt>
                <c:pt idx="7363">
                  <c:v>8.6457999999999993E-2</c:v>
                </c:pt>
                <c:pt idx="7364">
                  <c:v>8.6373000000000005E-2</c:v>
                </c:pt>
                <c:pt idx="7365">
                  <c:v>8.6289000000000005E-2</c:v>
                </c:pt>
                <c:pt idx="7366">
                  <c:v>8.6205000000000004E-2</c:v>
                </c:pt>
                <c:pt idx="7367">
                  <c:v>8.6120000000000002E-2</c:v>
                </c:pt>
                <c:pt idx="7368">
                  <c:v>8.6026000000000005E-2</c:v>
                </c:pt>
                <c:pt idx="7369">
                  <c:v>8.5930999999999993E-2</c:v>
                </c:pt>
                <c:pt idx="7370">
                  <c:v>8.5846000000000006E-2</c:v>
                </c:pt>
                <c:pt idx="7371">
                  <c:v>8.5762000000000005E-2</c:v>
                </c:pt>
                <c:pt idx="7372">
                  <c:v>8.5688E-2</c:v>
                </c:pt>
                <c:pt idx="7373">
                  <c:v>8.5614999999999997E-2</c:v>
                </c:pt>
                <c:pt idx="7374">
                  <c:v>8.5561999999999999E-2</c:v>
                </c:pt>
                <c:pt idx="7375">
                  <c:v>8.5499000000000006E-2</c:v>
                </c:pt>
                <c:pt idx="7376">
                  <c:v>8.5487999999999995E-2</c:v>
                </c:pt>
                <c:pt idx="7377">
                  <c:v>8.5477999999999998E-2</c:v>
                </c:pt>
                <c:pt idx="7378">
                  <c:v>8.5487999999999995E-2</c:v>
                </c:pt>
                <c:pt idx="7379">
                  <c:v>8.5509000000000002E-2</c:v>
                </c:pt>
                <c:pt idx="7380">
                  <c:v>8.5561999999999999E-2</c:v>
                </c:pt>
                <c:pt idx="7381">
                  <c:v>8.5646E-2</c:v>
                </c:pt>
                <c:pt idx="7382">
                  <c:v>8.5731000000000002E-2</c:v>
                </c:pt>
                <c:pt idx="7383">
                  <c:v>8.5846000000000006E-2</c:v>
                </c:pt>
                <c:pt idx="7384">
                  <c:v>8.5983000000000004E-2</c:v>
                </c:pt>
                <c:pt idx="7385">
                  <c:v>8.6088999999999999E-2</c:v>
                </c:pt>
                <c:pt idx="7386">
                  <c:v>8.6267999999999997E-2</c:v>
                </c:pt>
                <c:pt idx="7387">
                  <c:v>8.6446999999999996E-2</c:v>
                </c:pt>
                <c:pt idx="7388">
                  <c:v>8.6615999999999999E-2</c:v>
                </c:pt>
                <c:pt idx="7389">
                  <c:v>8.6794999999999997E-2</c:v>
                </c:pt>
                <c:pt idx="7390">
                  <c:v>8.6985000000000007E-2</c:v>
                </c:pt>
                <c:pt idx="7391">
                  <c:v>8.7174000000000001E-2</c:v>
                </c:pt>
                <c:pt idx="7392">
                  <c:v>8.7343000000000004E-2</c:v>
                </c:pt>
                <c:pt idx="7393">
                  <c:v>8.7533E-2</c:v>
                </c:pt>
                <c:pt idx="7394">
                  <c:v>8.7691000000000005E-2</c:v>
                </c:pt>
                <c:pt idx="7395">
                  <c:v>8.7859000000000007E-2</c:v>
                </c:pt>
                <c:pt idx="7396">
                  <c:v>8.8016999999999998E-2</c:v>
                </c:pt>
                <c:pt idx="7397">
                  <c:v>8.8144E-2</c:v>
                </c:pt>
                <c:pt idx="7398">
                  <c:v>8.8248999999999994E-2</c:v>
                </c:pt>
                <c:pt idx="7399">
                  <c:v>8.8333999999999996E-2</c:v>
                </c:pt>
                <c:pt idx="7400">
                  <c:v>8.8428000000000007E-2</c:v>
                </c:pt>
                <c:pt idx="7401">
                  <c:v>8.8470999999999994E-2</c:v>
                </c:pt>
                <c:pt idx="7402">
                  <c:v>8.8501999999999997E-2</c:v>
                </c:pt>
                <c:pt idx="7403">
                  <c:v>8.8492000000000001E-2</c:v>
                </c:pt>
                <c:pt idx="7404">
                  <c:v>8.8481000000000004E-2</c:v>
                </c:pt>
                <c:pt idx="7405">
                  <c:v>8.8449E-2</c:v>
                </c:pt>
                <c:pt idx="7406">
                  <c:v>8.8364999999999999E-2</c:v>
                </c:pt>
                <c:pt idx="7407">
                  <c:v>8.8270000000000001E-2</c:v>
                </c:pt>
                <c:pt idx="7408">
                  <c:v>8.8186E-2</c:v>
                </c:pt>
                <c:pt idx="7409">
                  <c:v>8.8049000000000002E-2</c:v>
                </c:pt>
                <c:pt idx="7410">
                  <c:v>8.7932999999999997E-2</c:v>
                </c:pt>
                <c:pt idx="7411">
                  <c:v>8.7763999999999995E-2</c:v>
                </c:pt>
                <c:pt idx="7412">
                  <c:v>8.7617E-2</c:v>
                </c:pt>
                <c:pt idx="7413">
                  <c:v>8.7480000000000002E-2</c:v>
                </c:pt>
                <c:pt idx="7414">
                  <c:v>8.7290000000000006E-2</c:v>
                </c:pt>
                <c:pt idx="7415">
                  <c:v>8.7142999999999998E-2</c:v>
                </c:pt>
                <c:pt idx="7416">
                  <c:v>8.6973999999999996E-2</c:v>
                </c:pt>
                <c:pt idx="7417">
                  <c:v>8.6827000000000001E-2</c:v>
                </c:pt>
                <c:pt idx="7418">
                  <c:v>8.6667999999999995E-2</c:v>
                </c:pt>
                <c:pt idx="7419">
                  <c:v>8.6530999999999997E-2</c:v>
                </c:pt>
                <c:pt idx="7420">
                  <c:v>8.6393999999999999E-2</c:v>
                </c:pt>
                <c:pt idx="7421">
                  <c:v>8.6289000000000005E-2</c:v>
                </c:pt>
                <c:pt idx="7422">
                  <c:v>8.6205000000000004E-2</c:v>
                </c:pt>
                <c:pt idx="7423">
                  <c:v>8.6098999999999995E-2</c:v>
                </c:pt>
                <c:pt idx="7424">
                  <c:v>8.6046999999999998E-2</c:v>
                </c:pt>
                <c:pt idx="7425">
                  <c:v>8.6004999999999998E-2</c:v>
                </c:pt>
                <c:pt idx="7426">
                  <c:v>8.5972999999999994E-2</c:v>
                </c:pt>
                <c:pt idx="7427">
                  <c:v>8.5952000000000001E-2</c:v>
                </c:pt>
                <c:pt idx="7428">
                  <c:v>8.5961999999999997E-2</c:v>
                </c:pt>
                <c:pt idx="7429">
                  <c:v>8.5972999999999994E-2</c:v>
                </c:pt>
                <c:pt idx="7430">
                  <c:v>8.5994000000000001E-2</c:v>
                </c:pt>
                <c:pt idx="7431">
                  <c:v>8.6036000000000001E-2</c:v>
                </c:pt>
                <c:pt idx="7432">
                  <c:v>8.6098999999999995E-2</c:v>
                </c:pt>
                <c:pt idx="7433">
                  <c:v>8.6173E-2</c:v>
                </c:pt>
                <c:pt idx="7434">
                  <c:v>8.6247000000000004E-2</c:v>
                </c:pt>
                <c:pt idx="7435">
                  <c:v>8.6320999999999995E-2</c:v>
                </c:pt>
                <c:pt idx="7436">
                  <c:v>8.6416000000000007E-2</c:v>
                </c:pt>
                <c:pt idx="7437">
                  <c:v>8.6499999999999994E-2</c:v>
                </c:pt>
                <c:pt idx="7438">
                  <c:v>8.6605000000000001E-2</c:v>
                </c:pt>
                <c:pt idx="7439">
                  <c:v>8.6679000000000006E-2</c:v>
                </c:pt>
                <c:pt idx="7440">
                  <c:v>8.6752999999999997E-2</c:v>
                </c:pt>
                <c:pt idx="7441">
                  <c:v>8.6827000000000001E-2</c:v>
                </c:pt>
                <c:pt idx="7442">
                  <c:v>8.6920999999999998E-2</c:v>
                </c:pt>
                <c:pt idx="7443">
                  <c:v>8.7006E-2</c:v>
                </c:pt>
                <c:pt idx="7444">
                  <c:v>8.7057999999999996E-2</c:v>
                </c:pt>
                <c:pt idx="7445">
                  <c:v>8.7122000000000005E-2</c:v>
                </c:pt>
                <c:pt idx="7446">
                  <c:v>8.7152999999999994E-2</c:v>
                </c:pt>
                <c:pt idx="7447">
                  <c:v>8.7194999999999995E-2</c:v>
                </c:pt>
                <c:pt idx="7448">
                  <c:v>8.7237999999999996E-2</c:v>
                </c:pt>
                <c:pt idx="7449">
                  <c:v>8.7237999999999996E-2</c:v>
                </c:pt>
                <c:pt idx="7450">
                  <c:v>8.7237999999999996E-2</c:v>
                </c:pt>
                <c:pt idx="7451">
                  <c:v>8.7237999999999996E-2</c:v>
                </c:pt>
                <c:pt idx="7452">
                  <c:v>8.7226999999999999E-2</c:v>
                </c:pt>
                <c:pt idx="7453">
                  <c:v>8.7194999999999995E-2</c:v>
                </c:pt>
                <c:pt idx="7454">
                  <c:v>8.7174000000000001E-2</c:v>
                </c:pt>
                <c:pt idx="7455">
                  <c:v>8.7142999999999998E-2</c:v>
                </c:pt>
                <c:pt idx="7456">
                  <c:v>8.7090000000000001E-2</c:v>
                </c:pt>
                <c:pt idx="7457">
                  <c:v>8.7057999999999996E-2</c:v>
                </c:pt>
                <c:pt idx="7458">
                  <c:v>8.7006E-2</c:v>
                </c:pt>
                <c:pt idx="7459">
                  <c:v>8.6953000000000003E-2</c:v>
                </c:pt>
                <c:pt idx="7460">
                  <c:v>8.6931999999999995E-2</c:v>
                </c:pt>
                <c:pt idx="7461">
                  <c:v>8.6878999999999998E-2</c:v>
                </c:pt>
                <c:pt idx="7462">
                  <c:v>8.6827000000000001E-2</c:v>
                </c:pt>
                <c:pt idx="7463">
                  <c:v>8.6763000000000007E-2</c:v>
                </c:pt>
                <c:pt idx="7464">
                  <c:v>8.6721000000000006E-2</c:v>
                </c:pt>
                <c:pt idx="7465">
                  <c:v>8.6679000000000006E-2</c:v>
                </c:pt>
                <c:pt idx="7466">
                  <c:v>8.6637000000000006E-2</c:v>
                </c:pt>
                <c:pt idx="7467">
                  <c:v>8.6625999999999995E-2</c:v>
                </c:pt>
                <c:pt idx="7468">
                  <c:v>8.6615999999999999E-2</c:v>
                </c:pt>
                <c:pt idx="7469">
                  <c:v>8.6595000000000005E-2</c:v>
                </c:pt>
                <c:pt idx="7470">
                  <c:v>8.6573999999999998E-2</c:v>
                </c:pt>
                <c:pt idx="7471">
                  <c:v>8.6563000000000001E-2</c:v>
                </c:pt>
                <c:pt idx="7472">
                  <c:v>8.6563000000000001E-2</c:v>
                </c:pt>
                <c:pt idx="7473">
                  <c:v>8.6563000000000001E-2</c:v>
                </c:pt>
                <c:pt idx="7474">
                  <c:v>8.6595000000000005E-2</c:v>
                </c:pt>
                <c:pt idx="7475">
                  <c:v>8.6583999999999994E-2</c:v>
                </c:pt>
                <c:pt idx="7476">
                  <c:v>8.6615999999999999E-2</c:v>
                </c:pt>
                <c:pt idx="7477">
                  <c:v>8.6625999999999995E-2</c:v>
                </c:pt>
                <c:pt idx="7478">
                  <c:v>8.6637000000000006E-2</c:v>
                </c:pt>
                <c:pt idx="7479">
                  <c:v>8.6667999999999995E-2</c:v>
                </c:pt>
                <c:pt idx="7480">
                  <c:v>8.6679000000000006E-2</c:v>
                </c:pt>
                <c:pt idx="7481">
                  <c:v>8.6690000000000003E-2</c:v>
                </c:pt>
                <c:pt idx="7482">
                  <c:v>8.6690000000000003E-2</c:v>
                </c:pt>
                <c:pt idx="7483">
                  <c:v>8.6710999999999996E-2</c:v>
                </c:pt>
                <c:pt idx="7484">
                  <c:v>8.6721000000000006E-2</c:v>
                </c:pt>
                <c:pt idx="7485">
                  <c:v>8.6710999999999996E-2</c:v>
                </c:pt>
                <c:pt idx="7486">
                  <c:v>8.6721000000000006E-2</c:v>
                </c:pt>
                <c:pt idx="7487">
                  <c:v>8.6721000000000006E-2</c:v>
                </c:pt>
                <c:pt idx="7488">
                  <c:v>8.6699999999999999E-2</c:v>
                </c:pt>
                <c:pt idx="7489">
                  <c:v>8.6699999999999999E-2</c:v>
                </c:pt>
                <c:pt idx="7490">
                  <c:v>8.6667999999999995E-2</c:v>
                </c:pt>
                <c:pt idx="7491">
                  <c:v>8.6657999999999999E-2</c:v>
                </c:pt>
                <c:pt idx="7492">
                  <c:v>8.6625999999999995E-2</c:v>
                </c:pt>
                <c:pt idx="7493">
                  <c:v>8.6583999999999994E-2</c:v>
                </c:pt>
                <c:pt idx="7494">
                  <c:v>8.6563000000000001E-2</c:v>
                </c:pt>
                <c:pt idx="7495">
                  <c:v>8.6510000000000004E-2</c:v>
                </c:pt>
                <c:pt idx="7496">
                  <c:v>8.6479E-2</c:v>
                </c:pt>
                <c:pt idx="7497">
                  <c:v>8.6446999999999996E-2</c:v>
                </c:pt>
                <c:pt idx="7498">
                  <c:v>8.6373000000000005E-2</c:v>
                </c:pt>
                <c:pt idx="7499">
                  <c:v>8.6331000000000005E-2</c:v>
                </c:pt>
                <c:pt idx="7500">
                  <c:v>8.6300000000000002E-2</c:v>
                </c:pt>
                <c:pt idx="7501">
                  <c:v>8.6257E-2</c:v>
                </c:pt>
                <c:pt idx="7502">
                  <c:v>8.6215E-2</c:v>
                </c:pt>
                <c:pt idx="7503">
                  <c:v>8.6163000000000003E-2</c:v>
                </c:pt>
                <c:pt idx="7504">
                  <c:v>8.6141999999999996E-2</c:v>
                </c:pt>
                <c:pt idx="7505">
                  <c:v>8.6120000000000002E-2</c:v>
                </c:pt>
                <c:pt idx="7506">
                  <c:v>8.6088999999999999E-2</c:v>
                </c:pt>
                <c:pt idx="7507">
                  <c:v>8.6068000000000006E-2</c:v>
                </c:pt>
                <c:pt idx="7508">
                  <c:v>8.6046999999999998E-2</c:v>
                </c:pt>
                <c:pt idx="7509">
                  <c:v>8.6036000000000001E-2</c:v>
                </c:pt>
                <c:pt idx="7510">
                  <c:v>8.6004999999999998E-2</c:v>
                </c:pt>
                <c:pt idx="7511">
                  <c:v>8.6004999999999998E-2</c:v>
                </c:pt>
                <c:pt idx="7512">
                  <c:v>8.5994000000000001E-2</c:v>
                </c:pt>
                <c:pt idx="7513">
                  <c:v>8.5983000000000004E-2</c:v>
                </c:pt>
                <c:pt idx="7514">
                  <c:v>8.5961999999999997E-2</c:v>
                </c:pt>
                <c:pt idx="7515">
                  <c:v>8.5961999999999997E-2</c:v>
                </c:pt>
                <c:pt idx="7516">
                  <c:v>8.5952000000000001E-2</c:v>
                </c:pt>
                <c:pt idx="7517">
                  <c:v>8.5930999999999993E-2</c:v>
                </c:pt>
                <c:pt idx="7518">
                  <c:v>8.5899000000000003E-2</c:v>
                </c:pt>
                <c:pt idx="7519">
                  <c:v>8.591E-2</c:v>
                </c:pt>
                <c:pt idx="7520">
                  <c:v>8.5877999999999996E-2</c:v>
                </c:pt>
                <c:pt idx="7521">
                  <c:v>8.5835999999999996E-2</c:v>
                </c:pt>
                <c:pt idx="7522">
                  <c:v>8.5815000000000002E-2</c:v>
                </c:pt>
                <c:pt idx="7523">
                  <c:v>8.5782999999999998E-2</c:v>
                </c:pt>
                <c:pt idx="7524">
                  <c:v>8.5740999999999998E-2</c:v>
                </c:pt>
                <c:pt idx="7525">
                  <c:v>8.5678000000000004E-2</c:v>
                </c:pt>
                <c:pt idx="7526">
                  <c:v>8.5604E-2</c:v>
                </c:pt>
                <c:pt idx="7527">
                  <c:v>8.5541000000000006E-2</c:v>
                </c:pt>
                <c:pt idx="7528">
                  <c:v>8.5445999999999994E-2</c:v>
                </c:pt>
                <c:pt idx="7529">
                  <c:v>8.5350999999999996E-2</c:v>
                </c:pt>
                <c:pt idx="7530">
                  <c:v>8.5288000000000003E-2</c:v>
                </c:pt>
                <c:pt idx="7531">
                  <c:v>8.5182999999999995E-2</c:v>
                </c:pt>
                <c:pt idx="7532">
                  <c:v>8.5109000000000004E-2</c:v>
                </c:pt>
                <c:pt idx="7533">
                  <c:v>8.4992999999999999E-2</c:v>
                </c:pt>
                <c:pt idx="7534">
                  <c:v>8.4908999999999998E-2</c:v>
                </c:pt>
                <c:pt idx="7535">
                  <c:v>8.4814000000000001E-2</c:v>
                </c:pt>
                <c:pt idx="7536">
                  <c:v>8.4719000000000003E-2</c:v>
                </c:pt>
                <c:pt idx="7537">
                  <c:v>8.4635000000000002E-2</c:v>
                </c:pt>
                <c:pt idx="7538">
                  <c:v>8.4560999999999997E-2</c:v>
                </c:pt>
                <c:pt idx="7539">
                  <c:v>8.4487000000000007E-2</c:v>
                </c:pt>
                <c:pt idx="7540">
                  <c:v>8.4433999999999995E-2</c:v>
                </c:pt>
                <c:pt idx="7541">
                  <c:v>8.4371000000000002E-2</c:v>
                </c:pt>
                <c:pt idx="7542">
                  <c:v>8.4307999999999994E-2</c:v>
                </c:pt>
                <c:pt idx="7543">
                  <c:v>8.4265999999999994E-2</c:v>
                </c:pt>
                <c:pt idx="7544">
                  <c:v>8.4254999999999997E-2</c:v>
                </c:pt>
                <c:pt idx="7545">
                  <c:v>8.4212999999999996E-2</c:v>
                </c:pt>
                <c:pt idx="7546">
                  <c:v>8.4212999999999996E-2</c:v>
                </c:pt>
                <c:pt idx="7547">
                  <c:v>8.4223999999999993E-2</c:v>
                </c:pt>
                <c:pt idx="7548">
                  <c:v>8.4234000000000003E-2</c:v>
                </c:pt>
                <c:pt idx="7549">
                  <c:v>8.4287000000000001E-2</c:v>
                </c:pt>
                <c:pt idx="7550">
                  <c:v>8.4338999999999997E-2</c:v>
                </c:pt>
                <c:pt idx="7551">
                  <c:v>8.4391999999999995E-2</c:v>
                </c:pt>
                <c:pt idx="7552">
                  <c:v>8.4445000000000006E-2</c:v>
                </c:pt>
                <c:pt idx="7553">
                  <c:v>8.4540000000000004E-2</c:v>
                </c:pt>
                <c:pt idx="7554">
                  <c:v>8.4612999999999994E-2</c:v>
                </c:pt>
                <c:pt idx="7555">
                  <c:v>8.4708000000000006E-2</c:v>
                </c:pt>
                <c:pt idx="7556">
                  <c:v>8.4781999999999996E-2</c:v>
                </c:pt>
                <c:pt idx="7557">
                  <c:v>8.4876999999999994E-2</c:v>
                </c:pt>
                <c:pt idx="7558">
                  <c:v>8.4972000000000006E-2</c:v>
                </c:pt>
                <c:pt idx="7559">
                  <c:v>8.5045999999999997E-2</c:v>
                </c:pt>
                <c:pt idx="7560">
                  <c:v>8.5139999999999993E-2</c:v>
                </c:pt>
                <c:pt idx="7561">
                  <c:v>8.5204000000000002E-2</c:v>
                </c:pt>
                <c:pt idx="7562">
                  <c:v>8.5277000000000006E-2</c:v>
                </c:pt>
                <c:pt idx="7563">
                  <c:v>8.5330000000000003E-2</c:v>
                </c:pt>
                <c:pt idx="7564">
                  <c:v>8.5383000000000001E-2</c:v>
                </c:pt>
                <c:pt idx="7565">
                  <c:v>8.5434999999999997E-2</c:v>
                </c:pt>
                <c:pt idx="7566">
                  <c:v>8.5467000000000001E-2</c:v>
                </c:pt>
                <c:pt idx="7567">
                  <c:v>8.5487999999999995E-2</c:v>
                </c:pt>
                <c:pt idx="7568">
                  <c:v>8.5509000000000002E-2</c:v>
                </c:pt>
                <c:pt idx="7569">
                  <c:v>8.5499000000000006E-2</c:v>
                </c:pt>
                <c:pt idx="7570">
                  <c:v>8.5499000000000006E-2</c:v>
                </c:pt>
                <c:pt idx="7571">
                  <c:v>8.5467000000000001E-2</c:v>
                </c:pt>
                <c:pt idx="7572">
                  <c:v>8.5425000000000001E-2</c:v>
                </c:pt>
                <c:pt idx="7573">
                  <c:v>8.5372000000000003E-2</c:v>
                </c:pt>
                <c:pt idx="7574">
                  <c:v>8.5330000000000003E-2</c:v>
                </c:pt>
                <c:pt idx="7575">
                  <c:v>8.5246000000000002E-2</c:v>
                </c:pt>
                <c:pt idx="7576">
                  <c:v>8.5193000000000005E-2</c:v>
                </c:pt>
                <c:pt idx="7577">
                  <c:v>8.5087999999999997E-2</c:v>
                </c:pt>
                <c:pt idx="7578">
                  <c:v>8.5014000000000006E-2</c:v>
                </c:pt>
                <c:pt idx="7579">
                  <c:v>8.4930000000000005E-2</c:v>
                </c:pt>
                <c:pt idx="7580">
                  <c:v>8.4834999999999994E-2</c:v>
                </c:pt>
                <c:pt idx="7581">
                  <c:v>8.4739999999999996E-2</c:v>
                </c:pt>
                <c:pt idx="7582">
                  <c:v>8.4644999999999998E-2</c:v>
                </c:pt>
                <c:pt idx="7583">
                  <c:v>8.4592000000000001E-2</c:v>
                </c:pt>
                <c:pt idx="7584">
                  <c:v>8.4487000000000007E-2</c:v>
                </c:pt>
                <c:pt idx="7585">
                  <c:v>8.4391999999999995E-2</c:v>
                </c:pt>
                <c:pt idx="7586">
                  <c:v>8.4329000000000001E-2</c:v>
                </c:pt>
                <c:pt idx="7587">
                  <c:v>8.4254999999999997E-2</c:v>
                </c:pt>
                <c:pt idx="7588">
                  <c:v>8.4170999999999996E-2</c:v>
                </c:pt>
                <c:pt idx="7589">
                  <c:v>8.4108000000000002E-2</c:v>
                </c:pt>
                <c:pt idx="7590">
                  <c:v>8.4043999999999994E-2</c:v>
                </c:pt>
                <c:pt idx="7591">
                  <c:v>8.3981E-2</c:v>
                </c:pt>
                <c:pt idx="7592">
                  <c:v>8.3918000000000006E-2</c:v>
                </c:pt>
                <c:pt idx="7593">
                  <c:v>8.3864999999999995E-2</c:v>
                </c:pt>
                <c:pt idx="7594">
                  <c:v>8.3822999999999995E-2</c:v>
                </c:pt>
                <c:pt idx="7595">
                  <c:v>8.3749000000000004E-2</c:v>
                </c:pt>
                <c:pt idx="7596">
                  <c:v>8.3727999999999997E-2</c:v>
                </c:pt>
                <c:pt idx="7597">
                  <c:v>8.3676E-2</c:v>
                </c:pt>
                <c:pt idx="7598">
                  <c:v>8.3654000000000006E-2</c:v>
                </c:pt>
                <c:pt idx="7599">
                  <c:v>8.3601999999999996E-2</c:v>
                </c:pt>
                <c:pt idx="7600">
                  <c:v>8.3559999999999995E-2</c:v>
                </c:pt>
                <c:pt idx="7601">
                  <c:v>8.3516999999999994E-2</c:v>
                </c:pt>
                <c:pt idx="7602">
                  <c:v>8.3506999999999998E-2</c:v>
                </c:pt>
                <c:pt idx="7603">
                  <c:v>8.3454E-2</c:v>
                </c:pt>
                <c:pt idx="7604">
                  <c:v>8.3412E-2</c:v>
                </c:pt>
                <c:pt idx="7605">
                  <c:v>8.3349000000000006E-2</c:v>
                </c:pt>
                <c:pt idx="7606">
                  <c:v>8.3307000000000006E-2</c:v>
                </c:pt>
                <c:pt idx="7607">
                  <c:v>8.3253999999999995E-2</c:v>
                </c:pt>
                <c:pt idx="7608">
                  <c:v>8.3222000000000004E-2</c:v>
                </c:pt>
                <c:pt idx="7609">
                  <c:v>8.3127999999999994E-2</c:v>
                </c:pt>
                <c:pt idx="7610">
                  <c:v>8.3085000000000006E-2</c:v>
                </c:pt>
                <c:pt idx="7611">
                  <c:v>8.3021999999999999E-2</c:v>
                </c:pt>
                <c:pt idx="7612">
                  <c:v>8.2979999999999998E-2</c:v>
                </c:pt>
                <c:pt idx="7613">
                  <c:v>8.2917000000000005E-2</c:v>
                </c:pt>
                <c:pt idx="7614">
                  <c:v>8.2853999999999997E-2</c:v>
                </c:pt>
                <c:pt idx="7615">
                  <c:v>8.2810999999999996E-2</c:v>
                </c:pt>
                <c:pt idx="7616">
                  <c:v>8.2748000000000002E-2</c:v>
                </c:pt>
                <c:pt idx="7617">
                  <c:v>8.2695000000000005E-2</c:v>
                </c:pt>
                <c:pt idx="7618">
                  <c:v>8.2622000000000001E-2</c:v>
                </c:pt>
                <c:pt idx="7619">
                  <c:v>8.2589999999999997E-2</c:v>
                </c:pt>
                <c:pt idx="7620">
                  <c:v>8.2536999999999999E-2</c:v>
                </c:pt>
                <c:pt idx="7621">
                  <c:v>8.2474000000000006E-2</c:v>
                </c:pt>
                <c:pt idx="7622">
                  <c:v>8.2410999999999998E-2</c:v>
                </c:pt>
                <c:pt idx="7623">
                  <c:v>8.2358000000000001E-2</c:v>
                </c:pt>
                <c:pt idx="7624">
                  <c:v>8.2316E-2</c:v>
                </c:pt>
                <c:pt idx="7625">
                  <c:v>8.2232E-2</c:v>
                </c:pt>
                <c:pt idx="7626">
                  <c:v>8.2189999999999999E-2</c:v>
                </c:pt>
                <c:pt idx="7627">
                  <c:v>8.2137000000000002E-2</c:v>
                </c:pt>
                <c:pt idx="7628">
                  <c:v>8.2062999999999997E-2</c:v>
                </c:pt>
                <c:pt idx="7629">
                  <c:v>8.2031999999999994E-2</c:v>
                </c:pt>
                <c:pt idx="7630">
                  <c:v>8.1978999999999996E-2</c:v>
                </c:pt>
                <c:pt idx="7631">
                  <c:v>8.1894999999999996E-2</c:v>
                </c:pt>
                <c:pt idx="7632">
                  <c:v>8.1841999999999998E-2</c:v>
                </c:pt>
                <c:pt idx="7633">
                  <c:v>8.1779000000000004E-2</c:v>
                </c:pt>
                <c:pt idx="7634">
                  <c:v>8.1725999999999993E-2</c:v>
                </c:pt>
                <c:pt idx="7635">
                  <c:v>8.1652000000000002E-2</c:v>
                </c:pt>
                <c:pt idx="7636">
                  <c:v>8.1588999999999995E-2</c:v>
                </c:pt>
                <c:pt idx="7637">
                  <c:v>8.1526000000000001E-2</c:v>
                </c:pt>
                <c:pt idx="7638">
                  <c:v>8.1462000000000007E-2</c:v>
                </c:pt>
                <c:pt idx="7639">
                  <c:v>8.1378000000000006E-2</c:v>
                </c:pt>
                <c:pt idx="7640">
                  <c:v>8.1304000000000001E-2</c:v>
                </c:pt>
                <c:pt idx="7641">
                  <c:v>8.1198999999999993E-2</c:v>
                </c:pt>
                <c:pt idx="7642">
                  <c:v>8.1145999999999996E-2</c:v>
                </c:pt>
                <c:pt idx="7643">
                  <c:v>8.1061999999999995E-2</c:v>
                </c:pt>
                <c:pt idx="7644">
                  <c:v>8.0988000000000004E-2</c:v>
                </c:pt>
                <c:pt idx="7645">
                  <c:v>8.0914E-2</c:v>
                </c:pt>
                <c:pt idx="7646">
                  <c:v>8.0840999999999996E-2</c:v>
                </c:pt>
                <c:pt idx="7647">
                  <c:v>8.0755999999999994E-2</c:v>
                </c:pt>
                <c:pt idx="7648">
                  <c:v>8.0703999999999998E-2</c:v>
                </c:pt>
                <c:pt idx="7649">
                  <c:v>8.0640000000000003E-2</c:v>
                </c:pt>
                <c:pt idx="7650">
                  <c:v>8.0588000000000007E-2</c:v>
                </c:pt>
                <c:pt idx="7651">
                  <c:v>8.0546000000000006E-2</c:v>
                </c:pt>
                <c:pt idx="7652">
                  <c:v>8.0481999999999998E-2</c:v>
                </c:pt>
                <c:pt idx="7653">
                  <c:v>8.0450999999999995E-2</c:v>
                </c:pt>
                <c:pt idx="7654">
                  <c:v>8.0377000000000004E-2</c:v>
                </c:pt>
                <c:pt idx="7655">
                  <c:v>8.0324000000000007E-2</c:v>
                </c:pt>
                <c:pt idx="7656">
                  <c:v>8.0313999999999997E-2</c:v>
                </c:pt>
                <c:pt idx="7657">
                  <c:v>8.0271999999999996E-2</c:v>
                </c:pt>
                <c:pt idx="7658">
                  <c:v>8.0228999999999995E-2</c:v>
                </c:pt>
                <c:pt idx="7659">
                  <c:v>8.0208000000000002E-2</c:v>
                </c:pt>
                <c:pt idx="7660">
                  <c:v>8.0198000000000005E-2</c:v>
                </c:pt>
                <c:pt idx="7661">
                  <c:v>8.0156000000000005E-2</c:v>
                </c:pt>
                <c:pt idx="7662">
                  <c:v>8.0134999999999998E-2</c:v>
                </c:pt>
                <c:pt idx="7663">
                  <c:v>8.0124000000000001E-2</c:v>
                </c:pt>
                <c:pt idx="7664">
                  <c:v>8.0082E-2</c:v>
                </c:pt>
                <c:pt idx="7665">
                  <c:v>8.0082E-2</c:v>
                </c:pt>
                <c:pt idx="7666">
                  <c:v>8.0060999999999993E-2</c:v>
                </c:pt>
                <c:pt idx="7667">
                  <c:v>8.004E-2</c:v>
                </c:pt>
                <c:pt idx="7668">
                  <c:v>7.9998E-2</c:v>
                </c:pt>
                <c:pt idx="7669">
                  <c:v>7.9965999999999995E-2</c:v>
                </c:pt>
                <c:pt idx="7670">
                  <c:v>7.9912999999999998E-2</c:v>
                </c:pt>
                <c:pt idx="7671">
                  <c:v>7.9870999999999998E-2</c:v>
                </c:pt>
                <c:pt idx="7672">
                  <c:v>7.9818E-2</c:v>
                </c:pt>
                <c:pt idx="7673">
                  <c:v>7.9766000000000004E-2</c:v>
                </c:pt>
                <c:pt idx="7674">
                  <c:v>7.9681000000000002E-2</c:v>
                </c:pt>
                <c:pt idx="7675">
                  <c:v>7.9639000000000001E-2</c:v>
                </c:pt>
                <c:pt idx="7676">
                  <c:v>7.9564999999999997E-2</c:v>
                </c:pt>
                <c:pt idx="7677">
                  <c:v>7.9491999999999993E-2</c:v>
                </c:pt>
                <c:pt idx="7678">
                  <c:v>7.9438999999999996E-2</c:v>
                </c:pt>
                <c:pt idx="7679">
                  <c:v>7.9343999999999998E-2</c:v>
                </c:pt>
                <c:pt idx="7680">
                  <c:v>7.9291E-2</c:v>
                </c:pt>
                <c:pt idx="7681">
                  <c:v>7.9239000000000004E-2</c:v>
                </c:pt>
                <c:pt idx="7682">
                  <c:v>7.9175999999999996E-2</c:v>
                </c:pt>
                <c:pt idx="7683">
                  <c:v>7.9090999999999995E-2</c:v>
                </c:pt>
                <c:pt idx="7684">
                  <c:v>7.9048999999999994E-2</c:v>
                </c:pt>
                <c:pt idx="7685">
                  <c:v>7.8995999999999997E-2</c:v>
                </c:pt>
                <c:pt idx="7686">
                  <c:v>7.8933000000000003E-2</c:v>
                </c:pt>
                <c:pt idx="7687">
                  <c:v>7.8869999999999996E-2</c:v>
                </c:pt>
                <c:pt idx="7688">
                  <c:v>7.8838000000000005E-2</c:v>
                </c:pt>
                <c:pt idx="7689">
                  <c:v>7.8796000000000005E-2</c:v>
                </c:pt>
                <c:pt idx="7690">
                  <c:v>7.8774999999999998E-2</c:v>
                </c:pt>
                <c:pt idx="7691">
                  <c:v>7.8754000000000005E-2</c:v>
                </c:pt>
                <c:pt idx="7692">
                  <c:v>7.8742999999999994E-2</c:v>
                </c:pt>
                <c:pt idx="7693">
                  <c:v>7.8742999999999994E-2</c:v>
                </c:pt>
                <c:pt idx="7694">
                  <c:v>7.8742999999999994E-2</c:v>
                </c:pt>
                <c:pt idx="7695">
                  <c:v>7.8754000000000005E-2</c:v>
                </c:pt>
                <c:pt idx="7696">
                  <c:v>7.8774999999999998E-2</c:v>
                </c:pt>
                <c:pt idx="7697">
                  <c:v>7.8774999999999998E-2</c:v>
                </c:pt>
                <c:pt idx="7698">
                  <c:v>7.8807000000000002E-2</c:v>
                </c:pt>
                <c:pt idx="7699">
                  <c:v>7.8816999999999998E-2</c:v>
                </c:pt>
                <c:pt idx="7700">
                  <c:v>7.8838000000000005E-2</c:v>
                </c:pt>
                <c:pt idx="7701">
                  <c:v>7.8849000000000002E-2</c:v>
                </c:pt>
                <c:pt idx="7702">
                  <c:v>7.8849000000000002E-2</c:v>
                </c:pt>
                <c:pt idx="7703">
                  <c:v>7.8849000000000002E-2</c:v>
                </c:pt>
                <c:pt idx="7704">
                  <c:v>7.8869999999999996E-2</c:v>
                </c:pt>
                <c:pt idx="7705">
                  <c:v>7.8849000000000002E-2</c:v>
                </c:pt>
                <c:pt idx="7706">
                  <c:v>7.8816999999999998E-2</c:v>
                </c:pt>
                <c:pt idx="7707">
                  <c:v>7.8785999999999995E-2</c:v>
                </c:pt>
                <c:pt idx="7708">
                  <c:v>7.8765000000000002E-2</c:v>
                </c:pt>
                <c:pt idx="7709">
                  <c:v>7.8732999999999997E-2</c:v>
                </c:pt>
                <c:pt idx="7710">
                  <c:v>7.8659000000000007E-2</c:v>
                </c:pt>
                <c:pt idx="7711">
                  <c:v>7.8617000000000006E-2</c:v>
                </c:pt>
                <c:pt idx="7712">
                  <c:v>7.8511999999999998E-2</c:v>
                </c:pt>
                <c:pt idx="7713">
                  <c:v>7.8426999999999997E-2</c:v>
                </c:pt>
                <c:pt idx="7714">
                  <c:v>7.8331999999999999E-2</c:v>
                </c:pt>
                <c:pt idx="7715">
                  <c:v>7.8216999999999995E-2</c:v>
                </c:pt>
                <c:pt idx="7716">
                  <c:v>7.8121999999999997E-2</c:v>
                </c:pt>
                <c:pt idx="7717">
                  <c:v>7.7994999999999995E-2</c:v>
                </c:pt>
                <c:pt idx="7718">
                  <c:v>7.7848000000000001E-2</c:v>
                </c:pt>
                <c:pt idx="7719">
                  <c:v>7.7711000000000002E-2</c:v>
                </c:pt>
                <c:pt idx="7720">
                  <c:v>7.7574000000000004E-2</c:v>
                </c:pt>
                <c:pt idx="7721">
                  <c:v>7.7425999999999995E-2</c:v>
                </c:pt>
                <c:pt idx="7722">
                  <c:v>7.7268000000000003E-2</c:v>
                </c:pt>
                <c:pt idx="7723">
                  <c:v>7.7131000000000005E-2</c:v>
                </c:pt>
                <c:pt idx="7724">
                  <c:v>7.7015E-2</c:v>
                </c:pt>
                <c:pt idx="7725">
                  <c:v>7.6878000000000002E-2</c:v>
                </c:pt>
                <c:pt idx="7726">
                  <c:v>7.6761999999999997E-2</c:v>
                </c:pt>
                <c:pt idx="7727">
                  <c:v>7.6657000000000003E-2</c:v>
                </c:pt>
                <c:pt idx="7728">
                  <c:v>7.6550999999999994E-2</c:v>
                </c:pt>
                <c:pt idx="7729">
                  <c:v>7.6466999999999993E-2</c:v>
                </c:pt>
                <c:pt idx="7730">
                  <c:v>7.6393000000000003E-2</c:v>
                </c:pt>
                <c:pt idx="7731">
                  <c:v>7.6319999999999999E-2</c:v>
                </c:pt>
                <c:pt idx="7732">
                  <c:v>7.6267000000000001E-2</c:v>
                </c:pt>
                <c:pt idx="7733">
                  <c:v>7.6234999999999997E-2</c:v>
                </c:pt>
                <c:pt idx="7734">
                  <c:v>7.6203999999999994E-2</c:v>
                </c:pt>
                <c:pt idx="7735">
                  <c:v>7.6183000000000001E-2</c:v>
                </c:pt>
                <c:pt idx="7736">
                  <c:v>7.6172000000000004E-2</c:v>
                </c:pt>
                <c:pt idx="7737">
                  <c:v>7.6183000000000001E-2</c:v>
                </c:pt>
                <c:pt idx="7738">
                  <c:v>7.6214000000000004E-2</c:v>
                </c:pt>
                <c:pt idx="7739">
                  <c:v>7.6245999999999994E-2</c:v>
                </c:pt>
                <c:pt idx="7740">
                  <c:v>7.6287999999999995E-2</c:v>
                </c:pt>
                <c:pt idx="7741">
                  <c:v>7.6319999999999999E-2</c:v>
                </c:pt>
                <c:pt idx="7742">
                  <c:v>7.6404E-2</c:v>
                </c:pt>
                <c:pt idx="7743">
                  <c:v>7.6456999999999997E-2</c:v>
                </c:pt>
                <c:pt idx="7744">
                  <c:v>7.6530000000000001E-2</c:v>
                </c:pt>
                <c:pt idx="7745">
                  <c:v>7.6593999999999995E-2</c:v>
                </c:pt>
                <c:pt idx="7746">
                  <c:v>7.6657000000000003E-2</c:v>
                </c:pt>
                <c:pt idx="7747">
                  <c:v>7.6730999999999994E-2</c:v>
                </c:pt>
                <c:pt idx="7748">
                  <c:v>7.6783000000000004E-2</c:v>
                </c:pt>
                <c:pt idx="7749">
                  <c:v>7.6856999999999995E-2</c:v>
                </c:pt>
                <c:pt idx="7750">
                  <c:v>7.6888999999999999E-2</c:v>
                </c:pt>
                <c:pt idx="7751">
                  <c:v>7.6940999999999996E-2</c:v>
                </c:pt>
                <c:pt idx="7752">
                  <c:v>7.6962000000000003E-2</c:v>
                </c:pt>
                <c:pt idx="7753">
                  <c:v>7.6973E-2</c:v>
                </c:pt>
                <c:pt idx="7754">
                  <c:v>7.6983999999999997E-2</c:v>
                </c:pt>
                <c:pt idx="7755">
                  <c:v>7.6973E-2</c:v>
                </c:pt>
                <c:pt idx="7756">
                  <c:v>7.6973E-2</c:v>
                </c:pt>
                <c:pt idx="7757">
                  <c:v>7.6930999999999999E-2</c:v>
                </c:pt>
                <c:pt idx="7758">
                  <c:v>7.6910000000000006E-2</c:v>
                </c:pt>
                <c:pt idx="7759">
                  <c:v>7.6856999999999995E-2</c:v>
                </c:pt>
                <c:pt idx="7760">
                  <c:v>7.6761999999999997E-2</c:v>
                </c:pt>
                <c:pt idx="7761">
                  <c:v>7.6677999999999996E-2</c:v>
                </c:pt>
                <c:pt idx="7762">
                  <c:v>7.6573000000000002E-2</c:v>
                </c:pt>
                <c:pt idx="7763">
                  <c:v>7.6478000000000004E-2</c:v>
                </c:pt>
                <c:pt idx="7764">
                  <c:v>7.6351000000000002E-2</c:v>
                </c:pt>
                <c:pt idx="7765">
                  <c:v>7.6203999999999994E-2</c:v>
                </c:pt>
                <c:pt idx="7766">
                  <c:v>7.6066999999999996E-2</c:v>
                </c:pt>
                <c:pt idx="7767">
                  <c:v>7.5887999999999997E-2</c:v>
                </c:pt>
                <c:pt idx="7768">
                  <c:v>7.5729000000000005E-2</c:v>
                </c:pt>
                <c:pt idx="7769">
                  <c:v>7.5561000000000003E-2</c:v>
                </c:pt>
                <c:pt idx="7770">
                  <c:v>7.5370999999999994E-2</c:v>
                </c:pt>
                <c:pt idx="7771">
                  <c:v>7.5180999999999998E-2</c:v>
                </c:pt>
                <c:pt idx="7772">
                  <c:v>7.4992000000000003E-2</c:v>
                </c:pt>
                <c:pt idx="7773">
                  <c:v>7.4801999999999993E-2</c:v>
                </c:pt>
                <c:pt idx="7774">
                  <c:v>7.4633000000000005E-2</c:v>
                </c:pt>
                <c:pt idx="7775">
                  <c:v>7.4443999999999996E-2</c:v>
                </c:pt>
                <c:pt idx="7776">
                  <c:v>7.4264999999999998E-2</c:v>
                </c:pt>
                <c:pt idx="7777">
                  <c:v>7.4107000000000006E-2</c:v>
                </c:pt>
                <c:pt idx="7778">
                  <c:v>7.3948E-2</c:v>
                </c:pt>
                <c:pt idx="7779">
                  <c:v>7.3801000000000005E-2</c:v>
                </c:pt>
                <c:pt idx="7780">
                  <c:v>7.3652999999999996E-2</c:v>
                </c:pt>
                <c:pt idx="7781">
                  <c:v>7.3515999999999998E-2</c:v>
                </c:pt>
                <c:pt idx="7782">
                  <c:v>7.3389999999999997E-2</c:v>
                </c:pt>
                <c:pt idx="7783">
                  <c:v>7.3285000000000003E-2</c:v>
                </c:pt>
                <c:pt idx="7784">
                  <c:v>7.3178999999999994E-2</c:v>
                </c:pt>
                <c:pt idx="7785">
                  <c:v>7.3083999999999996E-2</c:v>
                </c:pt>
                <c:pt idx="7786">
                  <c:v>7.3021000000000003E-2</c:v>
                </c:pt>
                <c:pt idx="7787">
                  <c:v>7.2946999999999998E-2</c:v>
                </c:pt>
                <c:pt idx="7788">
                  <c:v>7.2915999999999995E-2</c:v>
                </c:pt>
                <c:pt idx="7789">
                  <c:v>7.2884000000000004E-2</c:v>
                </c:pt>
                <c:pt idx="7790">
                  <c:v>7.2895000000000001E-2</c:v>
                </c:pt>
                <c:pt idx="7791">
                  <c:v>7.2895000000000001E-2</c:v>
                </c:pt>
                <c:pt idx="7792">
                  <c:v>7.2895000000000001E-2</c:v>
                </c:pt>
                <c:pt idx="7793">
                  <c:v>7.2926000000000005E-2</c:v>
                </c:pt>
                <c:pt idx="7794">
                  <c:v>7.2979000000000002E-2</c:v>
                </c:pt>
                <c:pt idx="7795">
                  <c:v>7.3032E-2</c:v>
                </c:pt>
                <c:pt idx="7796">
                  <c:v>7.3074E-2</c:v>
                </c:pt>
                <c:pt idx="7797">
                  <c:v>7.3136999999999994E-2</c:v>
                </c:pt>
                <c:pt idx="7798">
                  <c:v>7.3210999999999998E-2</c:v>
                </c:pt>
                <c:pt idx="7799">
                  <c:v>7.3262999999999995E-2</c:v>
                </c:pt>
                <c:pt idx="7800">
                  <c:v>7.3327000000000003E-2</c:v>
                </c:pt>
                <c:pt idx="7801">
                  <c:v>7.3389999999999997E-2</c:v>
                </c:pt>
                <c:pt idx="7802">
                  <c:v>7.3431999999999997E-2</c:v>
                </c:pt>
                <c:pt idx="7803">
                  <c:v>7.3506000000000002E-2</c:v>
                </c:pt>
                <c:pt idx="7804">
                  <c:v>7.3568999999999996E-2</c:v>
                </c:pt>
                <c:pt idx="7805">
                  <c:v>7.3622000000000007E-2</c:v>
                </c:pt>
                <c:pt idx="7806">
                  <c:v>7.3695999999999998E-2</c:v>
                </c:pt>
                <c:pt idx="7807">
                  <c:v>7.3727000000000001E-2</c:v>
                </c:pt>
                <c:pt idx="7808">
                  <c:v>7.3759000000000005E-2</c:v>
                </c:pt>
                <c:pt idx="7809">
                  <c:v>7.3789999999999994E-2</c:v>
                </c:pt>
                <c:pt idx="7810">
                  <c:v>7.3801000000000005E-2</c:v>
                </c:pt>
                <c:pt idx="7811">
                  <c:v>7.3811000000000002E-2</c:v>
                </c:pt>
                <c:pt idx="7812">
                  <c:v>7.3811000000000002E-2</c:v>
                </c:pt>
                <c:pt idx="7813">
                  <c:v>7.3801000000000005E-2</c:v>
                </c:pt>
                <c:pt idx="7814">
                  <c:v>7.3789999999999994E-2</c:v>
                </c:pt>
                <c:pt idx="7815">
                  <c:v>7.3759000000000005E-2</c:v>
                </c:pt>
                <c:pt idx="7816">
                  <c:v>7.3717000000000005E-2</c:v>
                </c:pt>
                <c:pt idx="7817">
                  <c:v>7.3652999999999996E-2</c:v>
                </c:pt>
                <c:pt idx="7818">
                  <c:v>7.3610999999999996E-2</c:v>
                </c:pt>
                <c:pt idx="7819">
                  <c:v>7.3558999999999999E-2</c:v>
                </c:pt>
                <c:pt idx="7820">
                  <c:v>7.3495000000000005E-2</c:v>
                </c:pt>
                <c:pt idx="7821">
                  <c:v>7.3422000000000001E-2</c:v>
                </c:pt>
                <c:pt idx="7822">
                  <c:v>7.3358000000000007E-2</c:v>
                </c:pt>
                <c:pt idx="7823">
                  <c:v>7.3285000000000003E-2</c:v>
                </c:pt>
                <c:pt idx="7824">
                  <c:v>7.3210999999999998E-2</c:v>
                </c:pt>
                <c:pt idx="7825">
                  <c:v>7.3136999999999994E-2</c:v>
                </c:pt>
                <c:pt idx="7826">
                  <c:v>7.3074E-2</c:v>
                </c:pt>
                <c:pt idx="7827">
                  <c:v>7.2988999999999998E-2</c:v>
                </c:pt>
                <c:pt idx="7828">
                  <c:v>7.2904999999999998E-2</c:v>
                </c:pt>
                <c:pt idx="7829">
                  <c:v>7.2831000000000007E-2</c:v>
                </c:pt>
                <c:pt idx="7830">
                  <c:v>7.2735999999999995E-2</c:v>
                </c:pt>
                <c:pt idx="7831">
                  <c:v>7.2663000000000005E-2</c:v>
                </c:pt>
                <c:pt idx="7832">
                  <c:v>7.2589000000000001E-2</c:v>
                </c:pt>
                <c:pt idx="7833">
                  <c:v>7.2494000000000003E-2</c:v>
                </c:pt>
                <c:pt idx="7834">
                  <c:v>7.2399000000000005E-2</c:v>
                </c:pt>
                <c:pt idx="7835">
                  <c:v>7.2325E-2</c:v>
                </c:pt>
                <c:pt idx="7836">
                  <c:v>7.2262000000000007E-2</c:v>
                </c:pt>
                <c:pt idx="7837">
                  <c:v>7.2178000000000006E-2</c:v>
                </c:pt>
                <c:pt idx="7838">
                  <c:v>7.2114999999999999E-2</c:v>
                </c:pt>
                <c:pt idx="7839">
                  <c:v>7.2040999999999994E-2</c:v>
                </c:pt>
                <c:pt idx="7840">
                  <c:v>7.1967000000000003E-2</c:v>
                </c:pt>
                <c:pt idx="7841">
                  <c:v>7.1872000000000005E-2</c:v>
                </c:pt>
                <c:pt idx="7842">
                  <c:v>7.1819999999999995E-2</c:v>
                </c:pt>
                <c:pt idx="7843">
                  <c:v>7.1756E-2</c:v>
                </c:pt>
                <c:pt idx="7844">
                  <c:v>7.1682999999999997E-2</c:v>
                </c:pt>
                <c:pt idx="7845">
                  <c:v>7.1597999999999995E-2</c:v>
                </c:pt>
                <c:pt idx="7846">
                  <c:v>7.1535000000000001E-2</c:v>
                </c:pt>
                <c:pt idx="7847">
                  <c:v>7.1482000000000004E-2</c:v>
                </c:pt>
                <c:pt idx="7848">
                  <c:v>7.1387999999999993E-2</c:v>
                </c:pt>
                <c:pt idx="7849">
                  <c:v>7.1323999999999999E-2</c:v>
                </c:pt>
                <c:pt idx="7850">
                  <c:v>7.1261000000000005E-2</c:v>
                </c:pt>
                <c:pt idx="7851">
                  <c:v>7.1207999999999994E-2</c:v>
                </c:pt>
                <c:pt idx="7852">
                  <c:v>7.1155999999999997E-2</c:v>
                </c:pt>
                <c:pt idx="7853">
                  <c:v>7.1103E-2</c:v>
                </c:pt>
                <c:pt idx="7854">
                  <c:v>7.1082000000000006E-2</c:v>
                </c:pt>
                <c:pt idx="7855">
                  <c:v>7.1040000000000006E-2</c:v>
                </c:pt>
                <c:pt idx="7856">
                  <c:v>7.1018999999999999E-2</c:v>
                </c:pt>
                <c:pt idx="7857">
                  <c:v>7.0986999999999995E-2</c:v>
                </c:pt>
                <c:pt idx="7858">
                  <c:v>7.0976999999999998E-2</c:v>
                </c:pt>
                <c:pt idx="7859">
                  <c:v>7.0955000000000004E-2</c:v>
                </c:pt>
                <c:pt idx="7860">
                  <c:v>7.0955000000000004E-2</c:v>
                </c:pt>
                <c:pt idx="7861">
                  <c:v>7.0955000000000004E-2</c:v>
                </c:pt>
                <c:pt idx="7862">
                  <c:v>7.0966000000000001E-2</c:v>
                </c:pt>
                <c:pt idx="7863">
                  <c:v>7.0966000000000001E-2</c:v>
                </c:pt>
                <c:pt idx="7864">
                  <c:v>7.0998000000000006E-2</c:v>
                </c:pt>
                <c:pt idx="7865">
                  <c:v>7.0966000000000001E-2</c:v>
                </c:pt>
                <c:pt idx="7866">
                  <c:v>7.1008000000000002E-2</c:v>
                </c:pt>
                <c:pt idx="7867">
                  <c:v>7.1008000000000002E-2</c:v>
                </c:pt>
                <c:pt idx="7868">
                  <c:v>7.1018999999999999E-2</c:v>
                </c:pt>
                <c:pt idx="7869">
                  <c:v>7.1050000000000002E-2</c:v>
                </c:pt>
                <c:pt idx="7870">
                  <c:v>7.1092000000000002E-2</c:v>
                </c:pt>
                <c:pt idx="7871">
                  <c:v>7.1082000000000006E-2</c:v>
                </c:pt>
                <c:pt idx="7872">
                  <c:v>7.1124000000000007E-2</c:v>
                </c:pt>
                <c:pt idx="7873">
                  <c:v>7.1124000000000007E-2</c:v>
                </c:pt>
                <c:pt idx="7874">
                  <c:v>7.1155999999999997E-2</c:v>
                </c:pt>
                <c:pt idx="7875">
                  <c:v>7.1135000000000004E-2</c:v>
                </c:pt>
                <c:pt idx="7876">
                  <c:v>7.1155999999999997E-2</c:v>
                </c:pt>
                <c:pt idx="7877">
                  <c:v>7.1135000000000004E-2</c:v>
                </c:pt>
                <c:pt idx="7878">
                  <c:v>7.1113999999999997E-2</c:v>
                </c:pt>
                <c:pt idx="7879">
                  <c:v>7.1070999999999995E-2</c:v>
                </c:pt>
                <c:pt idx="7880">
                  <c:v>7.1028999999999995E-2</c:v>
                </c:pt>
                <c:pt idx="7881">
                  <c:v>7.0976999999999998E-2</c:v>
                </c:pt>
                <c:pt idx="7882">
                  <c:v>7.0933999999999997E-2</c:v>
                </c:pt>
                <c:pt idx="7883">
                  <c:v>7.0882000000000001E-2</c:v>
                </c:pt>
                <c:pt idx="7884">
                  <c:v>7.0796999999999999E-2</c:v>
                </c:pt>
                <c:pt idx="7885">
                  <c:v>7.0703000000000002E-2</c:v>
                </c:pt>
                <c:pt idx="7886">
                  <c:v>7.0638999999999993E-2</c:v>
                </c:pt>
                <c:pt idx="7887">
                  <c:v>7.0566000000000004E-2</c:v>
                </c:pt>
                <c:pt idx="7888">
                  <c:v>7.0459999999999995E-2</c:v>
                </c:pt>
                <c:pt idx="7889">
                  <c:v>7.0364999999999997E-2</c:v>
                </c:pt>
                <c:pt idx="7890">
                  <c:v>7.0249000000000006E-2</c:v>
                </c:pt>
                <c:pt idx="7891">
                  <c:v>7.0143999999999998E-2</c:v>
                </c:pt>
                <c:pt idx="7892">
                  <c:v>7.0028000000000007E-2</c:v>
                </c:pt>
                <c:pt idx="7893">
                  <c:v>6.9902000000000006E-2</c:v>
                </c:pt>
                <c:pt idx="7894">
                  <c:v>6.9795999999999997E-2</c:v>
                </c:pt>
                <c:pt idx="7895">
                  <c:v>6.9680000000000006E-2</c:v>
                </c:pt>
                <c:pt idx="7896">
                  <c:v>6.9564000000000001E-2</c:v>
                </c:pt>
                <c:pt idx="7897">
                  <c:v>6.9459000000000007E-2</c:v>
                </c:pt>
                <c:pt idx="7898">
                  <c:v>6.9343000000000002E-2</c:v>
                </c:pt>
                <c:pt idx="7899">
                  <c:v>6.9237999999999994E-2</c:v>
                </c:pt>
                <c:pt idx="7900">
                  <c:v>6.9131999999999999E-2</c:v>
                </c:pt>
                <c:pt idx="7901">
                  <c:v>6.9037000000000001E-2</c:v>
                </c:pt>
                <c:pt idx="7902">
                  <c:v>6.8973999999999994E-2</c:v>
                </c:pt>
                <c:pt idx="7903">
                  <c:v>6.8878999999999996E-2</c:v>
                </c:pt>
                <c:pt idx="7904">
                  <c:v>6.8806000000000006E-2</c:v>
                </c:pt>
                <c:pt idx="7905">
                  <c:v>6.8752999999999995E-2</c:v>
                </c:pt>
                <c:pt idx="7906">
                  <c:v>6.8690000000000001E-2</c:v>
                </c:pt>
                <c:pt idx="7907">
                  <c:v>6.8637000000000004E-2</c:v>
                </c:pt>
                <c:pt idx="7908">
                  <c:v>6.8604999999999999E-2</c:v>
                </c:pt>
                <c:pt idx="7909">
                  <c:v>6.8573999999999996E-2</c:v>
                </c:pt>
                <c:pt idx="7910">
                  <c:v>6.8553000000000003E-2</c:v>
                </c:pt>
                <c:pt idx="7911">
                  <c:v>6.8531999999999996E-2</c:v>
                </c:pt>
                <c:pt idx="7912">
                  <c:v>6.8488999999999994E-2</c:v>
                </c:pt>
                <c:pt idx="7913">
                  <c:v>6.8468000000000001E-2</c:v>
                </c:pt>
                <c:pt idx="7914">
                  <c:v>6.8478999999999998E-2</c:v>
                </c:pt>
                <c:pt idx="7915">
                  <c:v>6.8468000000000001E-2</c:v>
                </c:pt>
                <c:pt idx="7916">
                  <c:v>6.8488999999999994E-2</c:v>
                </c:pt>
                <c:pt idx="7917">
                  <c:v>6.8478999999999998E-2</c:v>
                </c:pt>
                <c:pt idx="7918">
                  <c:v>6.8500000000000005E-2</c:v>
                </c:pt>
                <c:pt idx="7919">
                  <c:v>6.8488999999999994E-2</c:v>
                </c:pt>
                <c:pt idx="7920">
                  <c:v>6.8500000000000005E-2</c:v>
                </c:pt>
                <c:pt idx="7921">
                  <c:v>6.8511000000000002E-2</c:v>
                </c:pt>
                <c:pt idx="7922">
                  <c:v>6.8531999999999996E-2</c:v>
                </c:pt>
                <c:pt idx="7923">
                  <c:v>6.8531999999999996E-2</c:v>
                </c:pt>
                <c:pt idx="7924">
                  <c:v>6.8542000000000006E-2</c:v>
                </c:pt>
                <c:pt idx="7925">
                  <c:v>6.8520999999999999E-2</c:v>
                </c:pt>
                <c:pt idx="7926">
                  <c:v>6.8531999999999996E-2</c:v>
                </c:pt>
                <c:pt idx="7927">
                  <c:v>6.8488999999999994E-2</c:v>
                </c:pt>
                <c:pt idx="7928">
                  <c:v>6.8488999999999994E-2</c:v>
                </c:pt>
                <c:pt idx="7929">
                  <c:v>6.8426000000000001E-2</c:v>
                </c:pt>
                <c:pt idx="7930">
                  <c:v>6.8404999999999994E-2</c:v>
                </c:pt>
                <c:pt idx="7931">
                  <c:v>6.8362999999999993E-2</c:v>
                </c:pt>
                <c:pt idx="7932">
                  <c:v>6.8309999999999996E-2</c:v>
                </c:pt>
                <c:pt idx="7933">
                  <c:v>6.8247000000000002E-2</c:v>
                </c:pt>
                <c:pt idx="7934">
                  <c:v>6.8205000000000002E-2</c:v>
                </c:pt>
                <c:pt idx="7935">
                  <c:v>6.8110000000000004E-2</c:v>
                </c:pt>
                <c:pt idx="7936">
                  <c:v>6.8046999999999996E-2</c:v>
                </c:pt>
                <c:pt idx="7937">
                  <c:v>6.7962999999999996E-2</c:v>
                </c:pt>
                <c:pt idx="7938">
                  <c:v>6.7877999999999994E-2</c:v>
                </c:pt>
                <c:pt idx="7939">
                  <c:v>6.7782999999999996E-2</c:v>
                </c:pt>
                <c:pt idx="7940">
                  <c:v>6.7688999999999999E-2</c:v>
                </c:pt>
                <c:pt idx="7941">
                  <c:v>6.7561999999999997E-2</c:v>
                </c:pt>
                <c:pt idx="7942">
                  <c:v>6.7477999999999996E-2</c:v>
                </c:pt>
                <c:pt idx="7943">
                  <c:v>6.7330000000000001E-2</c:v>
                </c:pt>
                <c:pt idx="7944">
                  <c:v>6.7224999999999993E-2</c:v>
                </c:pt>
                <c:pt idx="7945">
                  <c:v>6.7109000000000002E-2</c:v>
                </c:pt>
                <c:pt idx="7946">
                  <c:v>6.7003999999999994E-2</c:v>
                </c:pt>
                <c:pt idx="7947">
                  <c:v>6.6888000000000003E-2</c:v>
                </c:pt>
                <c:pt idx="7948">
                  <c:v>6.6781999999999994E-2</c:v>
                </c:pt>
                <c:pt idx="7949">
                  <c:v>6.6686999999999996E-2</c:v>
                </c:pt>
                <c:pt idx="7950">
                  <c:v>6.6624000000000003E-2</c:v>
                </c:pt>
                <c:pt idx="7951">
                  <c:v>6.6529000000000005E-2</c:v>
                </c:pt>
                <c:pt idx="7952">
                  <c:v>6.6465999999999997E-2</c:v>
                </c:pt>
                <c:pt idx="7953">
                  <c:v>6.6403000000000004E-2</c:v>
                </c:pt>
                <c:pt idx="7954">
                  <c:v>6.6350000000000006E-2</c:v>
                </c:pt>
                <c:pt idx="7955">
                  <c:v>6.6319000000000003E-2</c:v>
                </c:pt>
                <c:pt idx="7956">
                  <c:v>6.6286999999999999E-2</c:v>
                </c:pt>
                <c:pt idx="7957">
                  <c:v>6.6286999999999999E-2</c:v>
                </c:pt>
                <c:pt idx="7958">
                  <c:v>6.6254999999999994E-2</c:v>
                </c:pt>
                <c:pt idx="7959">
                  <c:v>6.6266000000000005E-2</c:v>
                </c:pt>
                <c:pt idx="7960">
                  <c:v>6.6296999999999995E-2</c:v>
                </c:pt>
                <c:pt idx="7961">
                  <c:v>6.6296999999999995E-2</c:v>
                </c:pt>
                <c:pt idx="7962">
                  <c:v>6.6339999999999996E-2</c:v>
                </c:pt>
                <c:pt idx="7963">
                  <c:v>6.6381999999999997E-2</c:v>
                </c:pt>
                <c:pt idx="7964">
                  <c:v>6.6456000000000001E-2</c:v>
                </c:pt>
                <c:pt idx="7965">
                  <c:v>6.6487000000000004E-2</c:v>
                </c:pt>
                <c:pt idx="7966">
                  <c:v>6.6592999999999999E-2</c:v>
                </c:pt>
                <c:pt idx="7967">
                  <c:v>6.6677E-2</c:v>
                </c:pt>
                <c:pt idx="7968">
                  <c:v>6.6751000000000005E-2</c:v>
                </c:pt>
                <c:pt idx="7969">
                  <c:v>6.6835000000000006E-2</c:v>
                </c:pt>
                <c:pt idx="7970">
                  <c:v>6.6930000000000003E-2</c:v>
                </c:pt>
                <c:pt idx="7971">
                  <c:v>6.7014000000000004E-2</c:v>
                </c:pt>
                <c:pt idx="7972">
                  <c:v>6.7098000000000005E-2</c:v>
                </c:pt>
                <c:pt idx="7973">
                  <c:v>6.7183000000000007E-2</c:v>
                </c:pt>
                <c:pt idx="7974">
                  <c:v>6.7255999999999996E-2</c:v>
                </c:pt>
                <c:pt idx="7975">
                  <c:v>6.7320000000000005E-2</c:v>
                </c:pt>
                <c:pt idx="7976">
                  <c:v>6.7382999999999998E-2</c:v>
                </c:pt>
                <c:pt idx="7977">
                  <c:v>6.7424999999999999E-2</c:v>
                </c:pt>
                <c:pt idx="7978">
                  <c:v>6.7466999999999999E-2</c:v>
                </c:pt>
                <c:pt idx="7979">
                  <c:v>6.7488000000000006E-2</c:v>
                </c:pt>
                <c:pt idx="7980">
                  <c:v>6.7509E-2</c:v>
                </c:pt>
                <c:pt idx="7981">
                  <c:v>6.7530000000000007E-2</c:v>
                </c:pt>
                <c:pt idx="7982">
                  <c:v>6.7509E-2</c:v>
                </c:pt>
                <c:pt idx="7983">
                  <c:v>6.7499000000000003E-2</c:v>
                </c:pt>
                <c:pt idx="7984">
                  <c:v>6.7477999999999996E-2</c:v>
                </c:pt>
                <c:pt idx="7985">
                  <c:v>6.7446000000000006E-2</c:v>
                </c:pt>
                <c:pt idx="7986">
                  <c:v>6.7392999999999995E-2</c:v>
                </c:pt>
                <c:pt idx="7987">
                  <c:v>6.7340999999999998E-2</c:v>
                </c:pt>
                <c:pt idx="7988">
                  <c:v>6.7255999999999996E-2</c:v>
                </c:pt>
                <c:pt idx="7989">
                  <c:v>6.7171999999999996E-2</c:v>
                </c:pt>
                <c:pt idx="7990">
                  <c:v>6.7076999999999998E-2</c:v>
                </c:pt>
                <c:pt idx="7991">
                  <c:v>6.6972000000000004E-2</c:v>
                </c:pt>
                <c:pt idx="7992">
                  <c:v>6.6866999999999996E-2</c:v>
                </c:pt>
                <c:pt idx="7993">
                  <c:v>6.6729999999999998E-2</c:v>
                </c:pt>
                <c:pt idx="7994">
                  <c:v>6.6614000000000007E-2</c:v>
                </c:pt>
                <c:pt idx="7995">
                  <c:v>6.6487000000000004E-2</c:v>
                </c:pt>
                <c:pt idx="7996">
                  <c:v>6.6370999999999999E-2</c:v>
                </c:pt>
                <c:pt idx="7997">
                  <c:v>6.6244999999999998E-2</c:v>
                </c:pt>
                <c:pt idx="7998">
                  <c:v>6.6128999999999993E-2</c:v>
                </c:pt>
                <c:pt idx="7999">
                  <c:v>6.6002000000000005E-2</c:v>
                </c:pt>
                <c:pt idx="8000">
                  <c:v>6.5876000000000004E-2</c:v>
                </c:pt>
                <c:pt idx="8001">
                  <c:v>6.5770999999999996E-2</c:v>
                </c:pt>
                <c:pt idx="8002">
                  <c:v>6.5655000000000005E-2</c:v>
                </c:pt>
                <c:pt idx="8003">
                  <c:v>6.5559999999999993E-2</c:v>
                </c:pt>
                <c:pt idx="8004">
                  <c:v>6.5444000000000002E-2</c:v>
                </c:pt>
                <c:pt idx="8005">
                  <c:v>6.5360000000000001E-2</c:v>
                </c:pt>
                <c:pt idx="8006">
                  <c:v>6.5265000000000004E-2</c:v>
                </c:pt>
                <c:pt idx="8007">
                  <c:v>6.5170000000000006E-2</c:v>
                </c:pt>
                <c:pt idx="8008">
                  <c:v>6.5074999999999994E-2</c:v>
                </c:pt>
                <c:pt idx="8009">
                  <c:v>6.5021999999999996E-2</c:v>
                </c:pt>
                <c:pt idx="8010">
                  <c:v>6.4917000000000002E-2</c:v>
                </c:pt>
                <c:pt idx="8011">
                  <c:v>6.4864000000000005E-2</c:v>
                </c:pt>
                <c:pt idx="8012">
                  <c:v>6.4822000000000005E-2</c:v>
                </c:pt>
                <c:pt idx="8013">
                  <c:v>6.4780000000000004E-2</c:v>
                </c:pt>
                <c:pt idx="8014">
                  <c:v>6.4748E-2</c:v>
                </c:pt>
                <c:pt idx="8015">
                  <c:v>6.4727000000000007E-2</c:v>
                </c:pt>
                <c:pt idx="8016">
                  <c:v>6.4706E-2</c:v>
                </c:pt>
                <c:pt idx="8017">
                  <c:v>6.4696000000000004E-2</c:v>
                </c:pt>
                <c:pt idx="8018">
                  <c:v>6.4685000000000006E-2</c:v>
                </c:pt>
                <c:pt idx="8019">
                  <c:v>6.4685000000000006E-2</c:v>
                </c:pt>
                <c:pt idx="8020">
                  <c:v>6.4716999999999997E-2</c:v>
                </c:pt>
                <c:pt idx="8021">
                  <c:v>6.4727000000000007E-2</c:v>
                </c:pt>
                <c:pt idx="8022">
                  <c:v>6.4738000000000004E-2</c:v>
                </c:pt>
                <c:pt idx="8023">
                  <c:v>6.4748E-2</c:v>
                </c:pt>
                <c:pt idx="8024">
                  <c:v>6.4780000000000004E-2</c:v>
                </c:pt>
                <c:pt idx="8025">
                  <c:v>6.479E-2</c:v>
                </c:pt>
                <c:pt idx="8026">
                  <c:v>6.4833000000000002E-2</c:v>
                </c:pt>
                <c:pt idx="8027">
                  <c:v>6.4864000000000005E-2</c:v>
                </c:pt>
                <c:pt idx="8028">
                  <c:v>6.4906000000000005E-2</c:v>
                </c:pt>
                <c:pt idx="8029">
                  <c:v>6.4949000000000007E-2</c:v>
                </c:pt>
                <c:pt idx="8030">
                  <c:v>6.497E-2</c:v>
                </c:pt>
                <c:pt idx="8031">
                  <c:v>6.5012E-2</c:v>
                </c:pt>
                <c:pt idx="8032">
                  <c:v>6.5063999999999997E-2</c:v>
                </c:pt>
                <c:pt idx="8033">
                  <c:v>6.5106999999999998E-2</c:v>
                </c:pt>
                <c:pt idx="8034">
                  <c:v>6.5138000000000001E-2</c:v>
                </c:pt>
                <c:pt idx="8035">
                  <c:v>6.5170000000000006E-2</c:v>
                </c:pt>
                <c:pt idx="8036">
                  <c:v>6.5212000000000006E-2</c:v>
                </c:pt>
                <c:pt idx="8037">
                  <c:v>6.5223000000000003E-2</c:v>
                </c:pt>
                <c:pt idx="8038">
                  <c:v>6.5232999999999999E-2</c:v>
                </c:pt>
                <c:pt idx="8039">
                  <c:v>6.5243999999999996E-2</c:v>
                </c:pt>
                <c:pt idx="8040">
                  <c:v>6.5243999999999996E-2</c:v>
                </c:pt>
                <c:pt idx="8041">
                  <c:v>6.5223000000000003E-2</c:v>
                </c:pt>
                <c:pt idx="8042">
                  <c:v>6.5232999999999999E-2</c:v>
                </c:pt>
                <c:pt idx="8043">
                  <c:v>6.5200999999999995E-2</c:v>
                </c:pt>
                <c:pt idx="8044">
                  <c:v>6.5180000000000002E-2</c:v>
                </c:pt>
                <c:pt idx="8045">
                  <c:v>6.5128000000000005E-2</c:v>
                </c:pt>
                <c:pt idx="8046">
                  <c:v>6.5116999999999994E-2</c:v>
                </c:pt>
                <c:pt idx="8047">
                  <c:v>6.5054000000000001E-2</c:v>
                </c:pt>
                <c:pt idx="8048">
                  <c:v>6.4990999999999993E-2</c:v>
                </c:pt>
                <c:pt idx="8049">
                  <c:v>6.4926999999999999E-2</c:v>
                </c:pt>
                <c:pt idx="8050">
                  <c:v>6.4842999999999998E-2</c:v>
                </c:pt>
                <c:pt idx="8051">
                  <c:v>6.4780000000000004E-2</c:v>
                </c:pt>
                <c:pt idx="8052">
                  <c:v>6.4696000000000004E-2</c:v>
                </c:pt>
                <c:pt idx="8053">
                  <c:v>6.4579999999999999E-2</c:v>
                </c:pt>
                <c:pt idx="8054">
                  <c:v>6.4474000000000004E-2</c:v>
                </c:pt>
                <c:pt idx="8055">
                  <c:v>6.4379000000000006E-2</c:v>
                </c:pt>
                <c:pt idx="8056">
                  <c:v>6.4263000000000001E-2</c:v>
                </c:pt>
                <c:pt idx="8057">
                  <c:v>6.4158000000000007E-2</c:v>
                </c:pt>
                <c:pt idx="8058">
                  <c:v>6.4052999999999999E-2</c:v>
                </c:pt>
                <c:pt idx="8059">
                  <c:v>6.3925999999999997E-2</c:v>
                </c:pt>
                <c:pt idx="8060">
                  <c:v>6.3821000000000003E-2</c:v>
                </c:pt>
                <c:pt idx="8061">
                  <c:v>6.3714999999999994E-2</c:v>
                </c:pt>
                <c:pt idx="8062">
                  <c:v>6.3600000000000004E-2</c:v>
                </c:pt>
                <c:pt idx="8063">
                  <c:v>6.3505000000000006E-2</c:v>
                </c:pt>
                <c:pt idx="8064">
                  <c:v>6.3389000000000001E-2</c:v>
                </c:pt>
                <c:pt idx="8065">
                  <c:v>6.3294000000000003E-2</c:v>
                </c:pt>
                <c:pt idx="8066">
                  <c:v>6.3230999999999996E-2</c:v>
                </c:pt>
                <c:pt idx="8067">
                  <c:v>6.3135999999999998E-2</c:v>
                </c:pt>
                <c:pt idx="8068">
                  <c:v>6.3073000000000004E-2</c:v>
                </c:pt>
                <c:pt idx="8069">
                  <c:v>6.3008999999999996E-2</c:v>
                </c:pt>
                <c:pt idx="8070">
                  <c:v>6.2936000000000006E-2</c:v>
                </c:pt>
                <c:pt idx="8071">
                  <c:v>6.2851000000000004E-2</c:v>
                </c:pt>
                <c:pt idx="8072">
                  <c:v>6.2809000000000004E-2</c:v>
                </c:pt>
                <c:pt idx="8073">
                  <c:v>6.2756000000000006E-2</c:v>
                </c:pt>
                <c:pt idx="8074">
                  <c:v>6.2703999999999996E-2</c:v>
                </c:pt>
                <c:pt idx="8075">
                  <c:v>6.2661999999999995E-2</c:v>
                </c:pt>
                <c:pt idx="8076">
                  <c:v>6.2641000000000002E-2</c:v>
                </c:pt>
                <c:pt idx="8077">
                  <c:v>6.2618999999999994E-2</c:v>
                </c:pt>
                <c:pt idx="8078">
                  <c:v>6.2608999999999998E-2</c:v>
                </c:pt>
                <c:pt idx="8079">
                  <c:v>6.2598000000000001E-2</c:v>
                </c:pt>
                <c:pt idx="8080">
                  <c:v>6.2588000000000005E-2</c:v>
                </c:pt>
                <c:pt idx="8081">
                  <c:v>6.2588000000000005E-2</c:v>
                </c:pt>
                <c:pt idx="8082">
                  <c:v>6.2598000000000001E-2</c:v>
                </c:pt>
                <c:pt idx="8083">
                  <c:v>6.2598000000000001E-2</c:v>
                </c:pt>
                <c:pt idx="8084">
                  <c:v>6.2618999999999994E-2</c:v>
                </c:pt>
                <c:pt idx="8085">
                  <c:v>6.2618999999999994E-2</c:v>
                </c:pt>
                <c:pt idx="8086">
                  <c:v>6.2630000000000005E-2</c:v>
                </c:pt>
                <c:pt idx="8087">
                  <c:v>6.2650999999999998E-2</c:v>
                </c:pt>
                <c:pt idx="8088">
                  <c:v>6.2703999999999996E-2</c:v>
                </c:pt>
                <c:pt idx="8089">
                  <c:v>6.2725000000000003E-2</c:v>
                </c:pt>
                <c:pt idx="8090">
                  <c:v>6.2725000000000003E-2</c:v>
                </c:pt>
                <c:pt idx="8091">
                  <c:v>6.2778E-2</c:v>
                </c:pt>
                <c:pt idx="8092">
                  <c:v>6.2798999999999994E-2</c:v>
                </c:pt>
                <c:pt idx="8093">
                  <c:v>6.2820000000000001E-2</c:v>
                </c:pt>
                <c:pt idx="8094">
                  <c:v>6.2882999999999994E-2</c:v>
                </c:pt>
                <c:pt idx="8095">
                  <c:v>6.2914999999999999E-2</c:v>
                </c:pt>
                <c:pt idx="8096">
                  <c:v>6.2946000000000002E-2</c:v>
                </c:pt>
                <c:pt idx="8097">
                  <c:v>6.2978000000000006E-2</c:v>
                </c:pt>
                <c:pt idx="8098">
                  <c:v>6.3008999999999996E-2</c:v>
                </c:pt>
                <c:pt idx="8099">
                  <c:v>6.3030000000000003E-2</c:v>
                </c:pt>
                <c:pt idx="8100">
                  <c:v>6.3051999999999997E-2</c:v>
                </c:pt>
                <c:pt idx="8101">
                  <c:v>6.3051999999999997E-2</c:v>
                </c:pt>
                <c:pt idx="8102">
                  <c:v>6.3051999999999997E-2</c:v>
                </c:pt>
                <c:pt idx="8103">
                  <c:v>6.3062000000000007E-2</c:v>
                </c:pt>
                <c:pt idx="8104">
                  <c:v>6.3051999999999997E-2</c:v>
                </c:pt>
                <c:pt idx="8105">
                  <c:v>6.3020000000000007E-2</c:v>
                </c:pt>
                <c:pt idx="8106">
                  <c:v>6.2978000000000006E-2</c:v>
                </c:pt>
                <c:pt idx="8107">
                  <c:v>6.2936000000000006E-2</c:v>
                </c:pt>
                <c:pt idx="8108">
                  <c:v>6.2882999999999994E-2</c:v>
                </c:pt>
                <c:pt idx="8109">
                  <c:v>6.2798999999999994E-2</c:v>
                </c:pt>
                <c:pt idx="8110">
                  <c:v>6.2725000000000003E-2</c:v>
                </c:pt>
                <c:pt idx="8111">
                  <c:v>6.2641000000000002E-2</c:v>
                </c:pt>
                <c:pt idx="8112">
                  <c:v>6.2524999999999997E-2</c:v>
                </c:pt>
                <c:pt idx="8113">
                  <c:v>6.2419000000000002E-2</c:v>
                </c:pt>
                <c:pt idx="8114">
                  <c:v>6.2293000000000001E-2</c:v>
                </c:pt>
                <c:pt idx="8115">
                  <c:v>6.2156000000000003E-2</c:v>
                </c:pt>
                <c:pt idx="8116">
                  <c:v>6.2018999999999998E-2</c:v>
                </c:pt>
                <c:pt idx="8117">
                  <c:v>6.1850000000000002E-2</c:v>
                </c:pt>
                <c:pt idx="8118">
                  <c:v>6.1682000000000001E-2</c:v>
                </c:pt>
                <c:pt idx="8119">
                  <c:v>6.1502000000000001E-2</c:v>
                </c:pt>
                <c:pt idx="8120">
                  <c:v>6.1334E-2</c:v>
                </c:pt>
                <c:pt idx="8121">
                  <c:v>6.1143999999999997E-2</c:v>
                </c:pt>
                <c:pt idx="8122">
                  <c:v>6.0975000000000001E-2</c:v>
                </c:pt>
                <c:pt idx="8123">
                  <c:v>6.0786E-2</c:v>
                </c:pt>
                <c:pt idx="8124">
                  <c:v>6.0628000000000001E-2</c:v>
                </c:pt>
                <c:pt idx="8125">
                  <c:v>6.0458999999999999E-2</c:v>
                </c:pt>
                <c:pt idx="8126">
                  <c:v>6.0322000000000001E-2</c:v>
                </c:pt>
                <c:pt idx="8127">
                  <c:v>6.0185000000000002E-2</c:v>
                </c:pt>
                <c:pt idx="8128">
                  <c:v>6.0047999999999997E-2</c:v>
                </c:pt>
                <c:pt idx="8129">
                  <c:v>5.9931999999999999E-2</c:v>
                </c:pt>
                <c:pt idx="8130">
                  <c:v>5.9847999999999998E-2</c:v>
                </c:pt>
                <c:pt idx="8131">
                  <c:v>5.9784999999999998E-2</c:v>
                </c:pt>
                <c:pt idx="8132">
                  <c:v>5.9732E-2</c:v>
                </c:pt>
                <c:pt idx="8133">
                  <c:v>5.969E-2</c:v>
                </c:pt>
                <c:pt idx="8134">
                  <c:v>5.9679000000000003E-2</c:v>
                </c:pt>
                <c:pt idx="8135">
                  <c:v>5.9679000000000003E-2</c:v>
                </c:pt>
                <c:pt idx="8136">
                  <c:v>5.9711E-2</c:v>
                </c:pt>
                <c:pt idx="8137">
                  <c:v>5.9742000000000003E-2</c:v>
                </c:pt>
                <c:pt idx="8138">
                  <c:v>5.9805999999999998E-2</c:v>
                </c:pt>
                <c:pt idx="8139">
                  <c:v>5.9868999999999999E-2</c:v>
                </c:pt>
                <c:pt idx="8140">
                  <c:v>5.9984999999999997E-2</c:v>
                </c:pt>
                <c:pt idx="8141">
                  <c:v>6.0110999999999998E-2</c:v>
                </c:pt>
                <c:pt idx="8142">
                  <c:v>6.0227000000000003E-2</c:v>
                </c:pt>
                <c:pt idx="8143">
                  <c:v>6.0364000000000001E-2</c:v>
                </c:pt>
                <c:pt idx="8144">
                  <c:v>6.0521999999999999E-2</c:v>
                </c:pt>
                <c:pt idx="8145">
                  <c:v>6.0658999999999998E-2</c:v>
                </c:pt>
                <c:pt idx="8146">
                  <c:v>6.0817000000000003E-2</c:v>
                </c:pt>
                <c:pt idx="8147">
                  <c:v>6.0954000000000001E-2</c:v>
                </c:pt>
                <c:pt idx="8148">
                  <c:v>6.1112E-2</c:v>
                </c:pt>
                <c:pt idx="8149">
                  <c:v>6.1248999999999998E-2</c:v>
                </c:pt>
                <c:pt idx="8150">
                  <c:v>6.1355E-2</c:v>
                </c:pt>
                <c:pt idx="8151">
                  <c:v>6.1481000000000001E-2</c:v>
                </c:pt>
                <c:pt idx="8152">
                  <c:v>6.1554999999999999E-2</c:v>
                </c:pt>
                <c:pt idx="8153">
                  <c:v>6.1638999999999999E-2</c:v>
                </c:pt>
                <c:pt idx="8154">
                  <c:v>6.1703000000000001E-2</c:v>
                </c:pt>
                <c:pt idx="8155">
                  <c:v>6.1712999999999997E-2</c:v>
                </c:pt>
                <c:pt idx="8156">
                  <c:v>6.1754999999999997E-2</c:v>
                </c:pt>
                <c:pt idx="8157">
                  <c:v>6.1733999999999997E-2</c:v>
                </c:pt>
                <c:pt idx="8158">
                  <c:v>6.1712999999999997E-2</c:v>
                </c:pt>
                <c:pt idx="8159">
                  <c:v>6.1650000000000003E-2</c:v>
                </c:pt>
                <c:pt idx="8160">
                  <c:v>6.1554999999999999E-2</c:v>
                </c:pt>
                <c:pt idx="8161">
                  <c:v>6.1449999999999998E-2</c:v>
                </c:pt>
                <c:pt idx="8162">
                  <c:v>6.1323000000000003E-2</c:v>
                </c:pt>
                <c:pt idx="8163">
                  <c:v>6.1155000000000001E-2</c:v>
                </c:pt>
                <c:pt idx="8164">
                  <c:v>6.0997000000000003E-2</c:v>
                </c:pt>
                <c:pt idx="8165">
                  <c:v>6.0796000000000003E-2</c:v>
                </c:pt>
                <c:pt idx="8166">
                  <c:v>6.0595999999999997E-2</c:v>
                </c:pt>
                <c:pt idx="8167">
                  <c:v>6.0343000000000001E-2</c:v>
                </c:pt>
                <c:pt idx="8168">
                  <c:v>6.0101000000000002E-2</c:v>
                </c:pt>
                <c:pt idx="8169">
                  <c:v>5.9847999999999998E-2</c:v>
                </c:pt>
                <c:pt idx="8170">
                  <c:v>5.9553000000000002E-2</c:v>
                </c:pt>
                <c:pt idx="8171">
                  <c:v>5.9310000000000002E-2</c:v>
                </c:pt>
                <c:pt idx="8172">
                  <c:v>5.9047000000000002E-2</c:v>
                </c:pt>
                <c:pt idx="8173">
                  <c:v>5.8772999999999999E-2</c:v>
                </c:pt>
                <c:pt idx="8174">
                  <c:v>5.8508999999999999E-2</c:v>
                </c:pt>
                <c:pt idx="8175">
                  <c:v>5.8266999999999999E-2</c:v>
                </c:pt>
                <c:pt idx="8176">
                  <c:v>5.8014000000000003E-2</c:v>
                </c:pt>
                <c:pt idx="8177">
                  <c:v>5.7792999999999997E-2</c:v>
                </c:pt>
                <c:pt idx="8178">
                  <c:v>5.7592999999999998E-2</c:v>
                </c:pt>
                <c:pt idx="8179">
                  <c:v>5.7382000000000002E-2</c:v>
                </c:pt>
                <c:pt idx="8180">
                  <c:v>5.7223999999999997E-2</c:v>
                </c:pt>
                <c:pt idx="8181">
                  <c:v>5.7044999999999998E-2</c:v>
                </c:pt>
                <c:pt idx="8182">
                  <c:v>5.6908E-2</c:v>
                </c:pt>
                <c:pt idx="8183">
                  <c:v>5.6792000000000002E-2</c:v>
                </c:pt>
                <c:pt idx="8184">
                  <c:v>5.6686E-2</c:v>
                </c:pt>
                <c:pt idx="8185">
                  <c:v>5.6580999999999999E-2</c:v>
                </c:pt>
                <c:pt idx="8186">
                  <c:v>5.6528000000000002E-2</c:v>
                </c:pt>
                <c:pt idx="8187">
                  <c:v>5.6475999999999998E-2</c:v>
                </c:pt>
                <c:pt idx="8188">
                  <c:v>5.6465000000000001E-2</c:v>
                </c:pt>
                <c:pt idx="8189">
                  <c:v>5.6465000000000001E-2</c:v>
                </c:pt>
                <c:pt idx="8190">
                  <c:v>5.6486000000000001E-2</c:v>
                </c:pt>
                <c:pt idx="8191">
                  <c:v>5.6528000000000002E-2</c:v>
                </c:pt>
                <c:pt idx="8192">
                  <c:v>5.6570000000000002E-2</c:v>
                </c:pt>
                <c:pt idx="8193">
                  <c:v>5.6623E-2</c:v>
                </c:pt>
                <c:pt idx="8194">
                  <c:v>5.6675999999999997E-2</c:v>
                </c:pt>
                <c:pt idx="8195">
                  <c:v>5.6750000000000002E-2</c:v>
                </c:pt>
                <c:pt idx="8196">
                  <c:v>5.6855000000000003E-2</c:v>
                </c:pt>
                <c:pt idx="8197">
                  <c:v>5.6918000000000003E-2</c:v>
                </c:pt>
                <c:pt idx="8198">
                  <c:v>5.6992000000000001E-2</c:v>
                </c:pt>
                <c:pt idx="8199">
                  <c:v>5.7076000000000002E-2</c:v>
                </c:pt>
                <c:pt idx="8200">
                  <c:v>5.7128999999999999E-2</c:v>
                </c:pt>
                <c:pt idx="8201">
                  <c:v>5.7202999999999997E-2</c:v>
                </c:pt>
                <c:pt idx="8202">
                  <c:v>5.7255E-2</c:v>
                </c:pt>
                <c:pt idx="8203">
                  <c:v>5.7298000000000002E-2</c:v>
                </c:pt>
                <c:pt idx="8204">
                  <c:v>5.7319000000000002E-2</c:v>
                </c:pt>
                <c:pt idx="8205">
                  <c:v>5.7349999999999998E-2</c:v>
                </c:pt>
                <c:pt idx="8206">
                  <c:v>5.7382000000000002E-2</c:v>
                </c:pt>
                <c:pt idx="8207">
                  <c:v>5.7382000000000002E-2</c:v>
                </c:pt>
                <c:pt idx="8208">
                  <c:v>5.7361000000000002E-2</c:v>
                </c:pt>
                <c:pt idx="8209">
                  <c:v>5.7319000000000002E-2</c:v>
                </c:pt>
                <c:pt idx="8210">
                  <c:v>5.7286999999999998E-2</c:v>
                </c:pt>
                <c:pt idx="8211">
                  <c:v>5.7202999999999997E-2</c:v>
                </c:pt>
                <c:pt idx="8212">
                  <c:v>5.7139000000000002E-2</c:v>
                </c:pt>
                <c:pt idx="8213">
                  <c:v>5.7013000000000001E-2</c:v>
                </c:pt>
                <c:pt idx="8214">
                  <c:v>5.6897000000000003E-2</c:v>
                </c:pt>
                <c:pt idx="8215">
                  <c:v>5.6759999999999998E-2</c:v>
                </c:pt>
                <c:pt idx="8216">
                  <c:v>5.6602E-2</c:v>
                </c:pt>
                <c:pt idx="8217">
                  <c:v>5.6432999999999997E-2</c:v>
                </c:pt>
                <c:pt idx="8218">
                  <c:v>5.6244000000000002E-2</c:v>
                </c:pt>
                <c:pt idx="8219">
                  <c:v>5.6043000000000003E-2</c:v>
                </c:pt>
                <c:pt idx="8220">
                  <c:v>5.5842999999999997E-2</c:v>
                </c:pt>
                <c:pt idx="8221">
                  <c:v>5.5632000000000001E-2</c:v>
                </c:pt>
                <c:pt idx="8222">
                  <c:v>5.5421999999999999E-2</c:v>
                </c:pt>
                <c:pt idx="8223">
                  <c:v>5.5211000000000003E-2</c:v>
                </c:pt>
                <c:pt idx="8224">
                  <c:v>5.4968000000000003E-2</c:v>
                </c:pt>
                <c:pt idx="8225">
                  <c:v>5.4746999999999997E-2</c:v>
                </c:pt>
                <c:pt idx="8226">
                  <c:v>5.4525999999999998E-2</c:v>
                </c:pt>
                <c:pt idx="8227">
                  <c:v>5.4304999999999999E-2</c:v>
                </c:pt>
                <c:pt idx="8228">
                  <c:v>5.4103999999999999E-2</c:v>
                </c:pt>
                <c:pt idx="8229">
                  <c:v>5.3883E-2</c:v>
                </c:pt>
                <c:pt idx="8230">
                  <c:v>5.3650999999999997E-2</c:v>
                </c:pt>
                <c:pt idx="8231">
                  <c:v>5.3429999999999998E-2</c:v>
                </c:pt>
                <c:pt idx="8232">
                  <c:v>5.3251E-2</c:v>
                </c:pt>
                <c:pt idx="8233">
                  <c:v>5.305E-2</c:v>
                </c:pt>
                <c:pt idx="8234">
                  <c:v>5.2871000000000001E-2</c:v>
                </c:pt>
                <c:pt idx="8235">
                  <c:v>5.2724E-2</c:v>
                </c:pt>
                <c:pt idx="8236">
                  <c:v>5.2587000000000002E-2</c:v>
                </c:pt>
                <c:pt idx="8237">
                  <c:v>5.246E-2</c:v>
                </c:pt>
                <c:pt idx="8238">
                  <c:v>5.2375999999999999E-2</c:v>
                </c:pt>
                <c:pt idx="8239">
                  <c:v>5.2291999999999998E-2</c:v>
                </c:pt>
                <c:pt idx="8240">
                  <c:v>5.2218000000000001E-2</c:v>
                </c:pt>
                <c:pt idx="8241">
                  <c:v>5.2165000000000003E-2</c:v>
                </c:pt>
                <c:pt idx="8242">
                  <c:v>5.2144000000000003E-2</c:v>
                </c:pt>
                <c:pt idx="8243">
                  <c:v>5.2134E-2</c:v>
                </c:pt>
                <c:pt idx="8244">
                  <c:v>5.2144000000000003E-2</c:v>
                </c:pt>
                <c:pt idx="8245">
                  <c:v>5.2186000000000003E-2</c:v>
                </c:pt>
                <c:pt idx="8246">
                  <c:v>5.2207000000000003E-2</c:v>
                </c:pt>
                <c:pt idx="8247">
                  <c:v>5.2260000000000001E-2</c:v>
                </c:pt>
                <c:pt idx="8248">
                  <c:v>5.2323000000000001E-2</c:v>
                </c:pt>
                <c:pt idx="8249">
                  <c:v>5.2396999999999999E-2</c:v>
                </c:pt>
                <c:pt idx="8250">
                  <c:v>5.246E-2</c:v>
                </c:pt>
                <c:pt idx="8251">
                  <c:v>5.2554999999999998E-2</c:v>
                </c:pt>
                <c:pt idx="8252">
                  <c:v>5.2660999999999999E-2</c:v>
                </c:pt>
                <c:pt idx="8253">
                  <c:v>5.2766E-2</c:v>
                </c:pt>
                <c:pt idx="8254">
                  <c:v>5.2881999999999998E-2</c:v>
                </c:pt>
                <c:pt idx="8255">
                  <c:v>5.2965999999999999E-2</c:v>
                </c:pt>
                <c:pt idx="8256">
                  <c:v>5.3072000000000001E-2</c:v>
                </c:pt>
                <c:pt idx="8257">
                  <c:v>5.3156000000000002E-2</c:v>
                </c:pt>
                <c:pt idx="8258">
                  <c:v>5.3261000000000003E-2</c:v>
                </c:pt>
                <c:pt idx="8259">
                  <c:v>5.3335E-2</c:v>
                </c:pt>
                <c:pt idx="8260">
                  <c:v>5.3408999999999998E-2</c:v>
                </c:pt>
                <c:pt idx="8261">
                  <c:v>5.3450999999999999E-2</c:v>
                </c:pt>
                <c:pt idx="8262">
                  <c:v>5.3471999999999999E-2</c:v>
                </c:pt>
                <c:pt idx="8263">
                  <c:v>5.3483000000000003E-2</c:v>
                </c:pt>
                <c:pt idx="8264">
                  <c:v>5.3483000000000003E-2</c:v>
                </c:pt>
                <c:pt idx="8265">
                  <c:v>5.3450999999999999E-2</c:v>
                </c:pt>
                <c:pt idx="8266">
                  <c:v>5.3408999999999998E-2</c:v>
                </c:pt>
                <c:pt idx="8267">
                  <c:v>5.3335E-2</c:v>
                </c:pt>
                <c:pt idx="8268">
                  <c:v>5.3282000000000003E-2</c:v>
                </c:pt>
                <c:pt idx="8269">
                  <c:v>5.3177000000000002E-2</c:v>
                </c:pt>
                <c:pt idx="8270">
                  <c:v>5.3072000000000001E-2</c:v>
                </c:pt>
                <c:pt idx="8271">
                  <c:v>5.2956000000000003E-2</c:v>
                </c:pt>
                <c:pt idx="8272">
                  <c:v>5.2829000000000001E-2</c:v>
                </c:pt>
                <c:pt idx="8273">
                  <c:v>5.2682E-2</c:v>
                </c:pt>
                <c:pt idx="8274">
                  <c:v>5.2533999999999997E-2</c:v>
                </c:pt>
                <c:pt idx="8275">
                  <c:v>5.2365000000000002E-2</c:v>
                </c:pt>
                <c:pt idx="8276">
                  <c:v>5.2197E-2</c:v>
                </c:pt>
                <c:pt idx="8277">
                  <c:v>5.2027999999999998E-2</c:v>
                </c:pt>
                <c:pt idx="8278">
                  <c:v>5.1848999999999999E-2</c:v>
                </c:pt>
                <c:pt idx="8279">
                  <c:v>5.1649E-2</c:v>
                </c:pt>
                <c:pt idx="8280">
                  <c:v>5.1458999999999998E-2</c:v>
                </c:pt>
                <c:pt idx="8281">
                  <c:v>5.1258999999999999E-2</c:v>
                </c:pt>
                <c:pt idx="8282">
                  <c:v>5.1090000000000003E-2</c:v>
                </c:pt>
                <c:pt idx="8283">
                  <c:v>5.0931999999999998E-2</c:v>
                </c:pt>
                <c:pt idx="8284">
                  <c:v>5.0805999999999997E-2</c:v>
                </c:pt>
                <c:pt idx="8285">
                  <c:v>5.0658000000000002E-2</c:v>
                </c:pt>
                <c:pt idx="8286">
                  <c:v>5.0541999999999997E-2</c:v>
                </c:pt>
                <c:pt idx="8287">
                  <c:v>5.0425999999999999E-2</c:v>
                </c:pt>
                <c:pt idx="8288">
                  <c:v>5.0332000000000002E-2</c:v>
                </c:pt>
                <c:pt idx="8289">
                  <c:v>5.0236999999999997E-2</c:v>
                </c:pt>
                <c:pt idx="8290">
                  <c:v>5.0152000000000002E-2</c:v>
                </c:pt>
                <c:pt idx="8291">
                  <c:v>5.0099999999999999E-2</c:v>
                </c:pt>
                <c:pt idx="8292">
                  <c:v>5.0057999999999998E-2</c:v>
                </c:pt>
                <c:pt idx="8293">
                  <c:v>4.9993999999999997E-2</c:v>
                </c:pt>
                <c:pt idx="8294">
                  <c:v>4.9952000000000003E-2</c:v>
                </c:pt>
                <c:pt idx="8295">
                  <c:v>4.9921E-2</c:v>
                </c:pt>
                <c:pt idx="8296">
                  <c:v>4.9868000000000003E-2</c:v>
                </c:pt>
                <c:pt idx="8297">
                  <c:v>4.9835999999999998E-2</c:v>
                </c:pt>
                <c:pt idx="8298">
                  <c:v>4.9784000000000002E-2</c:v>
                </c:pt>
                <c:pt idx="8299">
                  <c:v>4.9751999999999998E-2</c:v>
                </c:pt>
                <c:pt idx="8300">
                  <c:v>4.9741E-2</c:v>
                </c:pt>
                <c:pt idx="8301">
                  <c:v>4.9699E-2</c:v>
                </c:pt>
                <c:pt idx="8302">
                  <c:v>4.9657E-2</c:v>
                </c:pt>
                <c:pt idx="8303">
                  <c:v>4.9614999999999999E-2</c:v>
                </c:pt>
                <c:pt idx="8304">
                  <c:v>4.9572999999999999E-2</c:v>
                </c:pt>
                <c:pt idx="8305">
                  <c:v>4.9520000000000002E-2</c:v>
                </c:pt>
                <c:pt idx="8306">
                  <c:v>4.9457000000000001E-2</c:v>
                </c:pt>
                <c:pt idx="8307">
                  <c:v>4.9394E-2</c:v>
                </c:pt>
                <c:pt idx="8308">
                  <c:v>4.9308999999999999E-2</c:v>
                </c:pt>
                <c:pt idx="8309">
                  <c:v>4.9214000000000001E-2</c:v>
                </c:pt>
                <c:pt idx="8310">
                  <c:v>4.9098999999999997E-2</c:v>
                </c:pt>
                <c:pt idx="8311">
                  <c:v>4.8982999999999999E-2</c:v>
                </c:pt>
                <c:pt idx="8312">
                  <c:v>4.8867000000000001E-2</c:v>
                </c:pt>
                <c:pt idx="8313">
                  <c:v>4.8739999999999999E-2</c:v>
                </c:pt>
                <c:pt idx="8314">
                  <c:v>4.8613999999999997E-2</c:v>
                </c:pt>
                <c:pt idx="8315">
                  <c:v>4.8487000000000002E-2</c:v>
                </c:pt>
                <c:pt idx="8316">
                  <c:v>4.8349999999999997E-2</c:v>
                </c:pt>
                <c:pt idx="8317">
                  <c:v>4.8224000000000003E-2</c:v>
                </c:pt>
                <c:pt idx="8318">
                  <c:v>4.8107999999999998E-2</c:v>
                </c:pt>
                <c:pt idx="8319">
                  <c:v>4.7981000000000003E-2</c:v>
                </c:pt>
                <c:pt idx="8320">
                  <c:v>4.7876000000000002E-2</c:v>
                </c:pt>
                <c:pt idx="8321">
                  <c:v>4.7780999999999997E-2</c:v>
                </c:pt>
                <c:pt idx="8322">
                  <c:v>4.7664999999999999E-2</c:v>
                </c:pt>
                <c:pt idx="8323">
                  <c:v>4.7580999999999998E-2</c:v>
                </c:pt>
                <c:pt idx="8324">
                  <c:v>4.7486E-2</c:v>
                </c:pt>
                <c:pt idx="8325">
                  <c:v>4.7412000000000003E-2</c:v>
                </c:pt>
                <c:pt idx="8326">
                  <c:v>4.7328000000000002E-2</c:v>
                </c:pt>
                <c:pt idx="8327">
                  <c:v>4.7253999999999997E-2</c:v>
                </c:pt>
                <c:pt idx="8328">
                  <c:v>4.7190999999999997E-2</c:v>
                </c:pt>
                <c:pt idx="8329">
                  <c:v>4.7128000000000003E-2</c:v>
                </c:pt>
                <c:pt idx="8330">
                  <c:v>4.7074999999999999E-2</c:v>
                </c:pt>
                <c:pt idx="8331">
                  <c:v>4.7032999999999998E-2</c:v>
                </c:pt>
                <c:pt idx="8332">
                  <c:v>4.6990999999999998E-2</c:v>
                </c:pt>
                <c:pt idx="8333">
                  <c:v>4.6938000000000001E-2</c:v>
                </c:pt>
                <c:pt idx="8334">
                  <c:v>4.6927999999999997E-2</c:v>
                </c:pt>
                <c:pt idx="8335">
                  <c:v>4.6885000000000003E-2</c:v>
                </c:pt>
                <c:pt idx="8336">
                  <c:v>4.6843000000000003E-2</c:v>
                </c:pt>
                <c:pt idx="8337">
                  <c:v>4.6790999999999999E-2</c:v>
                </c:pt>
                <c:pt idx="8338">
                  <c:v>4.6726999999999998E-2</c:v>
                </c:pt>
                <c:pt idx="8339">
                  <c:v>4.6675000000000001E-2</c:v>
                </c:pt>
                <c:pt idx="8340">
                  <c:v>4.6611E-2</c:v>
                </c:pt>
                <c:pt idx="8341">
                  <c:v>4.6538000000000003E-2</c:v>
                </c:pt>
                <c:pt idx="8342">
                  <c:v>4.6442999999999998E-2</c:v>
                </c:pt>
                <c:pt idx="8343">
                  <c:v>4.6337000000000003E-2</c:v>
                </c:pt>
                <c:pt idx="8344">
                  <c:v>4.6178999999999998E-2</c:v>
                </c:pt>
                <c:pt idx="8345">
                  <c:v>4.6073999999999997E-2</c:v>
                </c:pt>
                <c:pt idx="8346">
                  <c:v>4.5947000000000002E-2</c:v>
                </c:pt>
                <c:pt idx="8347">
                  <c:v>4.5809999999999997E-2</c:v>
                </c:pt>
                <c:pt idx="8348">
                  <c:v>4.5651999999999998E-2</c:v>
                </c:pt>
                <c:pt idx="8349">
                  <c:v>4.5504999999999997E-2</c:v>
                </c:pt>
                <c:pt idx="8350">
                  <c:v>4.5388999999999999E-2</c:v>
                </c:pt>
                <c:pt idx="8351">
                  <c:v>4.5220000000000003E-2</c:v>
                </c:pt>
                <c:pt idx="8352">
                  <c:v>4.5061999999999998E-2</c:v>
                </c:pt>
                <c:pt idx="8353">
                  <c:v>4.4935999999999997E-2</c:v>
                </c:pt>
                <c:pt idx="8354">
                  <c:v>4.4788000000000001E-2</c:v>
                </c:pt>
                <c:pt idx="8355">
                  <c:v>4.4672000000000003E-2</c:v>
                </c:pt>
                <c:pt idx="8356">
                  <c:v>4.4534999999999998E-2</c:v>
                </c:pt>
                <c:pt idx="8357">
                  <c:v>4.4419E-2</c:v>
                </c:pt>
                <c:pt idx="8358">
                  <c:v>4.4325000000000003E-2</c:v>
                </c:pt>
                <c:pt idx="8359">
                  <c:v>4.4240000000000002E-2</c:v>
                </c:pt>
                <c:pt idx="8360">
                  <c:v>4.4165999999999997E-2</c:v>
                </c:pt>
                <c:pt idx="8361">
                  <c:v>4.4093E-2</c:v>
                </c:pt>
                <c:pt idx="8362">
                  <c:v>4.4051E-2</c:v>
                </c:pt>
                <c:pt idx="8363">
                  <c:v>4.4040000000000003E-2</c:v>
                </c:pt>
                <c:pt idx="8364">
                  <c:v>4.4040000000000003E-2</c:v>
                </c:pt>
                <c:pt idx="8365">
                  <c:v>4.4072E-2</c:v>
                </c:pt>
                <c:pt idx="8366">
                  <c:v>4.4103000000000003E-2</c:v>
                </c:pt>
                <c:pt idx="8367">
                  <c:v>4.4165999999999997E-2</c:v>
                </c:pt>
                <c:pt idx="8368">
                  <c:v>4.4250999999999999E-2</c:v>
                </c:pt>
                <c:pt idx="8369">
                  <c:v>4.4345999999999997E-2</c:v>
                </c:pt>
                <c:pt idx="8370">
                  <c:v>4.4419E-2</c:v>
                </c:pt>
                <c:pt idx="8371">
                  <c:v>4.4546000000000002E-2</c:v>
                </c:pt>
                <c:pt idx="8372">
                  <c:v>4.4672000000000003E-2</c:v>
                </c:pt>
                <c:pt idx="8373">
                  <c:v>4.4777999999999998E-2</c:v>
                </c:pt>
                <c:pt idx="8374">
                  <c:v>4.4882999999999999E-2</c:v>
                </c:pt>
                <c:pt idx="8375">
                  <c:v>4.5010000000000001E-2</c:v>
                </c:pt>
                <c:pt idx="8376">
                  <c:v>4.5103999999999998E-2</c:v>
                </c:pt>
                <c:pt idx="8377">
                  <c:v>4.5189E-2</c:v>
                </c:pt>
                <c:pt idx="8378">
                  <c:v>4.5252000000000001E-2</c:v>
                </c:pt>
                <c:pt idx="8379">
                  <c:v>4.5336000000000001E-2</c:v>
                </c:pt>
                <c:pt idx="8380">
                  <c:v>4.5378000000000002E-2</c:v>
                </c:pt>
                <c:pt idx="8381">
                  <c:v>4.5409999999999999E-2</c:v>
                </c:pt>
                <c:pt idx="8382">
                  <c:v>4.5421000000000003E-2</c:v>
                </c:pt>
                <c:pt idx="8383">
                  <c:v>4.5421000000000003E-2</c:v>
                </c:pt>
                <c:pt idx="8384">
                  <c:v>4.5388999999999999E-2</c:v>
                </c:pt>
                <c:pt idx="8385">
                  <c:v>4.5315000000000001E-2</c:v>
                </c:pt>
                <c:pt idx="8386">
                  <c:v>4.5252000000000001E-2</c:v>
                </c:pt>
                <c:pt idx="8387">
                  <c:v>4.5124999999999998E-2</c:v>
                </c:pt>
                <c:pt idx="8388">
                  <c:v>4.4998999999999997E-2</c:v>
                </c:pt>
                <c:pt idx="8389">
                  <c:v>4.4830000000000002E-2</c:v>
                </c:pt>
                <c:pt idx="8390">
                  <c:v>4.4630000000000003E-2</c:v>
                </c:pt>
                <c:pt idx="8391">
                  <c:v>4.4429999999999997E-2</c:v>
                </c:pt>
                <c:pt idx="8392">
                  <c:v>4.4198000000000001E-2</c:v>
                </c:pt>
                <c:pt idx="8393">
                  <c:v>4.3944999999999998E-2</c:v>
                </c:pt>
                <c:pt idx="8394">
                  <c:v>4.3692000000000002E-2</c:v>
                </c:pt>
                <c:pt idx="8395">
                  <c:v>4.3396999999999998E-2</c:v>
                </c:pt>
                <c:pt idx="8396">
                  <c:v>4.3123000000000002E-2</c:v>
                </c:pt>
                <c:pt idx="8397">
                  <c:v>4.2848999999999998E-2</c:v>
                </c:pt>
                <c:pt idx="8398">
                  <c:v>4.2585999999999999E-2</c:v>
                </c:pt>
                <c:pt idx="8399">
                  <c:v>4.2300999999999998E-2</c:v>
                </c:pt>
                <c:pt idx="8400">
                  <c:v>4.2027000000000002E-2</c:v>
                </c:pt>
                <c:pt idx="8401">
                  <c:v>4.1752999999999998E-2</c:v>
                </c:pt>
                <c:pt idx="8402">
                  <c:v>4.1510999999999999E-2</c:v>
                </c:pt>
                <c:pt idx="8403">
                  <c:v>4.1246999999999999E-2</c:v>
                </c:pt>
                <c:pt idx="8404">
                  <c:v>4.0994000000000003E-2</c:v>
                </c:pt>
                <c:pt idx="8405">
                  <c:v>4.0784000000000001E-2</c:v>
                </c:pt>
                <c:pt idx="8406">
                  <c:v>4.0562000000000001E-2</c:v>
                </c:pt>
                <c:pt idx="8407">
                  <c:v>4.0362000000000002E-2</c:v>
                </c:pt>
                <c:pt idx="8408">
                  <c:v>4.0193E-2</c:v>
                </c:pt>
                <c:pt idx="8409">
                  <c:v>4.0024999999999998E-2</c:v>
                </c:pt>
                <c:pt idx="8410">
                  <c:v>3.9867E-2</c:v>
                </c:pt>
                <c:pt idx="8411">
                  <c:v>3.9751000000000002E-2</c:v>
                </c:pt>
                <c:pt idx="8412">
                  <c:v>3.9645E-2</c:v>
                </c:pt>
                <c:pt idx="8413">
                  <c:v>3.9560999999999999E-2</c:v>
                </c:pt>
                <c:pt idx="8414">
                  <c:v>3.9508000000000001E-2</c:v>
                </c:pt>
                <c:pt idx="8415">
                  <c:v>3.9445000000000001E-2</c:v>
                </c:pt>
                <c:pt idx="8416">
                  <c:v>3.9434999999999998E-2</c:v>
                </c:pt>
                <c:pt idx="8417">
                  <c:v>3.9382E-2</c:v>
                </c:pt>
                <c:pt idx="8418">
                  <c:v>3.9361E-2</c:v>
                </c:pt>
                <c:pt idx="8419">
                  <c:v>3.9361E-2</c:v>
                </c:pt>
                <c:pt idx="8420">
                  <c:v>3.9361E-2</c:v>
                </c:pt>
                <c:pt idx="8421">
                  <c:v>3.9361E-2</c:v>
                </c:pt>
                <c:pt idx="8422">
                  <c:v>3.934E-2</c:v>
                </c:pt>
                <c:pt idx="8423">
                  <c:v>3.934E-2</c:v>
                </c:pt>
                <c:pt idx="8424">
                  <c:v>3.9319E-2</c:v>
                </c:pt>
                <c:pt idx="8425">
                  <c:v>3.9308000000000003E-2</c:v>
                </c:pt>
                <c:pt idx="8426">
                  <c:v>3.9319E-2</c:v>
                </c:pt>
                <c:pt idx="8427">
                  <c:v>3.9287000000000002E-2</c:v>
                </c:pt>
                <c:pt idx="8428">
                  <c:v>3.9255999999999999E-2</c:v>
                </c:pt>
                <c:pt idx="8429">
                  <c:v>3.9255999999999999E-2</c:v>
                </c:pt>
                <c:pt idx="8430">
                  <c:v>3.9233999999999998E-2</c:v>
                </c:pt>
                <c:pt idx="8431">
                  <c:v>3.9212999999999998E-2</c:v>
                </c:pt>
                <c:pt idx="8432">
                  <c:v>3.9182000000000002E-2</c:v>
                </c:pt>
                <c:pt idx="8433">
                  <c:v>3.9161000000000001E-2</c:v>
                </c:pt>
                <c:pt idx="8434">
                  <c:v>3.9119000000000001E-2</c:v>
                </c:pt>
                <c:pt idx="8435">
                  <c:v>3.9097E-2</c:v>
                </c:pt>
                <c:pt idx="8436">
                  <c:v>3.9012999999999999E-2</c:v>
                </c:pt>
                <c:pt idx="8437">
                  <c:v>3.8982000000000003E-2</c:v>
                </c:pt>
                <c:pt idx="8438">
                  <c:v>3.8918000000000001E-2</c:v>
                </c:pt>
                <c:pt idx="8439">
                  <c:v>3.8834E-2</c:v>
                </c:pt>
                <c:pt idx="8440">
                  <c:v>3.8792E-2</c:v>
                </c:pt>
                <c:pt idx="8441">
                  <c:v>3.8706999999999998E-2</c:v>
                </c:pt>
                <c:pt idx="8442">
                  <c:v>3.8643999999999998E-2</c:v>
                </c:pt>
                <c:pt idx="8443">
                  <c:v>3.8601999999999997E-2</c:v>
                </c:pt>
                <c:pt idx="8444">
                  <c:v>3.8538999999999997E-2</c:v>
                </c:pt>
                <c:pt idx="8445">
                  <c:v>3.8485999999999999E-2</c:v>
                </c:pt>
                <c:pt idx="8446">
                  <c:v>3.8443999999999999E-2</c:v>
                </c:pt>
                <c:pt idx="8447">
                  <c:v>3.8401999999999999E-2</c:v>
                </c:pt>
                <c:pt idx="8448">
                  <c:v>3.8338999999999998E-2</c:v>
                </c:pt>
                <c:pt idx="8449">
                  <c:v>3.8295999999999997E-2</c:v>
                </c:pt>
                <c:pt idx="8450">
                  <c:v>3.8254000000000003E-2</c:v>
                </c:pt>
                <c:pt idx="8451">
                  <c:v>3.8202E-2</c:v>
                </c:pt>
                <c:pt idx="8452">
                  <c:v>3.8158999999999998E-2</c:v>
                </c:pt>
                <c:pt idx="8453">
                  <c:v>3.8116999999999998E-2</c:v>
                </c:pt>
                <c:pt idx="8454">
                  <c:v>3.8053999999999998E-2</c:v>
                </c:pt>
                <c:pt idx="8455">
                  <c:v>3.7990999999999997E-2</c:v>
                </c:pt>
                <c:pt idx="8456">
                  <c:v>3.7938E-2</c:v>
                </c:pt>
                <c:pt idx="8457">
                  <c:v>3.7853999999999999E-2</c:v>
                </c:pt>
                <c:pt idx="8458">
                  <c:v>3.7790999999999998E-2</c:v>
                </c:pt>
                <c:pt idx="8459">
                  <c:v>3.7696E-2</c:v>
                </c:pt>
                <c:pt idx="8460">
                  <c:v>3.7633E-2</c:v>
                </c:pt>
                <c:pt idx="8461">
                  <c:v>3.7538000000000002E-2</c:v>
                </c:pt>
                <c:pt idx="8462">
                  <c:v>3.7453E-2</c:v>
                </c:pt>
                <c:pt idx="8463">
                  <c:v>3.7379999999999997E-2</c:v>
                </c:pt>
                <c:pt idx="8464">
                  <c:v>3.7274000000000002E-2</c:v>
                </c:pt>
                <c:pt idx="8465">
                  <c:v>3.7169000000000001E-2</c:v>
                </c:pt>
                <c:pt idx="8466">
                  <c:v>3.7062999999999999E-2</c:v>
                </c:pt>
                <c:pt idx="8467">
                  <c:v>3.6957999999999998E-2</c:v>
                </c:pt>
                <c:pt idx="8468">
                  <c:v>3.6852999999999997E-2</c:v>
                </c:pt>
                <c:pt idx="8469">
                  <c:v>3.6705000000000002E-2</c:v>
                </c:pt>
                <c:pt idx="8470">
                  <c:v>3.6579E-2</c:v>
                </c:pt>
                <c:pt idx="8471">
                  <c:v>3.6430999999999998E-2</c:v>
                </c:pt>
                <c:pt idx="8472">
                  <c:v>3.6315E-2</c:v>
                </c:pt>
                <c:pt idx="8473">
                  <c:v>3.6167999999999999E-2</c:v>
                </c:pt>
                <c:pt idx="8474">
                  <c:v>3.6040999999999997E-2</c:v>
                </c:pt>
                <c:pt idx="8475">
                  <c:v>3.5915000000000002E-2</c:v>
                </c:pt>
                <c:pt idx="8476">
                  <c:v>3.5767E-2</c:v>
                </c:pt>
                <c:pt idx="8477">
                  <c:v>3.5661999999999999E-2</c:v>
                </c:pt>
                <c:pt idx="8478">
                  <c:v>3.5546000000000001E-2</c:v>
                </c:pt>
                <c:pt idx="8479">
                  <c:v>3.5418999999999999E-2</c:v>
                </c:pt>
                <c:pt idx="8480">
                  <c:v>3.5325000000000002E-2</c:v>
                </c:pt>
                <c:pt idx="8481">
                  <c:v>3.5229999999999997E-2</c:v>
                </c:pt>
                <c:pt idx="8482">
                  <c:v>3.5135E-2</c:v>
                </c:pt>
                <c:pt idx="8483">
                  <c:v>3.5050999999999999E-2</c:v>
                </c:pt>
                <c:pt idx="8484">
                  <c:v>3.4965999999999997E-2</c:v>
                </c:pt>
                <c:pt idx="8485">
                  <c:v>3.4882000000000003E-2</c:v>
                </c:pt>
                <c:pt idx="8486">
                  <c:v>3.4819000000000003E-2</c:v>
                </c:pt>
                <c:pt idx="8487">
                  <c:v>3.4744999999999998E-2</c:v>
                </c:pt>
                <c:pt idx="8488">
                  <c:v>3.4692000000000001E-2</c:v>
                </c:pt>
                <c:pt idx="8489">
                  <c:v>3.4618999999999997E-2</c:v>
                </c:pt>
                <c:pt idx="8490">
                  <c:v>3.4566E-2</c:v>
                </c:pt>
                <c:pt idx="8491">
                  <c:v>3.4534000000000002E-2</c:v>
                </c:pt>
                <c:pt idx="8492">
                  <c:v>3.4481999999999999E-2</c:v>
                </c:pt>
                <c:pt idx="8493">
                  <c:v>3.4471000000000002E-2</c:v>
                </c:pt>
                <c:pt idx="8494">
                  <c:v>3.4429000000000001E-2</c:v>
                </c:pt>
                <c:pt idx="8495">
                  <c:v>3.4417999999999997E-2</c:v>
                </c:pt>
                <c:pt idx="8496">
                  <c:v>3.4408000000000001E-2</c:v>
                </c:pt>
                <c:pt idx="8497">
                  <c:v>3.4387000000000001E-2</c:v>
                </c:pt>
                <c:pt idx="8498">
                  <c:v>3.4354999999999997E-2</c:v>
                </c:pt>
                <c:pt idx="8499">
                  <c:v>3.4345000000000001E-2</c:v>
                </c:pt>
                <c:pt idx="8500">
                  <c:v>3.4322999999999999E-2</c:v>
                </c:pt>
                <c:pt idx="8501">
                  <c:v>3.4292000000000003E-2</c:v>
                </c:pt>
                <c:pt idx="8502">
                  <c:v>3.4259999999999999E-2</c:v>
                </c:pt>
                <c:pt idx="8503">
                  <c:v>3.4229000000000002E-2</c:v>
                </c:pt>
                <c:pt idx="8504">
                  <c:v>3.4196999999999998E-2</c:v>
                </c:pt>
                <c:pt idx="8505">
                  <c:v>3.4165000000000001E-2</c:v>
                </c:pt>
                <c:pt idx="8506">
                  <c:v>3.4123000000000001E-2</c:v>
                </c:pt>
                <c:pt idx="8507">
                  <c:v>3.4081E-2</c:v>
                </c:pt>
                <c:pt idx="8508">
                  <c:v>3.406E-2</c:v>
                </c:pt>
                <c:pt idx="8509">
                  <c:v>3.4018E-2</c:v>
                </c:pt>
                <c:pt idx="8510">
                  <c:v>3.3965000000000002E-2</c:v>
                </c:pt>
                <c:pt idx="8511">
                  <c:v>3.3944000000000002E-2</c:v>
                </c:pt>
                <c:pt idx="8512">
                  <c:v>3.3911999999999998E-2</c:v>
                </c:pt>
                <c:pt idx="8513">
                  <c:v>3.3869999999999997E-2</c:v>
                </c:pt>
                <c:pt idx="8514">
                  <c:v>3.3818000000000001E-2</c:v>
                </c:pt>
                <c:pt idx="8515">
                  <c:v>3.3753999999999999E-2</c:v>
                </c:pt>
                <c:pt idx="8516">
                  <c:v>3.3711999999999999E-2</c:v>
                </c:pt>
                <c:pt idx="8517">
                  <c:v>3.3638000000000001E-2</c:v>
                </c:pt>
                <c:pt idx="8518">
                  <c:v>3.3575000000000001E-2</c:v>
                </c:pt>
                <c:pt idx="8519">
                  <c:v>3.3491E-2</c:v>
                </c:pt>
                <c:pt idx="8520">
                  <c:v>3.3438000000000002E-2</c:v>
                </c:pt>
                <c:pt idx="8521">
                  <c:v>3.3363999999999998E-2</c:v>
                </c:pt>
                <c:pt idx="8522">
                  <c:v>3.3300999999999997E-2</c:v>
                </c:pt>
                <c:pt idx="8523">
                  <c:v>3.3205999999999999E-2</c:v>
                </c:pt>
                <c:pt idx="8524">
                  <c:v>3.3142999999999999E-2</c:v>
                </c:pt>
                <c:pt idx="8525">
                  <c:v>3.3069000000000001E-2</c:v>
                </c:pt>
                <c:pt idx="8526">
                  <c:v>3.2995999999999998E-2</c:v>
                </c:pt>
                <c:pt idx="8527">
                  <c:v>3.2932000000000003E-2</c:v>
                </c:pt>
                <c:pt idx="8528">
                  <c:v>3.288E-2</c:v>
                </c:pt>
                <c:pt idx="8529">
                  <c:v>3.2773999999999998E-2</c:v>
                </c:pt>
                <c:pt idx="8530">
                  <c:v>3.2701000000000001E-2</c:v>
                </c:pt>
                <c:pt idx="8531">
                  <c:v>3.2615999999999999E-2</c:v>
                </c:pt>
                <c:pt idx="8532">
                  <c:v>3.2531999999999998E-2</c:v>
                </c:pt>
                <c:pt idx="8533">
                  <c:v>3.2447999999999998E-2</c:v>
                </c:pt>
                <c:pt idx="8534">
                  <c:v>3.2353E-2</c:v>
                </c:pt>
                <c:pt idx="8535">
                  <c:v>3.2267999999999998E-2</c:v>
                </c:pt>
                <c:pt idx="8536">
                  <c:v>3.2162999999999997E-2</c:v>
                </c:pt>
                <c:pt idx="8537">
                  <c:v>3.2067999999999999E-2</c:v>
                </c:pt>
                <c:pt idx="8538">
                  <c:v>3.1983999999999999E-2</c:v>
                </c:pt>
                <c:pt idx="8539">
                  <c:v>3.1889000000000001E-2</c:v>
                </c:pt>
                <c:pt idx="8540">
                  <c:v>3.1805E-2</c:v>
                </c:pt>
                <c:pt idx="8541">
                  <c:v>3.1719999999999998E-2</c:v>
                </c:pt>
                <c:pt idx="8542">
                  <c:v>3.1647000000000002E-2</c:v>
                </c:pt>
                <c:pt idx="8543">
                  <c:v>3.1541E-2</c:v>
                </c:pt>
                <c:pt idx="8544">
                  <c:v>3.1456999999999999E-2</c:v>
                </c:pt>
                <c:pt idx="8545">
                  <c:v>3.1383000000000001E-2</c:v>
                </c:pt>
                <c:pt idx="8546">
                  <c:v>3.1320000000000001E-2</c:v>
                </c:pt>
                <c:pt idx="8547">
                  <c:v>3.1245999999999999E-2</c:v>
                </c:pt>
                <c:pt idx="8548">
                  <c:v>3.1182999999999999E-2</c:v>
                </c:pt>
                <c:pt idx="8549">
                  <c:v>3.1109000000000001E-2</c:v>
                </c:pt>
                <c:pt idx="8550">
                  <c:v>3.1046000000000001E-2</c:v>
                </c:pt>
                <c:pt idx="8551">
                  <c:v>3.0983E-2</c:v>
                </c:pt>
                <c:pt idx="8552">
                  <c:v>3.0908999999999999E-2</c:v>
                </c:pt>
                <c:pt idx="8553">
                  <c:v>3.0856000000000001E-2</c:v>
                </c:pt>
                <c:pt idx="8554">
                  <c:v>3.0783000000000001E-2</c:v>
                </c:pt>
                <c:pt idx="8555">
                  <c:v>3.074E-2</c:v>
                </c:pt>
                <c:pt idx="8556">
                  <c:v>3.0688E-2</c:v>
                </c:pt>
                <c:pt idx="8557">
                  <c:v>3.0667E-2</c:v>
                </c:pt>
                <c:pt idx="8558">
                  <c:v>3.0613999999999999E-2</c:v>
                </c:pt>
                <c:pt idx="8559">
                  <c:v>3.0582000000000002E-2</c:v>
                </c:pt>
                <c:pt idx="8560">
                  <c:v>3.0540000000000001E-2</c:v>
                </c:pt>
                <c:pt idx="8561">
                  <c:v>3.0487E-2</c:v>
                </c:pt>
                <c:pt idx="8562">
                  <c:v>3.0445E-2</c:v>
                </c:pt>
                <c:pt idx="8563">
                  <c:v>3.0393E-2</c:v>
                </c:pt>
                <c:pt idx="8564">
                  <c:v>3.0372E-2</c:v>
                </c:pt>
                <c:pt idx="8565">
                  <c:v>3.0308000000000002E-2</c:v>
                </c:pt>
                <c:pt idx="8566">
                  <c:v>3.0245000000000001E-2</c:v>
                </c:pt>
                <c:pt idx="8567">
                  <c:v>3.0182E-2</c:v>
                </c:pt>
                <c:pt idx="8568">
                  <c:v>3.0119E-2</c:v>
                </c:pt>
                <c:pt idx="8569">
                  <c:v>3.0065999999999999E-2</c:v>
                </c:pt>
                <c:pt idx="8570">
                  <c:v>2.9982000000000002E-2</c:v>
                </c:pt>
                <c:pt idx="8571">
                  <c:v>2.9918E-2</c:v>
                </c:pt>
                <c:pt idx="8572">
                  <c:v>2.9845E-2</c:v>
                </c:pt>
                <c:pt idx="8573">
                  <c:v>2.9770999999999999E-2</c:v>
                </c:pt>
                <c:pt idx="8574">
                  <c:v>2.9697000000000001E-2</c:v>
                </c:pt>
                <c:pt idx="8575">
                  <c:v>2.9623E-2</c:v>
                </c:pt>
                <c:pt idx="8576">
                  <c:v>2.9548999999999999E-2</c:v>
                </c:pt>
                <c:pt idx="8577">
                  <c:v>2.9475999999999999E-2</c:v>
                </c:pt>
                <c:pt idx="8578">
                  <c:v>2.9381000000000001E-2</c:v>
                </c:pt>
                <c:pt idx="8579">
                  <c:v>2.9307E-2</c:v>
                </c:pt>
                <c:pt idx="8580">
                  <c:v>2.9191000000000002E-2</c:v>
                </c:pt>
                <c:pt idx="8581">
                  <c:v>2.9107000000000001E-2</c:v>
                </c:pt>
                <c:pt idx="8582">
                  <c:v>2.9012E-2</c:v>
                </c:pt>
                <c:pt idx="8583">
                  <c:v>2.8917000000000002E-2</c:v>
                </c:pt>
                <c:pt idx="8584">
                  <c:v>2.8812000000000001E-2</c:v>
                </c:pt>
                <c:pt idx="8585">
                  <c:v>2.8716999999999999E-2</c:v>
                </c:pt>
                <c:pt idx="8586">
                  <c:v>2.8622000000000002E-2</c:v>
                </c:pt>
                <c:pt idx="8587">
                  <c:v>2.8517000000000001E-2</c:v>
                </c:pt>
                <c:pt idx="8588">
                  <c:v>2.8431999999999999E-2</c:v>
                </c:pt>
                <c:pt idx="8589">
                  <c:v>2.8368999999999998E-2</c:v>
                </c:pt>
                <c:pt idx="8590">
                  <c:v>2.8253E-2</c:v>
                </c:pt>
                <c:pt idx="8591">
                  <c:v>2.8201E-2</c:v>
                </c:pt>
                <c:pt idx="8592">
                  <c:v>2.8105999999999999E-2</c:v>
                </c:pt>
                <c:pt idx="8593">
                  <c:v>2.8042000000000001E-2</c:v>
                </c:pt>
                <c:pt idx="8594">
                  <c:v>2.7969000000000001E-2</c:v>
                </c:pt>
                <c:pt idx="8595">
                  <c:v>2.7904999999999999E-2</c:v>
                </c:pt>
                <c:pt idx="8596">
                  <c:v>2.7810999999999999E-2</c:v>
                </c:pt>
                <c:pt idx="8597">
                  <c:v>2.7747000000000001E-2</c:v>
                </c:pt>
                <c:pt idx="8598">
                  <c:v>2.7684E-2</c:v>
                </c:pt>
                <c:pt idx="8599">
                  <c:v>2.7609999999999999E-2</c:v>
                </c:pt>
                <c:pt idx="8600">
                  <c:v>2.7546999999999999E-2</c:v>
                </c:pt>
                <c:pt idx="8601">
                  <c:v>2.7505000000000002E-2</c:v>
                </c:pt>
                <c:pt idx="8602">
                  <c:v>2.7442000000000001E-2</c:v>
                </c:pt>
                <c:pt idx="8603">
                  <c:v>2.7379000000000001E-2</c:v>
                </c:pt>
                <c:pt idx="8604">
                  <c:v>2.7335999999999999E-2</c:v>
                </c:pt>
                <c:pt idx="8605">
                  <c:v>2.7293999999999999E-2</c:v>
                </c:pt>
                <c:pt idx="8606">
                  <c:v>2.7283999999999999E-2</c:v>
                </c:pt>
                <c:pt idx="8607">
                  <c:v>2.7241999999999999E-2</c:v>
                </c:pt>
                <c:pt idx="8608">
                  <c:v>2.7210000000000002E-2</c:v>
                </c:pt>
                <c:pt idx="8609">
                  <c:v>2.7168000000000001E-2</c:v>
                </c:pt>
                <c:pt idx="8610">
                  <c:v>2.7157000000000001E-2</c:v>
                </c:pt>
                <c:pt idx="8611">
                  <c:v>2.7136E-2</c:v>
                </c:pt>
                <c:pt idx="8612">
                  <c:v>2.7115E-2</c:v>
                </c:pt>
                <c:pt idx="8613">
                  <c:v>2.7115E-2</c:v>
                </c:pt>
                <c:pt idx="8614">
                  <c:v>2.7082999999999999E-2</c:v>
                </c:pt>
                <c:pt idx="8615">
                  <c:v>2.7073E-2</c:v>
                </c:pt>
                <c:pt idx="8616">
                  <c:v>2.7073E-2</c:v>
                </c:pt>
                <c:pt idx="8617">
                  <c:v>2.7040999999999999E-2</c:v>
                </c:pt>
                <c:pt idx="8618">
                  <c:v>2.7030999999999999E-2</c:v>
                </c:pt>
                <c:pt idx="8619">
                  <c:v>2.7040999999999999E-2</c:v>
                </c:pt>
                <c:pt idx="8620">
                  <c:v>2.7052E-2</c:v>
                </c:pt>
                <c:pt idx="8621">
                  <c:v>2.7019999999999999E-2</c:v>
                </c:pt>
                <c:pt idx="8622">
                  <c:v>2.7052E-2</c:v>
                </c:pt>
                <c:pt idx="8623">
                  <c:v>2.7061999999999999E-2</c:v>
                </c:pt>
                <c:pt idx="8624">
                  <c:v>2.7073E-2</c:v>
                </c:pt>
                <c:pt idx="8625">
                  <c:v>2.7061999999999999E-2</c:v>
                </c:pt>
                <c:pt idx="8626">
                  <c:v>2.7073E-2</c:v>
                </c:pt>
                <c:pt idx="8627">
                  <c:v>2.7040999999999999E-2</c:v>
                </c:pt>
                <c:pt idx="8628">
                  <c:v>2.7040999999999999E-2</c:v>
                </c:pt>
                <c:pt idx="8629">
                  <c:v>2.7040999999999999E-2</c:v>
                </c:pt>
                <c:pt idx="8630">
                  <c:v>2.7019999999999999E-2</c:v>
                </c:pt>
                <c:pt idx="8631">
                  <c:v>2.6988999999999999E-2</c:v>
                </c:pt>
                <c:pt idx="8632">
                  <c:v>2.6988999999999999E-2</c:v>
                </c:pt>
                <c:pt idx="8633">
                  <c:v>2.6925000000000001E-2</c:v>
                </c:pt>
                <c:pt idx="8634">
                  <c:v>2.6904000000000001E-2</c:v>
                </c:pt>
                <c:pt idx="8635">
                  <c:v>2.6862E-2</c:v>
                </c:pt>
                <c:pt idx="8636">
                  <c:v>2.6808999999999999E-2</c:v>
                </c:pt>
                <c:pt idx="8637">
                  <c:v>2.6778E-2</c:v>
                </c:pt>
                <c:pt idx="8638">
                  <c:v>2.6714999999999999E-2</c:v>
                </c:pt>
                <c:pt idx="8639">
                  <c:v>2.6672000000000001E-2</c:v>
                </c:pt>
                <c:pt idx="8640">
                  <c:v>2.6609000000000001E-2</c:v>
                </c:pt>
                <c:pt idx="8641">
                  <c:v>2.6546E-2</c:v>
                </c:pt>
                <c:pt idx="8642">
                  <c:v>2.6483E-2</c:v>
                </c:pt>
                <c:pt idx="8643">
                  <c:v>2.6398000000000001E-2</c:v>
                </c:pt>
                <c:pt idx="8644">
                  <c:v>2.6325000000000001E-2</c:v>
                </c:pt>
                <c:pt idx="8645">
                  <c:v>2.6239999999999999E-2</c:v>
                </c:pt>
                <c:pt idx="8646">
                  <c:v>2.6145999999999999E-2</c:v>
                </c:pt>
                <c:pt idx="8647">
                  <c:v>2.6093000000000002E-2</c:v>
                </c:pt>
                <c:pt idx="8648">
                  <c:v>2.5987E-2</c:v>
                </c:pt>
                <c:pt idx="8649">
                  <c:v>2.5892999999999999E-2</c:v>
                </c:pt>
                <c:pt idx="8650">
                  <c:v>2.5808000000000001E-2</c:v>
                </c:pt>
                <c:pt idx="8651">
                  <c:v>2.5735000000000001E-2</c:v>
                </c:pt>
                <c:pt idx="8652">
                  <c:v>2.564E-2</c:v>
                </c:pt>
                <c:pt idx="8653">
                  <c:v>2.5555000000000001E-2</c:v>
                </c:pt>
                <c:pt idx="8654">
                  <c:v>2.5492000000000001E-2</c:v>
                </c:pt>
                <c:pt idx="8655">
                  <c:v>2.5396999999999999E-2</c:v>
                </c:pt>
                <c:pt idx="8656">
                  <c:v>2.5354999999999999E-2</c:v>
                </c:pt>
                <c:pt idx="8657">
                  <c:v>2.5250000000000002E-2</c:v>
                </c:pt>
                <c:pt idx="8658">
                  <c:v>2.5176E-2</c:v>
                </c:pt>
                <c:pt idx="8659">
                  <c:v>2.5101999999999999E-2</c:v>
                </c:pt>
                <c:pt idx="8660">
                  <c:v>2.5028000000000002E-2</c:v>
                </c:pt>
                <c:pt idx="8661">
                  <c:v>2.4955000000000001E-2</c:v>
                </c:pt>
                <c:pt idx="8662">
                  <c:v>2.4891E-2</c:v>
                </c:pt>
                <c:pt idx="8663">
                  <c:v>2.4806999999999999E-2</c:v>
                </c:pt>
                <c:pt idx="8664">
                  <c:v>2.4733000000000002E-2</c:v>
                </c:pt>
                <c:pt idx="8665">
                  <c:v>2.4649000000000001E-2</c:v>
                </c:pt>
                <c:pt idx="8666">
                  <c:v>2.4565E-2</c:v>
                </c:pt>
                <c:pt idx="8667">
                  <c:v>2.4490999999999999E-2</c:v>
                </c:pt>
                <c:pt idx="8668">
                  <c:v>2.4407000000000002E-2</c:v>
                </c:pt>
                <c:pt idx="8669">
                  <c:v>2.4343E-2</c:v>
                </c:pt>
                <c:pt idx="8670">
                  <c:v>2.4291E-2</c:v>
                </c:pt>
                <c:pt idx="8671">
                  <c:v>2.4195999999999999E-2</c:v>
                </c:pt>
                <c:pt idx="8672">
                  <c:v>2.4143000000000001E-2</c:v>
                </c:pt>
                <c:pt idx="8673">
                  <c:v>2.4080000000000001E-2</c:v>
                </c:pt>
                <c:pt idx="8674">
                  <c:v>2.4017E-2</c:v>
                </c:pt>
                <c:pt idx="8675">
                  <c:v>2.3963999999999999E-2</c:v>
                </c:pt>
                <c:pt idx="8676">
                  <c:v>2.3900999999999999E-2</c:v>
                </c:pt>
                <c:pt idx="8677">
                  <c:v>2.3838000000000002E-2</c:v>
                </c:pt>
                <c:pt idx="8678">
                  <c:v>2.3795E-2</c:v>
                </c:pt>
                <c:pt idx="8679">
                  <c:v>2.3753E-2</c:v>
                </c:pt>
                <c:pt idx="8680">
                  <c:v>2.3689999999999999E-2</c:v>
                </c:pt>
                <c:pt idx="8681">
                  <c:v>2.3657999999999998E-2</c:v>
                </c:pt>
                <c:pt idx="8682">
                  <c:v>2.3626999999999999E-2</c:v>
                </c:pt>
                <c:pt idx="8683">
                  <c:v>2.3605999999999999E-2</c:v>
                </c:pt>
                <c:pt idx="8684">
                  <c:v>2.3584999999999998E-2</c:v>
                </c:pt>
                <c:pt idx="8685">
                  <c:v>2.3574000000000001E-2</c:v>
                </c:pt>
                <c:pt idx="8686">
                  <c:v>2.3595000000000001E-2</c:v>
                </c:pt>
                <c:pt idx="8687">
                  <c:v>2.3595000000000001E-2</c:v>
                </c:pt>
                <c:pt idx="8688">
                  <c:v>2.3616000000000002E-2</c:v>
                </c:pt>
                <c:pt idx="8689">
                  <c:v>2.3636999999999998E-2</c:v>
                </c:pt>
                <c:pt idx="8690">
                  <c:v>2.3668999999999999E-2</c:v>
                </c:pt>
                <c:pt idx="8691">
                  <c:v>2.3701E-2</c:v>
                </c:pt>
                <c:pt idx="8692">
                  <c:v>2.3764E-2</c:v>
                </c:pt>
                <c:pt idx="8693">
                  <c:v>2.3806000000000001E-2</c:v>
                </c:pt>
                <c:pt idx="8694">
                  <c:v>2.3848000000000001E-2</c:v>
                </c:pt>
                <c:pt idx="8695">
                  <c:v>2.3911000000000002E-2</c:v>
                </c:pt>
                <c:pt idx="8696">
                  <c:v>2.3954E-2</c:v>
                </c:pt>
                <c:pt idx="8697">
                  <c:v>2.3984999999999999E-2</c:v>
                </c:pt>
                <c:pt idx="8698">
                  <c:v>2.4038E-2</c:v>
                </c:pt>
                <c:pt idx="8699">
                  <c:v>2.4101000000000001E-2</c:v>
                </c:pt>
                <c:pt idx="8700">
                  <c:v>2.4153999999999998E-2</c:v>
                </c:pt>
                <c:pt idx="8701">
                  <c:v>2.4195999999999999E-2</c:v>
                </c:pt>
                <c:pt idx="8702">
                  <c:v>2.4228E-2</c:v>
                </c:pt>
                <c:pt idx="8703">
                  <c:v>2.4258999999999999E-2</c:v>
                </c:pt>
                <c:pt idx="8704">
                  <c:v>2.4291E-2</c:v>
                </c:pt>
                <c:pt idx="8705">
                  <c:v>2.4291E-2</c:v>
                </c:pt>
                <c:pt idx="8706">
                  <c:v>2.4322E-2</c:v>
                </c:pt>
                <c:pt idx="8707">
                  <c:v>2.4291E-2</c:v>
                </c:pt>
                <c:pt idx="8708">
                  <c:v>2.4291E-2</c:v>
                </c:pt>
                <c:pt idx="8709">
                  <c:v>2.4237999999999999E-2</c:v>
                </c:pt>
                <c:pt idx="8710">
                  <c:v>2.4205999999999998E-2</c:v>
                </c:pt>
                <c:pt idx="8711">
                  <c:v>2.4122000000000001E-2</c:v>
                </c:pt>
                <c:pt idx="8712">
                  <c:v>2.4048E-2</c:v>
                </c:pt>
                <c:pt idx="8713">
                  <c:v>2.3963999999999999E-2</c:v>
                </c:pt>
                <c:pt idx="8714">
                  <c:v>2.3838000000000002E-2</c:v>
                </c:pt>
                <c:pt idx="8715">
                  <c:v>2.3722E-2</c:v>
                </c:pt>
                <c:pt idx="8716">
                  <c:v>2.3584999999999998E-2</c:v>
                </c:pt>
                <c:pt idx="8717">
                  <c:v>2.3469E-2</c:v>
                </c:pt>
                <c:pt idx="8718">
                  <c:v>2.3300000000000001E-2</c:v>
                </c:pt>
                <c:pt idx="8719">
                  <c:v>2.3141999999999999E-2</c:v>
                </c:pt>
                <c:pt idx="8720">
                  <c:v>2.2995000000000002E-2</c:v>
                </c:pt>
                <c:pt idx="8721">
                  <c:v>2.2804999999999999E-2</c:v>
                </c:pt>
                <c:pt idx="8722">
                  <c:v>2.2636E-2</c:v>
                </c:pt>
                <c:pt idx="8723">
                  <c:v>2.2447000000000002E-2</c:v>
                </c:pt>
                <c:pt idx="8724">
                  <c:v>2.2266999999999999E-2</c:v>
                </c:pt>
                <c:pt idx="8725">
                  <c:v>2.2088E-2</c:v>
                </c:pt>
                <c:pt idx="8726">
                  <c:v>2.1888000000000001E-2</c:v>
                </c:pt>
                <c:pt idx="8727">
                  <c:v>2.1697999999999999E-2</c:v>
                </c:pt>
                <c:pt idx="8728">
                  <c:v>2.1530000000000001E-2</c:v>
                </c:pt>
                <c:pt idx="8729">
                  <c:v>2.1361000000000002E-2</c:v>
                </c:pt>
                <c:pt idx="8730">
                  <c:v>2.1203E-2</c:v>
                </c:pt>
                <c:pt idx="8731">
                  <c:v>2.1055000000000001E-2</c:v>
                </c:pt>
                <c:pt idx="8732">
                  <c:v>2.0896999999999999E-2</c:v>
                </c:pt>
                <c:pt idx="8733">
                  <c:v>2.0792000000000001E-2</c:v>
                </c:pt>
                <c:pt idx="8734">
                  <c:v>2.0676E-2</c:v>
                </c:pt>
                <c:pt idx="8735">
                  <c:v>2.0601999999999999E-2</c:v>
                </c:pt>
                <c:pt idx="8736">
                  <c:v>2.0528000000000001E-2</c:v>
                </c:pt>
                <c:pt idx="8737">
                  <c:v>2.0455000000000001E-2</c:v>
                </c:pt>
                <c:pt idx="8738">
                  <c:v>2.0423E-2</c:v>
                </c:pt>
                <c:pt idx="8739">
                  <c:v>2.0390999999999999E-2</c:v>
                </c:pt>
                <c:pt idx="8740">
                  <c:v>2.0402E-2</c:v>
                </c:pt>
                <c:pt idx="8741">
                  <c:v>2.0423E-2</c:v>
                </c:pt>
                <c:pt idx="8742">
                  <c:v>2.0476000000000001E-2</c:v>
                </c:pt>
                <c:pt idx="8743">
                  <c:v>2.0528000000000001E-2</c:v>
                </c:pt>
                <c:pt idx="8744">
                  <c:v>2.0591999999999999E-2</c:v>
                </c:pt>
                <c:pt idx="8745">
                  <c:v>2.0697E-2</c:v>
                </c:pt>
                <c:pt idx="8746">
                  <c:v>2.0802000000000001E-2</c:v>
                </c:pt>
                <c:pt idx="8747">
                  <c:v>2.0917999999999999E-2</c:v>
                </c:pt>
                <c:pt idx="8748">
                  <c:v>2.1055000000000001E-2</c:v>
                </c:pt>
                <c:pt idx="8749">
                  <c:v>2.1212999999999999E-2</c:v>
                </c:pt>
                <c:pt idx="8750">
                  <c:v>2.1371999999999999E-2</c:v>
                </c:pt>
                <c:pt idx="8751">
                  <c:v>2.154E-2</c:v>
                </c:pt>
                <c:pt idx="8752">
                  <c:v>2.1708999999999999E-2</c:v>
                </c:pt>
                <c:pt idx="8753">
                  <c:v>2.1888000000000001E-2</c:v>
                </c:pt>
                <c:pt idx="8754">
                  <c:v>2.2057E-2</c:v>
                </c:pt>
                <c:pt idx="8755">
                  <c:v>2.2245999999999998E-2</c:v>
                </c:pt>
                <c:pt idx="8756">
                  <c:v>2.2394000000000001E-2</c:v>
                </c:pt>
                <c:pt idx="8757">
                  <c:v>2.2540999999999999E-2</c:v>
                </c:pt>
                <c:pt idx="8758">
                  <c:v>2.2699E-2</c:v>
                </c:pt>
                <c:pt idx="8759">
                  <c:v>2.2846999999999999E-2</c:v>
                </c:pt>
                <c:pt idx="8760">
                  <c:v>2.2952E-2</c:v>
                </c:pt>
                <c:pt idx="8761">
                  <c:v>2.3057999999999999E-2</c:v>
                </c:pt>
                <c:pt idx="8762">
                  <c:v>2.3141999999999999E-2</c:v>
                </c:pt>
                <c:pt idx="8763">
                  <c:v>2.3205E-2</c:v>
                </c:pt>
                <c:pt idx="8764">
                  <c:v>2.3258000000000001E-2</c:v>
                </c:pt>
                <c:pt idx="8765">
                  <c:v>2.3290000000000002E-2</c:v>
                </c:pt>
                <c:pt idx="8766">
                  <c:v>2.3300000000000001E-2</c:v>
                </c:pt>
                <c:pt idx="8767">
                  <c:v>2.3310999999999998E-2</c:v>
                </c:pt>
                <c:pt idx="8768">
                  <c:v>2.3258000000000001E-2</c:v>
                </c:pt>
                <c:pt idx="8769">
                  <c:v>2.3216000000000001E-2</c:v>
                </c:pt>
                <c:pt idx="8770">
                  <c:v>2.3163E-2</c:v>
                </c:pt>
                <c:pt idx="8771">
                  <c:v>2.3068000000000002E-2</c:v>
                </c:pt>
                <c:pt idx="8772">
                  <c:v>2.2952E-2</c:v>
                </c:pt>
                <c:pt idx="8773">
                  <c:v>2.2825999999999999E-2</c:v>
                </c:pt>
                <c:pt idx="8774">
                  <c:v>2.2699E-2</c:v>
                </c:pt>
                <c:pt idx="8775">
                  <c:v>2.2540999999999999E-2</c:v>
                </c:pt>
                <c:pt idx="8776">
                  <c:v>2.2383E-2</c:v>
                </c:pt>
                <c:pt idx="8777">
                  <c:v>2.2214999999999999E-2</c:v>
                </c:pt>
                <c:pt idx="8778">
                  <c:v>2.2036E-2</c:v>
                </c:pt>
                <c:pt idx="8779">
                  <c:v>2.1856E-2</c:v>
                </c:pt>
                <c:pt idx="8780">
                  <c:v>2.1666999999999999E-2</c:v>
                </c:pt>
                <c:pt idx="8781">
                  <c:v>2.1498E-2</c:v>
                </c:pt>
                <c:pt idx="8782">
                  <c:v>2.1329000000000001E-2</c:v>
                </c:pt>
                <c:pt idx="8783">
                  <c:v>2.1149999999999999E-2</c:v>
                </c:pt>
                <c:pt idx="8784">
                  <c:v>2.1003000000000001E-2</c:v>
                </c:pt>
                <c:pt idx="8785">
                  <c:v>2.0854999999999999E-2</c:v>
                </c:pt>
                <c:pt idx="8786">
                  <c:v>2.0697E-2</c:v>
                </c:pt>
                <c:pt idx="8787">
                  <c:v>2.0591999999999999E-2</c:v>
                </c:pt>
                <c:pt idx="8788">
                  <c:v>2.0476000000000001E-2</c:v>
                </c:pt>
                <c:pt idx="8789">
                  <c:v>2.0369999999999999E-2</c:v>
                </c:pt>
                <c:pt idx="8790">
                  <c:v>2.0275999999999999E-2</c:v>
                </c:pt>
                <c:pt idx="8791">
                  <c:v>2.0223000000000001E-2</c:v>
                </c:pt>
                <c:pt idx="8792">
                  <c:v>2.0139000000000001E-2</c:v>
                </c:pt>
                <c:pt idx="8793">
                  <c:v>2.0086E-2</c:v>
                </c:pt>
                <c:pt idx="8794">
                  <c:v>2.0065E-2</c:v>
                </c:pt>
                <c:pt idx="8795">
                  <c:v>2.0043999999999999E-2</c:v>
                </c:pt>
                <c:pt idx="8796">
                  <c:v>2.0022999999999999E-2</c:v>
                </c:pt>
                <c:pt idx="8797">
                  <c:v>2.0022999999999999E-2</c:v>
                </c:pt>
                <c:pt idx="8798">
                  <c:v>2.0032999999999999E-2</c:v>
                </c:pt>
                <c:pt idx="8799">
                  <c:v>2.0053999999999999E-2</c:v>
                </c:pt>
                <c:pt idx="8800">
                  <c:v>2.0074999999999999E-2</c:v>
                </c:pt>
                <c:pt idx="8801">
                  <c:v>2.0095999999999999E-2</c:v>
                </c:pt>
                <c:pt idx="8802">
                  <c:v>2.0128E-2</c:v>
                </c:pt>
                <c:pt idx="8803">
                  <c:v>2.0160000000000001E-2</c:v>
                </c:pt>
                <c:pt idx="8804">
                  <c:v>2.0202000000000001E-2</c:v>
                </c:pt>
                <c:pt idx="8805">
                  <c:v>2.0244000000000002E-2</c:v>
                </c:pt>
                <c:pt idx="8806">
                  <c:v>2.0264999999999998E-2</c:v>
                </c:pt>
                <c:pt idx="8807">
                  <c:v>2.0275999999999999E-2</c:v>
                </c:pt>
                <c:pt idx="8808">
                  <c:v>2.0327999999999999E-2</c:v>
                </c:pt>
                <c:pt idx="8809">
                  <c:v>2.0338999999999999E-2</c:v>
                </c:pt>
                <c:pt idx="8810">
                  <c:v>2.036E-2</c:v>
                </c:pt>
                <c:pt idx="8811">
                  <c:v>2.0369999999999999E-2</c:v>
                </c:pt>
                <c:pt idx="8812">
                  <c:v>2.0369999999999999E-2</c:v>
                </c:pt>
                <c:pt idx="8813">
                  <c:v>2.0369999999999999E-2</c:v>
                </c:pt>
                <c:pt idx="8814">
                  <c:v>2.0402E-2</c:v>
                </c:pt>
                <c:pt idx="8815">
                  <c:v>2.0402E-2</c:v>
                </c:pt>
                <c:pt idx="8816">
                  <c:v>2.0402E-2</c:v>
                </c:pt>
                <c:pt idx="8817">
                  <c:v>2.0402E-2</c:v>
                </c:pt>
                <c:pt idx="8818">
                  <c:v>2.0369999999999999E-2</c:v>
                </c:pt>
                <c:pt idx="8819">
                  <c:v>2.0369999999999999E-2</c:v>
                </c:pt>
                <c:pt idx="8820">
                  <c:v>2.036E-2</c:v>
                </c:pt>
                <c:pt idx="8821">
                  <c:v>2.0338999999999999E-2</c:v>
                </c:pt>
                <c:pt idx="8822">
                  <c:v>2.0317999999999999E-2</c:v>
                </c:pt>
                <c:pt idx="8823">
                  <c:v>2.0296999999999999E-2</c:v>
                </c:pt>
                <c:pt idx="8824">
                  <c:v>2.0254000000000001E-2</c:v>
                </c:pt>
                <c:pt idx="8825">
                  <c:v>2.0244000000000002E-2</c:v>
                </c:pt>
                <c:pt idx="8826">
                  <c:v>2.0223000000000001E-2</c:v>
                </c:pt>
                <c:pt idx="8827">
                  <c:v>2.0191000000000001E-2</c:v>
                </c:pt>
                <c:pt idx="8828">
                  <c:v>2.0160000000000001E-2</c:v>
                </c:pt>
                <c:pt idx="8829">
                  <c:v>2.0139000000000001E-2</c:v>
                </c:pt>
                <c:pt idx="8830">
                  <c:v>2.0107E-2</c:v>
                </c:pt>
                <c:pt idx="8831">
                  <c:v>2.0086E-2</c:v>
                </c:pt>
                <c:pt idx="8832">
                  <c:v>2.0043999999999999E-2</c:v>
                </c:pt>
                <c:pt idx="8833">
                  <c:v>2.0011999999999999E-2</c:v>
                </c:pt>
                <c:pt idx="8834">
                  <c:v>1.9990999999999998E-2</c:v>
                </c:pt>
                <c:pt idx="8835">
                  <c:v>1.9959000000000001E-2</c:v>
                </c:pt>
                <c:pt idx="8836">
                  <c:v>1.9917000000000001E-2</c:v>
                </c:pt>
                <c:pt idx="8837">
                  <c:v>1.9886000000000001E-2</c:v>
                </c:pt>
                <c:pt idx="8838">
                  <c:v>1.9843E-2</c:v>
                </c:pt>
                <c:pt idx="8839">
                  <c:v>1.9769999999999999E-2</c:v>
                </c:pt>
                <c:pt idx="8840">
                  <c:v>1.9716999999999998E-2</c:v>
                </c:pt>
                <c:pt idx="8841">
                  <c:v>1.9664000000000001E-2</c:v>
                </c:pt>
                <c:pt idx="8842">
                  <c:v>1.958E-2</c:v>
                </c:pt>
                <c:pt idx="8843">
                  <c:v>1.9517E-2</c:v>
                </c:pt>
                <c:pt idx="8844">
                  <c:v>1.9432000000000001E-2</c:v>
                </c:pt>
                <c:pt idx="8845">
                  <c:v>1.9380000000000001E-2</c:v>
                </c:pt>
                <c:pt idx="8846">
                  <c:v>1.9295E-2</c:v>
                </c:pt>
                <c:pt idx="8847">
                  <c:v>1.9210999999999999E-2</c:v>
                </c:pt>
                <c:pt idx="8848">
                  <c:v>1.9127000000000002E-2</c:v>
                </c:pt>
                <c:pt idx="8849">
                  <c:v>1.9032E-2</c:v>
                </c:pt>
                <c:pt idx="8850">
                  <c:v>1.8936999999999999E-2</c:v>
                </c:pt>
                <c:pt idx="8851">
                  <c:v>1.8884000000000001E-2</c:v>
                </c:pt>
                <c:pt idx="8852">
                  <c:v>1.8779000000000001E-2</c:v>
                </c:pt>
                <c:pt idx="8853">
                  <c:v>1.8695E-2</c:v>
                </c:pt>
                <c:pt idx="8854">
                  <c:v>1.8620999999999999E-2</c:v>
                </c:pt>
                <c:pt idx="8855">
                  <c:v>1.8537000000000001E-2</c:v>
                </c:pt>
                <c:pt idx="8856">
                  <c:v>1.8463E-2</c:v>
                </c:pt>
                <c:pt idx="8857">
                  <c:v>1.84E-2</c:v>
                </c:pt>
                <c:pt idx="8858">
                  <c:v>1.8346999999999999E-2</c:v>
                </c:pt>
                <c:pt idx="8859">
                  <c:v>1.8273000000000001E-2</c:v>
                </c:pt>
                <c:pt idx="8860">
                  <c:v>1.8242000000000001E-2</c:v>
                </c:pt>
                <c:pt idx="8861">
                  <c:v>1.8221000000000001E-2</c:v>
                </c:pt>
                <c:pt idx="8862">
                  <c:v>1.8189E-2</c:v>
                </c:pt>
                <c:pt idx="8863">
                  <c:v>1.8189E-2</c:v>
                </c:pt>
                <c:pt idx="8864">
                  <c:v>1.8168E-2</c:v>
                </c:pt>
                <c:pt idx="8865">
                  <c:v>1.8168E-2</c:v>
                </c:pt>
                <c:pt idx="8866">
                  <c:v>1.8178E-2</c:v>
                </c:pt>
                <c:pt idx="8867">
                  <c:v>1.8199E-2</c:v>
                </c:pt>
                <c:pt idx="8868">
                  <c:v>1.8231000000000001E-2</c:v>
                </c:pt>
                <c:pt idx="8869">
                  <c:v>1.8294000000000001E-2</c:v>
                </c:pt>
                <c:pt idx="8870">
                  <c:v>1.8315000000000001E-2</c:v>
                </c:pt>
                <c:pt idx="8871">
                  <c:v>1.8367999999999999E-2</c:v>
                </c:pt>
                <c:pt idx="8872">
                  <c:v>1.8388999999999999E-2</c:v>
                </c:pt>
                <c:pt idx="8873">
                  <c:v>1.8463E-2</c:v>
                </c:pt>
                <c:pt idx="8874">
                  <c:v>1.8505000000000001E-2</c:v>
                </c:pt>
                <c:pt idx="8875">
                  <c:v>1.8568000000000001E-2</c:v>
                </c:pt>
                <c:pt idx="8876">
                  <c:v>1.8620999999999999E-2</c:v>
                </c:pt>
                <c:pt idx="8877">
                  <c:v>1.8683999999999999E-2</c:v>
                </c:pt>
                <c:pt idx="8878">
                  <c:v>1.8737E-2</c:v>
                </c:pt>
                <c:pt idx="8879">
                  <c:v>1.8790000000000001E-2</c:v>
                </c:pt>
                <c:pt idx="8880">
                  <c:v>1.8873999999999998E-2</c:v>
                </c:pt>
                <c:pt idx="8881">
                  <c:v>1.8905999999999999E-2</c:v>
                </c:pt>
                <c:pt idx="8882">
                  <c:v>1.8948E-2</c:v>
                </c:pt>
                <c:pt idx="8883">
                  <c:v>1.8978999999999999E-2</c:v>
                </c:pt>
                <c:pt idx="8884">
                  <c:v>1.9E-2</c:v>
                </c:pt>
                <c:pt idx="8885">
                  <c:v>1.9021E-2</c:v>
                </c:pt>
                <c:pt idx="8886">
                  <c:v>1.9032E-2</c:v>
                </c:pt>
                <c:pt idx="8887">
                  <c:v>1.9021E-2</c:v>
                </c:pt>
                <c:pt idx="8888">
                  <c:v>1.9021E-2</c:v>
                </c:pt>
                <c:pt idx="8889">
                  <c:v>1.899E-2</c:v>
                </c:pt>
                <c:pt idx="8890">
                  <c:v>1.8957999999999999E-2</c:v>
                </c:pt>
                <c:pt idx="8891">
                  <c:v>1.8926999999999999E-2</c:v>
                </c:pt>
                <c:pt idx="8892">
                  <c:v>1.8894999999999999E-2</c:v>
                </c:pt>
                <c:pt idx="8893">
                  <c:v>1.8873999999999998E-2</c:v>
                </c:pt>
                <c:pt idx="8894">
                  <c:v>1.8811000000000001E-2</c:v>
                </c:pt>
                <c:pt idx="8895">
                  <c:v>1.8737E-2</c:v>
                </c:pt>
                <c:pt idx="8896">
                  <c:v>1.8674E-2</c:v>
                </c:pt>
                <c:pt idx="8897">
                  <c:v>1.8610000000000002E-2</c:v>
                </c:pt>
                <c:pt idx="8898">
                  <c:v>1.8537000000000001E-2</c:v>
                </c:pt>
                <c:pt idx="8899">
                  <c:v>1.8452E-2</c:v>
                </c:pt>
                <c:pt idx="8900">
                  <c:v>1.8357999999999999E-2</c:v>
                </c:pt>
                <c:pt idx="8901">
                  <c:v>1.8273000000000001E-2</c:v>
                </c:pt>
                <c:pt idx="8902">
                  <c:v>1.8168E-2</c:v>
                </c:pt>
                <c:pt idx="8903">
                  <c:v>1.8062000000000002E-2</c:v>
                </c:pt>
                <c:pt idx="8904">
                  <c:v>1.7947000000000001E-2</c:v>
                </c:pt>
                <c:pt idx="8905">
                  <c:v>1.7852E-2</c:v>
                </c:pt>
                <c:pt idx="8906">
                  <c:v>1.7746000000000001E-2</c:v>
                </c:pt>
                <c:pt idx="8907">
                  <c:v>1.7651E-2</c:v>
                </c:pt>
                <c:pt idx="8908">
                  <c:v>1.7536E-2</c:v>
                </c:pt>
                <c:pt idx="8909">
                  <c:v>1.7451000000000001E-2</c:v>
                </c:pt>
                <c:pt idx="8910">
                  <c:v>1.7335E-2</c:v>
                </c:pt>
                <c:pt idx="8911">
                  <c:v>1.7239999999999998E-2</c:v>
                </c:pt>
                <c:pt idx="8912">
                  <c:v>1.7135000000000001E-2</c:v>
                </c:pt>
                <c:pt idx="8913">
                  <c:v>1.7072E-2</c:v>
                </c:pt>
                <c:pt idx="8914">
                  <c:v>1.6965999999999998E-2</c:v>
                </c:pt>
                <c:pt idx="8915">
                  <c:v>1.6903000000000001E-2</c:v>
                </c:pt>
                <c:pt idx="8916">
                  <c:v>1.6819000000000001E-2</c:v>
                </c:pt>
                <c:pt idx="8917">
                  <c:v>1.6744999999999999E-2</c:v>
                </c:pt>
                <c:pt idx="8918">
                  <c:v>1.6681999999999999E-2</c:v>
                </c:pt>
                <c:pt idx="8919">
                  <c:v>1.6608000000000001E-2</c:v>
                </c:pt>
                <c:pt idx="8920">
                  <c:v>1.6555E-2</c:v>
                </c:pt>
                <c:pt idx="8921">
                  <c:v>1.6492E-2</c:v>
                </c:pt>
                <c:pt idx="8922">
                  <c:v>1.644E-2</c:v>
                </c:pt>
                <c:pt idx="8923">
                  <c:v>1.6386999999999999E-2</c:v>
                </c:pt>
                <c:pt idx="8924">
                  <c:v>1.6334000000000001E-2</c:v>
                </c:pt>
                <c:pt idx="8925">
                  <c:v>1.6303000000000002E-2</c:v>
                </c:pt>
                <c:pt idx="8926">
                  <c:v>1.6271000000000001E-2</c:v>
                </c:pt>
                <c:pt idx="8927">
                  <c:v>1.6239E-2</c:v>
                </c:pt>
                <c:pt idx="8928">
                  <c:v>1.6218E-2</c:v>
                </c:pt>
                <c:pt idx="8929">
                  <c:v>1.6187E-2</c:v>
                </c:pt>
                <c:pt idx="8930">
                  <c:v>1.6166E-2</c:v>
                </c:pt>
                <c:pt idx="8931">
                  <c:v>1.6143999999999999E-2</c:v>
                </c:pt>
                <c:pt idx="8932">
                  <c:v>1.6122999999999998E-2</c:v>
                </c:pt>
                <c:pt idx="8933">
                  <c:v>1.6091999999999999E-2</c:v>
                </c:pt>
                <c:pt idx="8934">
                  <c:v>1.6060000000000001E-2</c:v>
                </c:pt>
                <c:pt idx="8935">
                  <c:v>1.6039000000000001E-2</c:v>
                </c:pt>
                <c:pt idx="8936">
                  <c:v>1.6018000000000001E-2</c:v>
                </c:pt>
                <c:pt idx="8937">
                  <c:v>1.5976000000000001E-2</c:v>
                </c:pt>
                <c:pt idx="8938">
                  <c:v>1.5934E-2</c:v>
                </c:pt>
                <c:pt idx="8939">
                  <c:v>1.5892E-2</c:v>
                </c:pt>
                <c:pt idx="8940">
                  <c:v>1.5859999999999999E-2</c:v>
                </c:pt>
                <c:pt idx="8941">
                  <c:v>1.5817999999999999E-2</c:v>
                </c:pt>
                <c:pt idx="8942">
                  <c:v>1.5786000000000001E-2</c:v>
                </c:pt>
                <c:pt idx="8943">
                  <c:v>1.5723000000000001E-2</c:v>
                </c:pt>
                <c:pt idx="8944">
                  <c:v>1.5691E-2</c:v>
                </c:pt>
                <c:pt idx="8945">
                  <c:v>1.5639E-2</c:v>
                </c:pt>
                <c:pt idx="8946">
                  <c:v>1.5596E-2</c:v>
                </c:pt>
                <c:pt idx="8947">
                  <c:v>1.5575E-2</c:v>
                </c:pt>
                <c:pt idx="8948">
                  <c:v>1.5502E-2</c:v>
                </c:pt>
                <c:pt idx="8949">
                  <c:v>1.5459000000000001E-2</c:v>
                </c:pt>
                <c:pt idx="8950">
                  <c:v>1.5407000000000001E-2</c:v>
                </c:pt>
                <c:pt idx="8951">
                  <c:v>1.5365E-2</c:v>
                </c:pt>
                <c:pt idx="8952">
                  <c:v>1.5322000000000001E-2</c:v>
                </c:pt>
                <c:pt idx="8953">
                  <c:v>1.528E-2</c:v>
                </c:pt>
                <c:pt idx="8954">
                  <c:v>1.5238E-2</c:v>
                </c:pt>
                <c:pt idx="8955">
                  <c:v>1.5207E-2</c:v>
                </c:pt>
                <c:pt idx="8956">
                  <c:v>1.5185000000000001E-2</c:v>
                </c:pt>
                <c:pt idx="8957">
                  <c:v>1.5174999999999999E-2</c:v>
                </c:pt>
                <c:pt idx="8958">
                  <c:v>1.5164E-2</c:v>
                </c:pt>
                <c:pt idx="8959">
                  <c:v>1.5164E-2</c:v>
                </c:pt>
                <c:pt idx="8960">
                  <c:v>1.5164E-2</c:v>
                </c:pt>
                <c:pt idx="8961">
                  <c:v>1.5174999999999999E-2</c:v>
                </c:pt>
                <c:pt idx="8962">
                  <c:v>1.5174999999999999E-2</c:v>
                </c:pt>
                <c:pt idx="8963">
                  <c:v>1.5185000000000001E-2</c:v>
                </c:pt>
                <c:pt idx="8964">
                  <c:v>1.5217E-2</c:v>
                </c:pt>
                <c:pt idx="8965">
                  <c:v>1.5217E-2</c:v>
                </c:pt>
                <c:pt idx="8966">
                  <c:v>1.5249E-2</c:v>
                </c:pt>
                <c:pt idx="8967">
                  <c:v>1.528E-2</c:v>
                </c:pt>
                <c:pt idx="8968">
                  <c:v>1.5270000000000001E-2</c:v>
                </c:pt>
                <c:pt idx="8969">
                  <c:v>1.5301E-2</c:v>
                </c:pt>
                <c:pt idx="8970">
                  <c:v>1.5322000000000001E-2</c:v>
                </c:pt>
                <c:pt idx="8971">
                  <c:v>1.5322000000000001E-2</c:v>
                </c:pt>
                <c:pt idx="8972">
                  <c:v>1.5344E-2</c:v>
                </c:pt>
                <c:pt idx="8973">
                  <c:v>1.5354E-2</c:v>
                </c:pt>
                <c:pt idx="8974">
                  <c:v>1.5354E-2</c:v>
                </c:pt>
                <c:pt idx="8975">
                  <c:v>1.5354E-2</c:v>
                </c:pt>
                <c:pt idx="8976">
                  <c:v>1.5344E-2</c:v>
                </c:pt>
                <c:pt idx="8977">
                  <c:v>1.5322000000000001E-2</c:v>
                </c:pt>
                <c:pt idx="8978">
                  <c:v>1.5291000000000001E-2</c:v>
                </c:pt>
                <c:pt idx="8979">
                  <c:v>1.5259E-2</c:v>
                </c:pt>
                <c:pt idx="8980">
                  <c:v>1.5217E-2</c:v>
                </c:pt>
                <c:pt idx="8981">
                  <c:v>1.5164E-2</c:v>
                </c:pt>
                <c:pt idx="8982">
                  <c:v>1.5091E-2</c:v>
                </c:pt>
                <c:pt idx="8983">
                  <c:v>1.5027E-2</c:v>
                </c:pt>
                <c:pt idx="8984">
                  <c:v>1.4943E-2</c:v>
                </c:pt>
                <c:pt idx="8985">
                  <c:v>1.4838E-2</c:v>
                </c:pt>
                <c:pt idx="8986">
                  <c:v>1.4742999999999999E-2</c:v>
                </c:pt>
                <c:pt idx="8987">
                  <c:v>1.4648E-2</c:v>
                </c:pt>
                <c:pt idx="8988">
                  <c:v>1.4585000000000001E-2</c:v>
                </c:pt>
                <c:pt idx="8989">
                  <c:v>1.4458E-2</c:v>
                </c:pt>
                <c:pt idx="8990">
                  <c:v>1.4352999999999999E-2</c:v>
                </c:pt>
                <c:pt idx="8991">
                  <c:v>1.4269E-2</c:v>
                </c:pt>
                <c:pt idx="8992">
                  <c:v>1.4184E-2</c:v>
                </c:pt>
                <c:pt idx="8993">
                  <c:v>1.4068000000000001E-2</c:v>
                </c:pt>
                <c:pt idx="8994">
                  <c:v>1.3984E-2</c:v>
                </c:pt>
                <c:pt idx="8995">
                  <c:v>1.3899999999999999E-2</c:v>
                </c:pt>
                <c:pt idx="8996">
                  <c:v>1.3826E-2</c:v>
                </c:pt>
                <c:pt idx="8997">
                  <c:v>1.3731E-2</c:v>
                </c:pt>
                <c:pt idx="8998">
                  <c:v>1.3646999999999999E-2</c:v>
                </c:pt>
                <c:pt idx="8999">
                  <c:v>1.3584000000000001E-2</c:v>
                </c:pt>
                <c:pt idx="9000">
                  <c:v>1.3531E-2</c:v>
                </c:pt>
                <c:pt idx="9001">
                  <c:v>1.3488999999999999E-2</c:v>
                </c:pt>
                <c:pt idx="9002">
                  <c:v>1.3447000000000001E-2</c:v>
                </c:pt>
                <c:pt idx="9003">
                  <c:v>1.3426E-2</c:v>
                </c:pt>
                <c:pt idx="9004">
                  <c:v>1.3403999999999999E-2</c:v>
                </c:pt>
                <c:pt idx="9005">
                  <c:v>1.3383000000000001E-2</c:v>
                </c:pt>
                <c:pt idx="9006">
                  <c:v>1.3403999999999999E-2</c:v>
                </c:pt>
                <c:pt idx="9007">
                  <c:v>1.3403999999999999E-2</c:v>
                </c:pt>
                <c:pt idx="9008">
                  <c:v>1.3415E-2</c:v>
                </c:pt>
                <c:pt idx="9009">
                  <c:v>1.3447000000000001E-2</c:v>
                </c:pt>
                <c:pt idx="9010">
                  <c:v>1.3468000000000001E-2</c:v>
                </c:pt>
                <c:pt idx="9011">
                  <c:v>1.3488999999999999E-2</c:v>
                </c:pt>
                <c:pt idx="9012">
                  <c:v>1.3531E-2</c:v>
                </c:pt>
                <c:pt idx="9013">
                  <c:v>1.3563E-2</c:v>
                </c:pt>
                <c:pt idx="9014">
                  <c:v>1.3594E-2</c:v>
                </c:pt>
                <c:pt idx="9015">
                  <c:v>1.3615E-2</c:v>
                </c:pt>
                <c:pt idx="9016">
                  <c:v>1.3625999999999999E-2</c:v>
                </c:pt>
                <c:pt idx="9017">
                  <c:v>1.3657000000000001E-2</c:v>
                </c:pt>
                <c:pt idx="9018">
                  <c:v>1.3677999999999999E-2</c:v>
                </c:pt>
                <c:pt idx="9019">
                  <c:v>1.3689E-2</c:v>
                </c:pt>
                <c:pt idx="9020">
                  <c:v>1.37E-2</c:v>
                </c:pt>
                <c:pt idx="9021">
                  <c:v>1.371E-2</c:v>
                </c:pt>
                <c:pt idx="9022">
                  <c:v>1.3721000000000001E-2</c:v>
                </c:pt>
                <c:pt idx="9023">
                  <c:v>1.37E-2</c:v>
                </c:pt>
                <c:pt idx="9024">
                  <c:v>1.37E-2</c:v>
                </c:pt>
                <c:pt idx="9025">
                  <c:v>1.3668E-2</c:v>
                </c:pt>
                <c:pt idx="9026">
                  <c:v>1.3625999999999999E-2</c:v>
                </c:pt>
                <c:pt idx="9027">
                  <c:v>1.3584000000000001E-2</c:v>
                </c:pt>
                <c:pt idx="9028">
                  <c:v>1.3520000000000001E-2</c:v>
                </c:pt>
                <c:pt idx="9029">
                  <c:v>1.3468000000000001E-2</c:v>
                </c:pt>
                <c:pt idx="9030">
                  <c:v>1.3383000000000001E-2</c:v>
                </c:pt>
                <c:pt idx="9031">
                  <c:v>1.3299E-2</c:v>
                </c:pt>
                <c:pt idx="9032">
                  <c:v>1.3214999999999999E-2</c:v>
                </c:pt>
                <c:pt idx="9033">
                  <c:v>1.3099E-2</c:v>
                </c:pt>
                <c:pt idx="9034">
                  <c:v>1.2992999999999999E-2</c:v>
                </c:pt>
                <c:pt idx="9035">
                  <c:v>1.2877E-2</c:v>
                </c:pt>
                <c:pt idx="9036">
                  <c:v>1.2772E-2</c:v>
                </c:pt>
                <c:pt idx="9037">
                  <c:v>1.2656000000000001E-2</c:v>
                </c:pt>
                <c:pt idx="9038">
                  <c:v>1.2560999999999999E-2</c:v>
                </c:pt>
                <c:pt idx="9039">
                  <c:v>1.2444999999999999E-2</c:v>
                </c:pt>
                <c:pt idx="9040">
                  <c:v>1.234E-2</c:v>
                </c:pt>
                <c:pt idx="9041">
                  <c:v>1.2234999999999999E-2</c:v>
                </c:pt>
                <c:pt idx="9042">
                  <c:v>1.2149999999999999E-2</c:v>
                </c:pt>
                <c:pt idx="9043">
                  <c:v>1.2045E-2</c:v>
                </c:pt>
                <c:pt idx="9044">
                  <c:v>1.1960999999999999E-2</c:v>
                </c:pt>
                <c:pt idx="9045">
                  <c:v>1.1908E-2</c:v>
                </c:pt>
                <c:pt idx="9046">
                  <c:v>1.1834000000000001E-2</c:v>
                </c:pt>
                <c:pt idx="9047">
                  <c:v>1.1781E-2</c:v>
                </c:pt>
                <c:pt idx="9048">
                  <c:v>1.1717999999999999E-2</c:v>
                </c:pt>
                <c:pt idx="9049">
                  <c:v>1.1697000000000001E-2</c:v>
                </c:pt>
                <c:pt idx="9050">
                  <c:v>1.1676000000000001E-2</c:v>
                </c:pt>
                <c:pt idx="9051">
                  <c:v>1.1665999999999999E-2</c:v>
                </c:pt>
                <c:pt idx="9052">
                  <c:v>1.1676000000000001E-2</c:v>
                </c:pt>
                <c:pt idx="9053">
                  <c:v>1.1686999999999999E-2</c:v>
                </c:pt>
                <c:pt idx="9054">
                  <c:v>1.1717999999999999E-2</c:v>
                </c:pt>
                <c:pt idx="9055">
                  <c:v>1.1781E-2</c:v>
                </c:pt>
                <c:pt idx="9056">
                  <c:v>1.1845E-2</c:v>
                </c:pt>
                <c:pt idx="9057">
                  <c:v>1.1897E-2</c:v>
                </c:pt>
                <c:pt idx="9058">
                  <c:v>1.1971000000000001E-2</c:v>
                </c:pt>
                <c:pt idx="9059">
                  <c:v>1.2055E-2</c:v>
                </c:pt>
                <c:pt idx="9060">
                  <c:v>1.214E-2</c:v>
                </c:pt>
                <c:pt idx="9061">
                  <c:v>1.2203E-2</c:v>
                </c:pt>
                <c:pt idx="9062">
                  <c:v>1.2298E-2</c:v>
                </c:pt>
                <c:pt idx="9063">
                  <c:v>1.2361E-2</c:v>
                </c:pt>
                <c:pt idx="9064">
                  <c:v>1.2435E-2</c:v>
                </c:pt>
                <c:pt idx="9065">
                  <c:v>1.2498E-2</c:v>
                </c:pt>
                <c:pt idx="9066">
                  <c:v>1.2560999999999999E-2</c:v>
                </c:pt>
                <c:pt idx="9067">
                  <c:v>1.2593E-2</c:v>
                </c:pt>
                <c:pt idx="9068">
                  <c:v>1.2625000000000001E-2</c:v>
                </c:pt>
                <c:pt idx="9069">
                  <c:v>1.2656000000000001E-2</c:v>
                </c:pt>
                <c:pt idx="9070">
                  <c:v>1.2666999999999999E-2</c:v>
                </c:pt>
                <c:pt idx="9071">
                  <c:v>1.2656000000000001E-2</c:v>
                </c:pt>
                <c:pt idx="9072">
                  <c:v>1.2635E-2</c:v>
                </c:pt>
                <c:pt idx="9073">
                  <c:v>1.2603E-2</c:v>
                </c:pt>
                <c:pt idx="9074">
                  <c:v>1.2540000000000001E-2</c:v>
                </c:pt>
                <c:pt idx="9075">
                  <c:v>1.2477E-2</c:v>
                </c:pt>
                <c:pt idx="9076">
                  <c:v>1.2382000000000001E-2</c:v>
                </c:pt>
                <c:pt idx="9077">
                  <c:v>1.2277E-2</c:v>
                </c:pt>
                <c:pt idx="9078">
                  <c:v>1.2149999999999999E-2</c:v>
                </c:pt>
                <c:pt idx="9079">
                  <c:v>1.2034E-2</c:v>
                </c:pt>
                <c:pt idx="9080">
                  <c:v>1.1854999999999999E-2</c:v>
                </c:pt>
                <c:pt idx="9081">
                  <c:v>1.1686999999999999E-2</c:v>
                </c:pt>
                <c:pt idx="9082">
                  <c:v>1.1497E-2</c:v>
                </c:pt>
                <c:pt idx="9083">
                  <c:v>1.1328E-2</c:v>
                </c:pt>
                <c:pt idx="9084">
                  <c:v>1.1148999999999999E-2</c:v>
                </c:pt>
                <c:pt idx="9085">
                  <c:v>1.0949E-2</c:v>
                </c:pt>
                <c:pt idx="9086">
                  <c:v>1.077E-2</c:v>
                </c:pt>
                <c:pt idx="9087">
                  <c:v>1.057E-2</c:v>
                </c:pt>
                <c:pt idx="9088">
                  <c:v>1.0401000000000001E-2</c:v>
                </c:pt>
                <c:pt idx="9089">
                  <c:v>1.0211E-2</c:v>
                </c:pt>
                <c:pt idx="9090">
                  <c:v>1.0031999999999999E-2</c:v>
                </c:pt>
                <c:pt idx="9091">
                  <c:v>9.8630000000000002E-3</c:v>
                </c:pt>
                <c:pt idx="9092">
                  <c:v>9.7160000000000007E-3</c:v>
                </c:pt>
                <c:pt idx="9093">
                  <c:v>9.5469999999999999E-3</c:v>
                </c:pt>
                <c:pt idx="9094">
                  <c:v>9.4310000000000001E-3</c:v>
                </c:pt>
                <c:pt idx="9095">
                  <c:v>9.3150000000000004E-3</c:v>
                </c:pt>
                <c:pt idx="9096">
                  <c:v>9.1889999999999993E-3</c:v>
                </c:pt>
                <c:pt idx="9097">
                  <c:v>9.1050000000000002E-3</c:v>
                </c:pt>
                <c:pt idx="9098">
                  <c:v>9.0200000000000002E-3</c:v>
                </c:pt>
                <c:pt idx="9099">
                  <c:v>8.9890000000000005E-3</c:v>
                </c:pt>
                <c:pt idx="9100">
                  <c:v>8.9040000000000005E-3</c:v>
                </c:pt>
                <c:pt idx="9101">
                  <c:v>8.9040000000000005E-3</c:v>
                </c:pt>
                <c:pt idx="9102">
                  <c:v>8.8940000000000009E-3</c:v>
                </c:pt>
                <c:pt idx="9103">
                  <c:v>8.8940000000000009E-3</c:v>
                </c:pt>
                <c:pt idx="9104">
                  <c:v>8.9149999999999993E-3</c:v>
                </c:pt>
                <c:pt idx="9105">
                  <c:v>8.9470000000000001E-3</c:v>
                </c:pt>
                <c:pt idx="9106">
                  <c:v>8.9779999999999999E-3</c:v>
                </c:pt>
                <c:pt idx="9107">
                  <c:v>9.0100000000000006E-3</c:v>
                </c:pt>
                <c:pt idx="9108">
                  <c:v>9.0840000000000001E-3</c:v>
                </c:pt>
                <c:pt idx="9109">
                  <c:v>9.1470000000000006E-3</c:v>
                </c:pt>
                <c:pt idx="9110">
                  <c:v>9.1889999999999993E-3</c:v>
                </c:pt>
                <c:pt idx="9111">
                  <c:v>9.2519999999999998E-3</c:v>
                </c:pt>
                <c:pt idx="9112">
                  <c:v>9.3259999999999992E-3</c:v>
                </c:pt>
                <c:pt idx="9113">
                  <c:v>9.3889999999999998E-3</c:v>
                </c:pt>
                <c:pt idx="9114">
                  <c:v>9.4629999999999992E-3</c:v>
                </c:pt>
                <c:pt idx="9115">
                  <c:v>9.5370000000000003E-3</c:v>
                </c:pt>
                <c:pt idx="9116">
                  <c:v>9.6109999999999998E-3</c:v>
                </c:pt>
                <c:pt idx="9117">
                  <c:v>9.6839999999999999E-3</c:v>
                </c:pt>
                <c:pt idx="9118">
                  <c:v>9.7579999999999993E-3</c:v>
                </c:pt>
                <c:pt idx="9119">
                  <c:v>9.8420000000000001E-3</c:v>
                </c:pt>
                <c:pt idx="9120">
                  <c:v>9.8949999999999993E-3</c:v>
                </c:pt>
                <c:pt idx="9121">
                  <c:v>9.9480000000000002E-3</c:v>
                </c:pt>
                <c:pt idx="9122">
                  <c:v>1.0022E-2</c:v>
                </c:pt>
                <c:pt idx="9123">
                  <c:v>1.0074E-2</c:v>
                </c:pt>
                <c:pt idx="9124">
                  <c:v>1.0137E-2</c:v>
                </c:pt>
                <c:pt idx="9125">
                  <c:v>1.0189999999999999E-2</c:v>
                </c:pt>
                <c:pt idx="9126">
                  <c:v>1.0232E-2</c:v>
                </c:pt>
                <c:pt idx="9127">
                  <c:v>1.0264000000000001E-2</c:v>
                </c:pt>
                <c:pt idx="9128">
                  <c:v>1.0285000000000001E-2</c:v>
                </c:pt>
                <c:pt idx="9129">
                  <c:v>1.0317E-2</c:v>
                </c:pt>
                <c:pt idx="9130">
                  <c:v>1.0338E-2</c:v>
                </c:pt>
                <c:pt idx="9131">
                  <c:v>1.0348E-2</c:v>
                </c:pt>
                <c:pt idx="9132">
                  <c:v>1.038E-2</c:v>
                </c:pt>
                <c:pt idx="9133">
                  <c:v>1.039E-2</c:v>
                </c:pt>
                <c:pt idx="9134">
                  <c:v>1.038E-2</c:v>
                </c:pt>
                <c:pt idx="9135">
                  <c:v>1.039E-2</c:v>
                </c:pt>
                <c:pt idx="9136">
                  <c:v>1.038E-2</c:v>
                </c:pt>
                <c:pt idx="9137">
                  <c:v>1.0348E-2</c:v>
                </c:pt>
                <c:pt idx="9138">
                  <c:v>1.0326999999999999E-2</c:v>
                </c:pt>
                <c:pt idx="9139">
                  <c:v>1.0285000000000001E-2</c:v>
                </c:pt>
                <c:pt idx="9140">
                  <c:v>1.0253E-2</c:v>
                </c:pt>
                <c:pt idx="9141">
                  <c:v>1.0189999999999999E-2</c:v>
                </c:pt>
                <c:pt idx="9142">
                  <c:v>1.0106E-2</c:v>
                </c:pt>
                <c:pt idx="9143">
                  <c:v>1.0031999999999999E-2</c:v>
                </c:pt>
                <c:pt idx="9144">
                  <c:v>9.9369999999999997E-3</c:v>
                </c:pt>
                <c:pt idx="9145">
                  <c:v>9.8209999999999999E-3</c:v>
                </c:pt>
                <c:pt idx="9146">
                  <c:v>9.7260000000000003E-3</c:v>
                </c:pt>
                <c:pt idx="9147">
                  <c:v>9.5890000000000003E-3</c:v>
                </c:pt>
                <c:pt idx="9148">
                  <c:v>9.4420000000000007E-3</c:v>
                </c:pt>
                <c:pt idx="9149">
                  <c:v>9.2940000000000002E-3</c:v>
                </c:pt>
                <c:pt idx="9150">
                  <c:v>9.1680000000000008E-3</c:v>
                </c:pt>
                <c:pt idx="9151">
                  <c:v>8.9990000000000001E-3</c:v>
                </c:pt>
                <c:pt idx="9152">
                  <c:v>8.8620000000000001E-3</c:v>
                </c:pt>
                <c:pt idx="9153">
                  <c:v>8.6829999999999997E-3</c:v>
                </c:pt>
                <c:pt idx="9154">
                  <c:v>8.5039999999999994E-3</c:v>
                </c:pt>
                <c:pt idx="9155">
                  <c:v>8.3350000000000004E-3</c:v>
                </c:pt>
                <c:pt idx="9156">
                  <c:v>8.1560000000000001E-3</c:v>
                </c:pt>
                <c:pt idx="9157">
                  <c:v>7.9670000000000001E-3</c:v>
                </c:pt>
                <c:pt idx="9158">
                  <c:v>7.7980000000000002E-3</c:v>
                </c:pt>
                <c:pt idx="9159">
                  <c:v>7.6290000000000004E-3</c:v>
                </c:pt>
                <c:pt idx="9160">
                  <c:v>7.45E-3</c:v>
                </c:pt>
                <c:pt idx="9161">
                  <c:v>7.2820000000000003E-3</c:v>
                </c:pt>
                <c:pt idx="9162">
                  <c:v>7.1450000000000003E-3</c:v>
                </c:pt>
                <c:pt idx="9163">
                  <c:v>7.0080000000000003E-3</c:v>
                </c:pt>
                <c:pt idx="9164">
                  <c:v>6.8710000000000004E-3</c:v>
                </c:pt>
                <c:pt idx="9165">
                  <c:v>6.744E-3</c:v>
                </c:pt>
                <c:pt idx="9166">
                  <c:v>6.6490000000000004E-3</c:v>
                </c:pt>
                <c:pt idx="9167">
                  <c:v>6.5440000000000003E-3</c:v>
                </c:pt>
                <c:pt idx="9168">
                  <c:v>6.4809999999999998E-3</c:v>
                </c:pt>
                <c:pt idx="9169">
                  <c:v>6.417E-3</c:v>
                </c:pt>
                <c:pt idx="9170">
                  <c:v>6.3439999999999998E-3</c:v>
                </c:pt>
                <c:pt idx="9171">
                  <c:v>6.3010000000000002E-3</c:v>
                </c:pt>
                <c:pt idx="9172">
                  <c:v>6.2589999999999998E-3</c:v>
                </c:pt>
                <c:pt idx="9173">
                  <c:v>6.2490000000000002E-3</c:v>
                </c:pt>
                <c:pt idx="9174">
                  <c:v>6.228E-3</c:v>
                </c:pt>
                <c:pt idx="9175">
                  <c:v>6.228E-3</c:v>
                </c:pt>
                <c:pt idx="9176">
                  <c:v>6.2069999999999998E-3</c:v>
                </c:pt>
                <c:pt idx="9177">
                  <c:v>6.1859999999999997E-3</c:v>
                </c:pt>
                <c:pt idx="9178">
                  <c:v>6.2069999999999998E-3</c:v>
                </c:pt>
                <c:pt idx="9179">
                  <c:v>6.2069999999999998E-3</c:v>
                </c:pt>
                <c:pt idx="9180">
                  <c:v>6.228E-3</c:v>
                </c:pt>
                <c:pt idx="9181">
                  <c:v>6.2379999999999996E-3</c:v>
                </c:pt>
                <c:pt idx="9182">
                  <c:v>6.2379999999999996E-3</c:v>
                </c:pt>
                <c:pt idx="9183">
                  <c:v>6.2170000000000003E-3</c:v>
                </c:pt>
                <c:pt idx="9184">
                  <c:v>6.228E-3</c:v>
                </c:pt>
                <c:pt idx="9185">
                  <c:v>6.228E-3</c:v>
                </c:pt>
                <c:pt idx="9186">
                  <c:v>6.1960000000000001E-3</c:v>
                </c:pt>
                <c:pt idx="9187">
                  <c:v>6.1640000000000002E-3</c:v>
                </c:pt>
                <c:pt idx="9188">
                  <c:v>6.143E-3</c:v>
                </c:pt>
                <c:pt idx="9189">
                  <c:v>6.1009999999999997E-3</c:v>
                </c:pt>
                <c:pt idx="9190">
                  <c:v>6.038E-3</c:v>
                </c:pt>
                <c:pt idx="9191">
                  <c:v>5.9959999999999996E-3</c:v>
                </c:pt>
                <c:pt idx="9192">
                  <c:v>5.9329999999999999E-3</c:v>
                </c:pt>
                <c:pt idx="9193">
                  <c:v>5.8479999999999999E-3</c:v>
                </c:pt>
                <c:pt idx="9194">
                  <c:v>5.7749999999999998E-3</c:v>
                </c:pt>
                <c:pt idx="9195">
                  <c:v>5.7010000000000003E-3</c:v>
                </c:pt>
                <c:pt idx="9196">
                  <c:v>5.6480000000000002E-3</c:v>
                </c:pt>
                <c:pt idx="9197">
                  <c:v>5.574E-3</c:v>
                </c:pt>
                <c:pt idx="9198">
                  <c:v>5.4900000000000001E-3</c:v>
                </c:pt>
                <c:pt idx="9199">
                  <c:v>5.4270000000000004E-3</c:v>
                </c:pt>
                <c:pt idx="9200">
                  <c:v>5.3639999999999998E-3</c:v>
                </c:pt>
                <c:pt idx="9201">
                  <c:v>5.3109999999999997E-3</c:v>
                </c:pt>
                <c:pt idx="9202">
                  <c:v>5.2579999999999997E-3</c:v>
                </c:pt>
                <c:pt idx="9203">
                  <c:v>5.2370000000000003E-3</c:v>
                </c:pt>
                <c:pt idx="9204">
                  <c:v>5.2050000000000004E-3</c:v>
                </c:pt>
                <c:pt idx="9205">
                  <c:v>5.1840000000000002E-3</c:v>
                </c:pt>
                <c:pt idx="9206">
                  <c:v>5.1529999999999996E-3</c:v>
                </c:pt>
                <c:pt idx="9207">
                  <c:v>5.1630000000000001E-3</c:v>
                </c:pt>
                <c:pt idx="9208">
                  <c:v>5.1630000000000001E-3</c:v>
                </c:pt>
                <c:pt idx="9209">
                  <c:v>5.1840000000000002E-3</c:v>
                </c:pt>
                <c:pt idx="9210">
                  <c:v>5.2160000000000002E-3</c:v>
                </c:pt>
                <c:pt idx="9211">
                  <c:v>5.2579999999999997E-3</c:v>
                </c:pt>
                <c:pt idx="9212">
                  <c:v>5.3109999999999997E-3</c:v>
                </c:pt>
                <c:pt idx="9213">
                  <c:v>5.3740000000000003E-3</c:v>
                </c:pt>
                <c:pt idx="9214">
                  <c:v>5.437E-3</c:v>
                </c:pt>
                <c:pt idx="9215">
                  <c:v>5.522E-3</c:v>
                </c:pt>
                <c:pt idx="9216">
                  <c:v>5.5950000000000001E-3</c:v>
                </c:pt>
                <c:pt idx="9217">
                  <c:v>5.659E-3</c:v>
                </c:pt>
                <c:pt idx="9218">
                  <c:v>5.7429999999999998E-3</c:v>
                </c:pt>
                <c:pt idx="9219">
                  <c:v>5.8269999999999997E-3</c:v>
                </c:pt>
                <c:pt idx="9220">
                  <c:v>5.8690000000000001E-3</c:v>
                </c:pt>
                <c:pt idx="9221">
                  <c:v>5.9220000000000002E-3</c:v>
                </c:pt>
                <c:pt idx="9222">
                  <c:v>5.9639999999999997E-3</c:v>
                </c:pt>
                <c:pt idx="9223">
                  <c:v>5.9959999999999996E-3</c:v>
                </c:pt>
                <c:pt idx="9224">
                  <c:v>6.0169999999999998E-3</c:v>
                </c:pt>
                <c:pt idx="9225">
                  <c:v>5.9959999999999996E-3</c:v>
                </c:pt>
                <c:pt idx="9226">
                  <c:v>6.0060000000000001E-3</c:v>
                </c:pt>
                <c:pt idx="9227">
                  <c:v>5.9639999999999997E-3</c:v>
                </c:pt>
                <c:pt idx="9228">
                  <c:v>5.9329999999999999E-3</c:v>
                </c:pt>
                <c:pt idx="9229">
                  <c:v>5.8690000000000001E-3</c:v>
                </c:pt>
                <c:pt idx="9230">
                  <c:v>5.8060000000000004E-3</c:v>
                </c:pt>
                <c:pt idx="9231">
                  <c:v>5.7219999999999997E-3</c:v>
                </c:pt>
                <c:pt idx="9232">
                  <c:v>5.6160000000000003E-3</c:v>
                </c:pt>
                <c:pt idx="9233">
                  <c:v>5.4790000000000004E-3</c:v>
                </c:pt>
                <c:pt idx="9234">
                  <c:v>5.3420000000000004E-3</c:v>
                </c:pt>
                <c:pt idx="9235">
                  <c:v>5.2050000000000004E-3</c:v>
                </c:pt>
                <c:pt idx="9236">
                  <c:v>5.0679999999999996E-3</c:v>
                </c:pt>
                <c:pt idx="9237">
                  <c:v>4.8890000000000001E-3</c:v>
                </c:pt>
                <c:pt idx="9238">
                  <c:v>4.7210000000000004E-3</c:v>
                </c:pt>
                <c:pt idx="9239">
                  <c:v>4.5519999999999996E-3</c:v>
                </c:pt>
                <c:pt idx="9240">
                  <c:v>4.3829999999999997E-3</c:v>
                </c:pt>
                <c:pt idx="9241">
                  <c:v>4.1939999999999998E-3</c:v>
                </c:pt>
                <c:pt idx="9242">
                  <c:v>4.0359999999999997E-3</c:v>
                </c:pt>
                <c:pt idx="9243">
                  <c:v>3.8779999999999999E-3</c:v>
                </c:pt>
                <c:pt idx="9244">
                  <c:v>3.7090000000000001E-3</c:v>
                </c:pt>
                <c:pt idx="9245">
                  <c:v>3.5820000000000001E-3</c:v>
                </c:pt>
                <c:pt idx="9246">
                  <c:v>3.4350000000000001E-3</c:v>
                </c:pt>
                <c:pt idx="9247">
                  <c:v>3.3080000000000002E-3</c:v>
                </c:pt>
                <c:pt idx="9248">
                  <c:v>3.2139999999999998E-3</c:v>
                </c:pt>
                <c:pt idx="9249">
                  <c:v>3.1080000000000001E-3</c:v>
                </c:pt>
                <c:pt idx="9250">
                  <c:v>3.0240000000000002E-3</c:v>
                </c:pt>
                <c:pt idx="9251">
                  <c:v>2.9819999999999998E-3</c:v>
                </c:pt>
                <c:pt idx="9252">
                  <c:v>2.9399999999999999E-3</c:v>
                </c:pt>
                <c:pt idx="9253">
                  <c:v>2.9190000000000002E-3</c:v>
                </c:pt>
                <c:pt idx="9254">
                  <c:v>2.8969999999999998E-3</c:v>
                </c:pt>
                <c:pt idx="9255">
                  <c:v>2.8969999999999998E-3</c:v>
                </c:pt>
                <c:pt idx="9256">
                  <c:v>2.9190000000000002E-3</c:v>
                </c:pt>
                <c:pt idx="9257">
                  <c:v>2.9290000000000002E-3</c:v>
                </c:pt>
                <c:pt idx="9258">
                  <c:v>3.003E-3</c:v>
                </c:pt>
                <c:pt idx="9259">
                  <c:v>3.045E-3</c:v>
                </c:pt>
                <c:pt idx="9260">
                  <c:v>3.1080000000000001E-3</c:v>
                </c:pt>
                <c:pt idx="9261">
                  <c:v>3.1819999999999999E-3</c:v>
                </c:pt>
                <c:pt idx="9262">
                  <c:v>3.277E-3</c:v>
                </c:pt>
                <c:pt idx="9263">
                  <c:v>3.372E-3</c:v>
                </c:pt>
                <c:pt idx="9264">
                  <c:v>3.467E-3</c:v>
                </c:pt>
                <c:pt idx="9265">
                  <c:v>3.5509999999999999E-3</c:v>
                </c:pt>
                <c:pt idx="9266">
                  <c:v>3.656E-3</c:v>
                </c:pt>
                <c:pt idx="9267">
                  <c:v>3.751E-3</c:v>
                </c:pt>
                <c:pt idx="9268">
                  <c:v>3.8249999999999998E-3</c:v>
                </c:pt>
                <c:pt idx="9269">
                  <c:v>3.9300000000000003E-3</c:v>
                </c:pt>
                <c:pt idx="9270">
                  <c:v>4.0150000000000003E-3</c:v>
                </c:pt>
                <c:pt idx="9271">
                  <c:v>4.0879999999999996E-3</c:v>
                </c:pt>
                <c:pt idx="9272">
                  <c:v>4.1520000000000003E-3</c:v>
                </c:pt>
                <c:pt idx="9273">
                  <c:v>4.2360000000000002E-3</c:v>
                </c:pt>
                <c:pt idx="9274">
                  <c:v>4.267E-3</c:v>
                </c:pt>
                <c:pt idx="9275">
                  <c:v>4.3200000000000001E-3</c:v>
                </c:pt>
                <c:pt idx="9276">
                  <c:v>4.352E-3</c:v>
                </c:pt>
                <c:pt idx="9277">
                  <c:v>4.3940000000000003E-3</c:v>
                </c:pt>
                <c:pt idx="9278">
                  <c:v>4.3940000000000003E-3</c:v>
                </c:pt>
                <c:pt idx="9279">
                  <c:v>4.4149999999999997E-3</c:v>
                </c:pt>
                <c:pt idx="9280">
                  <c:v>4.4260000000000002E-3</c:v>
                </c:pt>
                <c:pt idx="9281">
                  <c:v>4.4039999999999999E-3</c:v>
                </c:pt>
                <c:pt idx="9282">
                  <c:v>4.4039999999999999E-3</c:v>
                </c:pt>
                <c:pt idx="9283">
                  <c:v>4.3620000000000004E-3</c:v>
                </c:pt>
                <c:pt idx="9284">
                  <c:v>4.3309999999999998E-3</c:v>
                </c:pt>
                <c:pt idx="9285">
                  <c:v>4.2890000000000003E-3</c:v>
                </c:pt>
                <c:pt idx="9286">
                  <c:v>4.2459999999999998E-3</c:v>
                </c:pt>
                <c:pt idx="9287">
                  <c:v>4.1939999999999998E-3</c:v>
                </c:pt>
                <c:pt idx="9288">
                  <c:v>4.1200000000000004E-3</c:v>
                </c:pt>
                <c:pt idx="9289">
                  <c:v>4.0569999999999998E-3</c:v>
                </c:pt>
                <c:pt idx="9290">
                  <c:v>3.993E-3</c:v>
                </c:pt>
                <c:pt idx="9291">
                  <c:v>3.9300000000000003E-3</c:v>
                </c:pt>
                <c:pt idx="9292">
                  <c:v>3.8249999999999998E-3</c:v>
                </c:pt>
                <c:pt idx="9293">
                  <c:v>3.7620000000000002E-3</c:v>
                </c:pt>
                <c:pt idx="9294">
                  <c:v>3.6879999999999999E-3</c:v>
                </c:pt>
                <c:pt idx="9295">
                  <c:v>3.604E-3</c:v>
                </c:pt>
                <c:pt idx="9296">
                  <c:v>3.509E-3</c:v>
                </c:pt>
                <c:pt idx="9297">
                  <c:v>3.424E-3</c:v>
                </c:pt>
                <c:pt idx="9298">
                  <c:v>3.3509999999999998E-3</c:v>
                </c:pt>
                <c:pt idx="9299">
                  <c:v>3.2560000000000002E-3</c:v>
                </c:pt>
                <c:pt idx="9300">
                  <c:v>3.1610000000000002E-3</c:v>
                </c:pt>
                <c:pt idx="9301">
                  <c:v>3.0769999999999999E-3</c:v>
                </c:pt>
                <c:pt idx="9302">
                  <c:v>2.9819999999999998E-3</c:v>
                </c:pt>
                <c:pt idx="9303">
                  <c:v>2.908E-3</c:v>
                </c:pt>
                <c:pt idx="9304">
                  <c:v>2.813E-3</c:v>
                </c:pt>
                <c:pt idx="9305">
                  <c:v>2.7179999999999999E-3</c:v>
                </c:pt>
                <c:pt idx="9306">
                  <c:v>2.6129999999999999E-3</c:v>
                </c:pt>
                <c:pt idx="9307">
                  <c:v>2.5500000000000002E-3</c:v>
                </c:pt>
                <c:pt idx="9308">
                  <c:v>2.4550000000000002E-3</c:v>
                </c:pt>
                <c:pt idx="9309">
                  <c:v>2.3709999999999998E-3</c:v>
                </c:pt>
                <c:pt idx="9310">
                  <c:v>2.2859999999999998E-3</c:v>
                </c:pt>
                <c:pt idx="9311">
                  <c:v>2.212E-3</c:v>
                </c:pt>
                <c:pt idx="9312">
                  <c:v>2.1489999999999999E-3</c:v>
                </c:pt>
                <c:pt idx="9313">
                  <c:v>2.0539999999999998E-3</c:v>
                </c:pt>
                <c:pt idx="9314">
                  <c:v>1.97E-3</c:v>
                </c:pt>
                <c:pt idx="9315">
                  <c:v>1.8959999999999999E-3</c:v>
                </c:pt>
                <c:pt idx="9316">
                  <c:v>1.812E-3</c:v>
                </c:pt>
                <c:pt idx="9317">
                  <c:v>1.738E-3</c:v>
                </c:pt>
                <c:pt idx="9318">
                  <c:v>1.6639999999999999E-3</c:v>
                </c:pt>
                <c:pt idx="9319">
                  <c:v>1.601E-3</c:v>
                </c:pt>
                <c:pt idx="9320">
                  <c:v>1.4959999999999999E-3</c:v>
                </c:pt>
                <c:pt idx="9321">
                  <c:v>1.4430000000000001E-3</c:v>
                </c:pt>
                <c:pt idx="9322">
                  <c:v>1.348E-3</c:v>
                </c:pt>
                <c:pt idx="9323">
                  <c:v>1.2849999999999999E-3</c:v>
                </c:pt>
                <c:pt idx="9324">
                  <c:v>1.2110000000000001E-3</c:v>
                </c:pt>
                <c:pt idx="9325">
                  <c:v>1.1379999999999999E-3</c:v>
                </c:pt>
                <c:pt idx="9326">
                  <c:v>1.0740000000000001E-3</c:v>
                </c:pt>
                <c:pt idx="9327">
                  <c:v>1.011E-3</c:v>
                </c:pt>
                <c:pt idx="9328">
                  <c:v>9.4799999999999995E-4</c:v>
                </c:pt>
                <c:pt idx="9329">
                  <c:v>8.9499999999999996E-4</c:v>
                </c:pt>
                <c:pt idx="9330">
                  <c:v>8.3199999999999995E-4</c:v>
                </c:pt>
                <c:pt idx="9331">
                  <c:v>7.7899999999999996E-4</c:v>
                </c:pt>
                <c:pt idx="9332">
                  <c:v>7.27E-4</c:v>
                </c:pt>
                <c:pt idx="9333">
                  <c:v>6.6299999999999996E-4</c:v>
                </c:pt>
                <c:pt idx="9334">
                  <c:v>6.11E-4</c:v>
                </c:pt>
                <c:pt idx="9335">
                  <c:v>5.7899999999999998E-4</c:v>
                </c:pt>
                <c:pt idx="9336">
                  <c:v>5.4699999999999996E-4</c:v>
                </c:pt>
                <c:pt idx="9337">
                  <c:v>5.2599999999999999E-4</c:v>
                </c:pt>
                <c:pt idx="9338">
                  <c:v>5.0500000000000002E-4</c:v>
                </c:pt>
                <c:pt idx="9339">
                  <c:v>4.84E-4</c:v>
                </c:pt>
                <c:pt idx="9340">
                  <c:v>4.84E-4</c:v>
                </c:pt>
                <c:pt idx="9341">
                  <c:v>4.84E-4</c:v>
                </c:pt>
                <c:pt idx="9342">
                  <c:v>5.0500000000000002E-4</c:v>
                </c:pt>
                <c:pt idx="9343">
                  <c:v>5.2599999999999999E-4</c:v>
                </c:pt>
                <c:pt idx="9344">
                  <c:v>5.6800000000000004E-4</c:v>
                </c:pt>
                <c:pt idx="9345">
                  <c:v>6.11E-4</c:v>
                </c:pt>
                <c:pt idx="9346">
                  <c:v>6.5300000000000004E-4</c:v>
                </c:pt>
                <c:pt idx="9347">
                  <c:v>7.1599999999999995E-4</c:v>
                </c:pt>
                <c:pt idx="9348">
                  <c:v>7.9000000000000001E-4</c:v>
                </c:pt>
                <c:pt idx="9349">
                  <c:v>8.5300000000000003E-4</c:v>
                </c:pt>
                <c:pt idx="9350">
                  <c:v>9.3700000000000001E-4</c:v>
                </c:pt>
                <c:pt idx="9351">
                  <c:v>1.011E-3</c:v>
                </c:pt>
                <c:pt idx="9352">
                  <c:v>1.106E-3</c:v>
                </c:pt>
                <c:pt idx="9353">
                  <c:v>1.201E-3</c:v>
                </c:pt>
                <c:pt idx="9354">
                  <c:v>1.3060000000000001E-3</c:v>
                </c:pt>
                <c:pt idx="9355">
                  <c:v>1.3799999999999999E-3</c:v>
                </c:pt>
                <c:pt idx="9356">
                  <c:v>1.4959999999999999E-3</c:v>
                </c:pt>
                <c:pt idx="9357">
                  <c:v>1.591E-3</c:v>
                </c:pt>
                <c:pt idx="9358">
                  <c:v>1.6750000000000001E-3</c:v>
                </c:pt>
                <c:pt idx="9359">
                  <c:v>1.7700000000000001E-3</c:v>
                </c:pt>
                <c:pt idx="9360">
                  <c:v>1.854E-3</c:v>
                </c:pt>
                <c:pt idx="9361">
                  <c:v>1.9170000000000001E-3</c:v>
                </c:pt>
                <c:pt idx="9362">
                  <c:v>1.9910000000000001E-3</c:v>
                </c:pt>
                <c:pt idx="9363">
                  <c:v>2.0330000000000001E-3</c:v>
                </c:pt>
                <c:pt idx="9364">
                  <c:v>2.075E-3</c:v>
                </c:pt>
                <c:pt idx="9365">
                  <c:v>2.0969999999999999E-3</c:v>
                </c:pt>
                <c:pt idx="9366">
                  <c:v>2.1069999999999999E-3</c:v>
                </c:pt>
                <c:pt idx="9367">
                  <c:v>2.0969999999999999E-3</c:v>
                </c:pt>
                <c:pt idx="9368">
                  <c:v>2.065E-3</c:v>
                </c:pt>
                <c:pt idx="9369">
                  <c:v>2.0330000000000001E-3</c:v>
                </c:pt>
                <c:pt idx="9370">
                  <c:v>1.97E-3</c:v>
                </c:pt>
                <c:pt idx="9371">
                  <c:v>1.8959999999999999E-3</c:v>
                </c:pt>
                <c:pt idx="9372">
                  <c:v>1.823E-3</c:v>
                </c:pt>
                <c:pt idx="9373">
                  <c:v>1.717E-3</c:v>
                </c:pt>
                <c:pt idx="9374">
                  <c:v>1.601E-3</c:v>
                </c:pt>
                <c:pt idx="9375">
                  <c:v>1.464E-3</c:v>
                </c:pt>
                <c:pt idx="9376">
                  <c:v>1.359E-3</c:v>
                </c:pt>
                <c:pt idx="9377">
                  <c:v>1.201E-3</c:v>
                </c:pt>
                <c:pt idx="9378">
                  <c:v>1.0430000000000001E-3</c:v>
                </c:pt>
                <c:pt idx="9379">
                  <c:v>8.9499999999999996E-4</c:v>
                </c:pt>
                <c:pt idx="9380">
                  <c:v>7.3700000000000002E-4</c:v>
                </c:pt>
                <c:pt idx="9381">
                  <c:v>5.7899999999999998E-4</c:v>
                </c:pt>
                <c:pt idx="9382">
                  <c:v>4.3100000000000001E-4</c:v>
                </c:pt>
                <c:pt idx="9383">
                  <c:v>2.7300000000000002E-4</c:v>
                </c:pt>
                <c:pt idx="9384">
                  <c:v>1.26E-4</c:v>
                </c:pt>
                <c:pt idx="9385">
                  <c:v>-1.1E-5</c:v>
                </c:pt>
                <c:pt idx="9386">
                  <c:v>-1.3799999999999999E-4</c:v>
                </c:pt>
                <c:pt idx="9387">
                  <c:v>-2.6400000000000002E-4</c:v>
                </c:pt>
                <c:pt idx="9388">
                  <c:v>-3.6900000000000002E-4</c:v>
                </c:pt>
                <c:pt idx="9389">
                  <c:v>-4.4299999999999998E-4</c:v>
                </c:pt>
                <c:pt idx="9390">
                  <c:v>-5.2800000000000004E-4</c:v>
                </c:pt>
                <c:pt idx="9391">
                  <c:v>-6.1200000000000002E-4</c:v>
                </c:pt>
                <c:pt idx="9392">
                  <c:v>-6.5399999999999996E-4</c:v>
                </c:pt>
                <c:pt idx="9393">
                  <c:v>-6.8599999999999998E-4</c:v>
                </c:pt>
                <c:pt idx="9394">
                  <c:v>-7.1699999999999997E-4</c:v>
                </c:pt>
                <c:pt idx="9395">
                  <c:v>-6.96E-4</c:v>
                </c:pt>
                <c:pt idx="9396">
                  <c:v>-6.96E-4</c:v>
                </c:pt>
                <c:pt idx="9397">
                  <c:v>-6.6500000000000001E-4</c:v>
                </c:pt>
                <c:pt idx="9398">
                  <c:v>-6.2200000000000005E-4</c:v>
                </c:pt>
                <c:pt idx="9399">
                  <c:v>-5.9100000000000005E-4</c:v>
                </c:pt>
                <c:pt idx="9400">
                  <c:v>-5.4900000000000001E-4</c:v>
                </c:pt>
                <c:pt idx="9401">
                  <c:v>-4.9600000000000002E-4</c:v>
                </c:pt>
                <c:pt idx="9402">
                  <c:v>-4.2200000000000001E-4</c:v>
                </c:pt>
                <c:pt idx="9403">
                  <c:v>-3.6900000000000002E-4</c:v>
                </c:pt>
                <c:pt idx="9404">
                  <c:v>-2.8499999999999999E-4</c:v>
                </c:pt>
                <c:pt idx="9405">
                  <c:v>-2.22E-4</c:v>
                </c:pt>
                <c:pt idx="9406">
                  <c:v>-1.4799999999999999E-4</c:v>
                </c:pt>
                <c:pt idx="9407">
                  <c:v>-8.5000000000000006E-5</c:v>
                </c:pt>
                <c:pt idx="9408">
                  <c:v>-3.1999999999999999E-5</c:v>
                </c:pt>
                <c:pt idx="9409">
                  <c:v>2.0000000000000002E-5</c:v>
                </c:pt>
                <c:pt idx="9410">
                  <c:v>6.3E-5</c:v>
                </c:pt>
                <c:pt idx="9411">
                  <c:v>1.05E-4</c:v>
                </c:pt>
                <c:pt idx="9412">
                  <c:v>1.26E-4</c:v>
                </c:pt>
                <c:pt idx="9413">
                  <c:v>1.5699999999999999E-4</c:v>
                </c:pt>
                <c:pt idx="9414">
                  <c:v>1.5699999999999999E-4</c:v>
                </c:pt>
                <c:pt idx="9415">
                  <c:v>1.36E-4</c:v>
                </c:pt>
                <c:pt idx="9416">
                  <c:v>1.15E-4</c:v>
                </c:pt>
                <c:pt idx="9417">
                  <c:v>9.3999999999999994E-5</c:v>
                </c:pt>
                <c:pt idx="9418">
                  <c:v>5.1999999999999997E-5</c:v>
                </c:pt>
                <c:pt idx="9419">
                  <c:v>3.1000000000000001E-5</c:v>
                </c:pt>
                <c:pt idx="9420">
                  <c:v>-2.1999999999999999E-5</c:v>
                </c:pt>
                <c:pt idx="9421">
                  <c:v>-6.3999999999999997E-5</c:v>
                </c:pt>
                <c:pt idx="9422">
                  <c:v>-1.27E-4</c:v>
                </c:pt>
                <c:pt idx="9423">
                  <c:v>-1.8000000000000001E-4</c:v>
                </c:pt>
                <c:pt idx="9424">
                  <c:v>-2.43E-4</c:v>
                </c:pt>
                <c:pt idx="9425">
                  <c:v>-2.9599999999999998E-4</c:v>
                </c:pt>
                <c:pt idx="9426">
                  <c:v>-3.59E-4</c:v>
                </c:pt>
                <c:pt idx="9427">
                  <c:v>-4.3300000000000001E-4</c:v>
                </c:pt>
                <c:pt idx="9428">
                  <c:v>-4.64E-4</c:v>
                </c:pt>
                <c:pt idx="9429">
                  <c:v>-5.1699999999999999E-4</c:v>
                </c:pt>
                <c:pt idx="9430">
                  <c:v>-5.5900000000000004E-4</c:v>
                </c:pt>
                <c:pt idx="9431">
                  <c:v>-6.0099999999999997E-4</c:v>
                </c:pt>
                <c:pt idx="9432">
                  <c:v>-6.3299999999999999E-4</c:v>
                </c:pt>
                <c:pt idx="9433">
                  <c:v>-6.6500000000000001E-4</c:v>
                </c:pt>
                <c:pt idx="9434">
                  <c:v>-6.7500000000000004E-4</c:v>
                </c:pt>
                <c:pt idx="9435">
                  <c:v>-6.6500000000000001E-4</c:v>
                </c:pt>
                <c:pt idx="9436">
                  <c:v>-6.8599999999999998E-4</c:v>
                </c:pt>
                <c:pt idx="9437">
                  <c:v>-6.7500000000000004E-4</c:v>
                </c:pt>
                <c:pt idx="9438">
                  <c:v>-6.6500000000000001E-4</c:v>
                </c:pt>
                <c:pt idx="9439">
                  <c:v>-6.4300000000000002E-4</c:v>
                </c:pt>
                <c:pt idx="9440">
                  <c:v>-6.1200000000000002E-4</c:v>
                </c:pt>
                <c:pt idx="9441">
                  <c:v>-5.5900000000000004E-4</c:v>
                </c:pt>
                <c:pt idx="9442">
                  <c:v>-5.3799999999999996E-4</c:v>
                </c:pt>
                <c:pt idx="9443">
                  <c:v>-4.75E-4</c:v>
                </c:pt>
                <c:pt idx="9444">
                  <c:v>-4.5399999999999998E-4</c:v>
                </c:pt>
                <c:pt idx="9445">
                  <c:v>-3.9100000000000002E-4</c:v>
                </c:pt>
                <c:pt idx="9446">
                  <c:v>-3.48E-4</c:v>
                </c:pt>
                <c:pt idx="9447">
                  <c:v>-3.0600000000000001E-4</c:v>
                </c:pt>
                <c:pt idx="9448">
                  <c:v>-2.6400000000000002E-4</c:v>
                </c:pt>
                <c:pt idx="9449">
                  <c:v>-2.0100000000000001E-4</c:v>
                </c:pt>
                <c:pt idx="9450">
                  <c:v>-1.6899999999999999E-4</c:v>
                </c:pt>
                <c:pt idx="9451">
                  <c:v>-1.3799999999999999E-4</c:v>
                </c:pt>
                <c:pt idx="9452">
                  <c:v>-1.17E-4</c:v>
                </c:pt>
                <c:pt idx="9453">
                  <c:v>-8.5000000000000006E-5</c:v>
                </c:pt>
                <c:pt idx="9454">
                  <c:v>-4.3000000000000002E-5</c:v>
                </c:pt>
                <c:pt idx="9455">
                  <c:v>-2.1999999999999999E-5</c:v>
                </c:pt>
                <c:pt idx="9456">
                  <c:v>1.0000000000000001E-5</c:v>
                </c:pt>
                <c:pt idx="9457">
                  <c:v>1.0000000000000001E-5</c:v>
                </c:pt>
                <c:pt idx="9458">
                  <c:v>1.0000000000000001E-5</c:v>
                </c:pt>
                <c:pt idx="9459">
                  <c:v>-9.9999999999999995E-7</c:v>
                </c:pt>
                <c:pt idx="9460">
                  <c:v>-9.9999999999999995E-7</c:v>
                </c:pt>
                <c:pt idx="9461">
                  <c:v>-9.9999999999999995E-7</c:v>
                </c:pt>
                <c:pt idx="9462">
                  <c:v>-1.1E-5</c:v>
                </c:pt>
                <c:pt idx="9463">
                  <c:v>-4.3000000000000002E-5</c:v>
                </c:pt>
                <c:pt idx="9464">
                  <c:v>-7.3999999999999996E-5</c:v>
                </c:pt>
                <c:pt idx="9465">
                  <c:v>-1.06E-4</c:v>
                </c:pt>
                <c:pt idx="9466">
                  <c:v>-1.4799999999999999E-4</c:v>
                </c:pt>
                <c:pt idx="9467">
                  <c:v>-1.6899999999999999E-4</c:v>
                </c:pt>
                <c:pt idx="9468">
                  <c:v>-2.1100000000000001E-4</c:v>
                </c:pt>
                <c:pt idx="9469">
                  <c:v>-2.5399999999999999E-4</c:v>
                </c:pt>
                <c:pt idx="9470">
                  <c:v>-3.1700000000000001E-4</c:v>
                </c:pt>
                <c:pt idx="9471">
                  <c:v>-3.48E-4</c:v>
                </c:pt>
                <c:pt idx="9472">
                  <c:v>-4.0099999999999999E-4</c:v>
                </c:pt>
                <c:pt idx="9473">
                  <c:v>-4.64E-4</c:v>
                </c:pt>
                <c:pt idx="9474">
                  <c:v>-5.1699999999999999E-4</c:v>
                </c:pt>
                <c:pt idx="9475">
                  <c:v>-5.6999999999999998E-4</c:v>
                </c:pt>
                <c:pt idx="9476">
                  <c:v>-6.1200000000000002E-4</c:v>
                </c:pt>
                <c:pt idx="9477">
                  <c:v>-6.6500000000000001E-4</c:v>
                </c:pt>
                <c:pt idx="9478">
                  <c:v>-7.3800000000000005E-4</c:v>
                </c:pt>
                <c:pt idx="9479">
                  <c:v>-7.7999999999999999E-4</c:v>
                </c:pt>
                <c:pt idx="9480">
                  <c:v>-8.3299999999999997E-4</c:v>
                </c:pt>
                <c:pt idx="9481">
                  <c:v>-8.9599999999999999E-4</c:v>
                </c:pt>
                <c:pt idx="9482">
                  <c:v>-9.4899999999999997E-4</c:v>
                </c:pt>
                <c:pt idx="9483">
                  <c:v>-1.0330000000000001E-3</c:v>
                </c:pt>
                <c:pt idx="9484">
                  <c:v>-1.054E-3</c:v>
                </c:pt>
                <c:pt idx="9485">
                  <c:v>-1.1180000000000001E-3</c:v>
                </c:pt>
                <c:pt idx="9486">
                  <c:v>-1.17E-3</c:v>
                </c:pt>
                <c:pt idx="9487">
                  <c:v>-1.2130000000000001E-3</c:v>
                </c:pt>
                <c:pt idx="9488">
                  <c:v>-1.255E-3</c:v>
                </c:pt>
                <c:pt idx="9489">
                  <c:v>-1.307E-3</c:v>
                </c:pt>
                <c:pt idx="9490">
                  <c:v>-1.3500000000000001E-3</c:v>
                </c:pt>
                <c:pt idx="9491">
                  <c:v>-1.3810000000000001E-3</c:v>
                </c:pt>
                <c:pt idx="9492">
                  <c:v>-1.402E-3</c:v>
                </c:pt>
                <c:pt idx="9493">
                  <c:v>-1.444E-3</c:v>
                </c:pt>
                <c:pt idx="9494">
                  <c:v>-1.4760000000000001E-3</c:v>
                </c:pt>
                <c:pt idx="9495">
                  <c:v>-1.4760000000000001E-3</c:v>
                </c:pt>
                <c:pt idx="9496">
                  <c:v>-1.4970000000000001E-3</c:v>
                </c:pt>
                <c:pt idx="9497">
                  <c:v>-1.4970000000000001E-3</c:v>
                </c:pt>
                <c:pt idx="9498">
                  <c:v>-1.4970000000000001E-3</c:v>
                </c:pt>
                <c:pt idx="9499">
                  <c:v>-1.487E-3</c:v>
                </c:pt>
                <c:pt idx="9500">
                  <c:v>-1.4649999999999999E-3</c:v>
                </c:pt>
                <c:pt idx="9501">
                  <c:v>-1.4649999999999999E-3</c:v>
                </c:pt>
                <c:pt idx="9502">
                  <c:v>-1.444E-3</c:v>
                </c:pt>
                <c:pt idx="9503">
                  <c:v>-1.423E-3</c:v>
                </c:pt>
                <c:pt idx="9504">
                  <c:v>-1.392E-3</c:v>
                </c:pt>
                <c:pt idx="9505">
                  <c:v>-1.3389999999999999E-3</c:v>
                </c:pt>
                <c:pt idx="9506">
                  <c:v>-1.307E-3</c:v>
                </c:pt>
                <c:pt idx="9507">
                  <c:v>-1.2650000000000001E-3</c:v>
                </c:pt>
                <c:pt idx="9508">
                  <c:v>-1.2229999999999999E-3</c:v>
                </c:pt>
                <c:pt idx="9509">
                  <c:v>-1.17E-3</c:v>
                </c:pt>
                <c:pt idx="9510">
                  <c:v>-1.139E-3</c:v>
                </c:pt>
                <c:pt idx="9511">
                  <c:v>-1.0859999999999999E-3</c:v>
                </c:pt>
                <c:pt idx="9512">
                  <c:v>-1.0330000000000001E-3</c:v>
                </c:pt>
                <c:pt idx="9513">
                  <c:v>-1.0020000000000001E-3</c:v>
                </c:pt>
                <c:pt idx="9514">
                  <c:v>-9.7000000000000005E-4</c:v>
                </c:pt>
                <c:pt idx="9515">
                  <c:v>-9.0700000000000004E-4</c:v>
                </c:pt>
                <c:pt idx="9516">
                  <c:v>-8.9599999999999999E-4</c:v>
                </c:pt>
                <c:pt idx="9517">
                  <c:v>-8.7500000000000002E-4</c:v>
                </c:pt>
                <c:pt idx="9518">
                  <c:v>-8.6499999999999999E-4</c:v>
                </c:pt>
                <c:pt idx="9519">
                  <c:v>-8.2299999999999995E-4</c:v>
                </c:pt>
                <c:pt idx="9520">
                  <c:v>-8.3299999999999997E-4</c:v>
                </c:pt>
                <c:pt idx="9521">
                  <c:v>-8.2299999999999995E-4</c:v>
                </c:pt>
                <c:pt idx="9522">
                  <c:v>-8.5400000000000005E-4</c:v>
                </c:pt>
                <c:pt idx="9523">
                  <c:v>-8.7500000000000002E-4</c:v>
                </c:pt>
                <c:pt idx="9524">
                  <c:v>-8.7500000000000002E-4</c:v>
                </c:pt>
                <c:pt idx="9525">
                  <c:v>-9.1699999999999995E-4</c:v>
                </c:pt>
                <c:pt idx="9526">
                  <c:v>-9.3899999999999995E-4</c:v>
                </c:pt>
                <c:pt idx="9527">
                  <c:v>-1.0120000000000001E-3</c:v>
                </c:pt>
                <c:pt idx="9528">
                  <c:v>-1.0759999999999999E-3</c:v>
                </c:pt>
                <c:pt idx="9529">
                  <c:v>-1.1490000000000001E-3</c:v>
                </c:pt>
                <c:pt idx="9530">
                  <c:v>-1.2019999999999999E-3</c:v>
                </c:pt>
                <c:pt idx="9531">
                  <c:v>-1.286E-3</c:v>
                </c:pt>
                <c:pt idx="9532">
                  <c:v>-1.3600000000000001E-3</c:v>
                </c:pt>
                <c:pt idx="9533">
                  <c:v>-1.4549999999999999E-3</c:v>
                </c:pt>
                <c:pt idx="9534">
                  <c:v>-1.5499999999999999E-3</c:v>
                </c:pt>
                <c:pt idx="9535">
                  <c:v>-1.624E-3</c:v>
                </c:pt>
                <c:pt idx="9536">
                  <c:v>-1.7179999999999999E-3</c:v>
                </c:pt>
                <c:pt idx="9537">
                  <c:v>-1.8129999999999999E-3</c:v>
                </c:pt>
                <c:pt idx="9538">
                  <c:v>-1.8979999999999999E-3</c:v>
                </c:pt>
                <c:pt idx="9539">
                  <c:v>-1.9919999999999998E-3</c:v>
                </c:pt>
                <c:pt idx="9540">
                  <c:v>-2.098E-3</c:v>
                </c:pt>
                <c:pt idx="9541">
                  <c:v>-2.15E-3</c:v>
                </c:pt>
                <c:pt idx="9542">
                  <c:v>-2.245E-3</c:v>
                </c:pt>
                <c:pt idx="9543">
                  <c:v>-2.33E-3</c:v>
                </c:pt>
                <c:pt idx="9544">
                  <c:v>-2.3930000000000002E-3</c:v>
                </c:pt>
                <c:pt idx="9545">
                  <c:v>-2.467E-3</c:v>
                </c:pt>
                <c:pt idx="9546">
                  <c:v>-2.519E-3</c:v>
                </c:pt>
                <c:pt idx="9547">
                  <c:v>-2.5720000000000001E-3</c:v>
                </c:pt>
                <c:pt idx="9548">
                  <c:v>-2.614E-3</c:v>
                </c:pt>
                <c:pt idx="9549">
                  <c:v>-2.6459999999999999E-3</c:v>
                </c:pt>
                <c:pt idx="9550">
                  <c:v>-2.6879999999999999E-3</c:v>
                </c:pt>
                <c:pt idx="9551">
                  <c:v>-2.6770000000000001E-3</c:v>
                </c:pt>
                <c:pt idx="9552">
                  <c:v>-2.6979999999999999E-3</c:v>
                </c:pt>
                <c:pt idx="9553">
                  <c:v>-2.6979999999999999E-3</c:v>
                </c:pt>
                <c:pt idx="9554">
                  <c:v>-2.6770000000000001E-3</c:v>
                </c:pt>
                <c:pt idx="9555">
                  <c:v>-2.6770000000000001E-3</c:v>
                </c:pt>
                <c:pt idx="9556">
                  <c:v>-2.6459999999999999E-3</c:v>
                </c:pt>
                <c:pt idx="9557">
                  <c:v>-2.604E-3</c:v>
                </c:pt>
                <c:pt idx="9558">
                  <c:v>-2.5829999999999998E-3</c:v>
                </c:pt>
                <c:pt idx="9559">
                  <c:v>-2.5400000000000002E-3</c:v>
                </c:pt>
                <c:pt idx="9560">
                  <c:v>-2.477E-3</c:v>
                </c:pt>
                <c:pt idx="9561">
                  <c:v>-2.4239999999999999E-3</c:v>
                </c:pt>
                <c:pt idx="9562">
                  <c:v>-2.3609999999999998E-3</c:v>
                </c:pt>
                <c:pt idx="9563">
                  <c:v>-2.287E-3</c:v>
                </c:pt>
                <c:pt idx="9564">
                  <c:v>-2.235E-3</c:v>
                </c:pt>
                <c:pt idx="9565">
                  <c:v>-2.1610000000000002E-3</c:v>
                </c:pt>
                <c:pt idx="9566">
                  <c:v>-2.0869999999999999E-3</c:v>
                </c:pt>
                <c:pt idx="9567">
                  <c:v>-2.0349999999999999E-3</c:v>
                </c:pt>
                <c:pt idx="9568">
                  <c:v>-1.9819999999999998E-3</c:v>
                </c:pt>
                <c:pt idx="9569">
                  <c:v>-1.9189999999999999E-3</c:v>
                </c:pt>
                <c:pt idx="9570">
                  <c:v>-1.866E-3</c:v>
                </c:pt>
                <c:pt idx="9571">
                  <c:v>-1.8129999999999999E-3</c:v>
                </c:pt>
                <c:pt idx="9572">
                  <c:v>-1.792E-3</c:v>
                </c:pt>
                <c:pt idx="9573">
                  <c:v>-1.761E-3</c:v>
                </c:pt>
                <c:pt idx="9574">
                  <c:v>-1.7080000000000001E-3</c:v>
                </c:pt>
                <c:pt idx="9575">
                  <c:v>-1.7080000000000001E-3</c:v>
                </c:pt>
                <c:pt idx="9576">
                  <c:v>-1.7080000000000001E-3</c:v>
                </c:pt>
                <c:pt idx="9577">
                  <c:v>-1.7179999999999999E-3</c:v>
                </c:pt>
                <c:pt idx="9578">
                  <c:v>-1.7290000000000001E-3</c:v>
                </c:pt>
                <c:pt idx="9579">
                  <c:v>-1.761E-3</c:v>
                </c:pt>
                <c:pt idx="9580">
                  <c:v>-1.8029999999999999E-3</c:v>
                </c:pt>
                <c:pt idx="9581">
                  <c:v>-1.8450000000000001E-3</c:v>
                </c:pt>
                <c:pt idx="9582">
                  <c:v>-1.887E-3</c:v>
                </c:pt>
                <c:pt idx="9583">
                  <c:v>-1.9499999999999999E-3</c:v>
                </c:pt>
                <c:pt idx="9584">
                  <c:v>-2.0240000000000002E-3</c:v>
                </c:pt>
                <c:pt idx="9585">
                  <c:v>-2.098E-3</c:v>
                </c:pt>
                <c:pt idx="9586">
                  <c:v>-2.1819999999999999E-3</c:v>
                </c:pt>
                <c:pt idx="9587">
                  <c:v>-2.235E-3</c:v>
                </c:pt>
                <c:pt idx="9588">
                  <c:v>-2.3609999999999998E-3</c:v>
                </c:pt>
                <c:pt idx="9589">
                  <c:v>-2.4459999999999998E-3</c:v>
                </c:pt>
                <c:pt idx="9590">
                  <c:v>-2.5300000000000001E-3</c:v>
                </c:pt>
                <c:pt idx="9591">
                  <c:v>-2.6250000000000002E-3</c:v>
                </c:pt>
                <c:pt idx="9592">
                  <c:v>-2.6879999999999999E-3</c:v>
                </c:pt>
                <c:pt idx="9593">
                  <c:v>-2.7829999999999999E-3</c:v>
                </c:pt>
                <c:pt idx="9594">
                  <c:v>-2.846E-3</c:v>
                </c:pt>
                <c:pt idx="9595">
                  <c:v>-2.8990000000000001E-3</c:v>
                </c:pt>
                <c:pt idx="9596">
                  <c:v>-2.9510000000000001E-3</c:v>
                </c:pt>
                <c:pt idx="9597">
                  <c:v>-3.0149999999999999E-3</c:v>
                </c:pt>
                <c:pt idx="9598">
                  <c:v>-3.0360000000000001E-3</c:v>
                </c:pt>
                <c:pt idx="9599">
                  <c:v>-3.0460000000000001E-3</c:v>
                </c:pt>
                <c:pt idx="9600">
                  <c:v>-3.0460000000000001E-3</c:v>
                </c:pt>
                <c:pt idx="9601">
                  <c:v>-3.0249999999999999E-3</c:v>
                </c:pt>
                <c:pt idx="9602">
                  <c:v>-3.0249999999999999E-3</c:v>
                </c:pt>
                <c:pt idx="9603">
                  <c:v>-2.9719999999999998E-3</c:v>
                </c:pt>
                <c:pt idx="9604">
                  <c:v>-2.9199999999999999E-3</c:v>
                </c:pt>
                <c:pt idx="9605">
                  <c:v>-2.8570000000000002E-3</c:v>
                </c:pt>
                <c:pt idx="9606">
                  <c:v>-2.7929999999999999E-3</c:v>
                </c:pt>
                <c:pt idx="9607">
                  <c:v>-2.6770000000000001E-3</c:v>
                </c:pt>
                <c:pt idx="9608">
                  <c:v>-2.5929999999999998E-3</c:v>
                </c:pt>
                <c:pt idx="9609">
                  <c:v>-2.4880000000000002E-3</c:v>
                </c:pt>
                <c:pt idx="9610">
                  <c:v>-2.372E-3</c:v>
                </c:pt>
                <c:pt idx="9611">
                  <c:v>-2.2769999999999999E-3</c:v>
                </c:pt>
                <c:pt idx="9612">
                  <c:v>-2.1610000000000002E-3</c:v>
                </c:pt>
                <c:pt idx="9613">
                  <c:v>-2.0560000000000001E-3</c:v>
                </c:pt>
                <c:pt idx="9614">
                  <c:v>-1.9189999999999999E-3</c:v>
                </c:pt>
                <c:pt idx="9615">
                  <c:v>-1.8129999999999999E-3</c:v>
                </c:pt>
                <c:pt idx="9616">
                  <c:v>-1.7290000000000001E-3</c:v>
                </c:pt>
                <c:pt idx="9617">
                  <c:v>-1.645E-3</c:v>
                </c:pt>
                <c:pt idx="9618">
                  <c:v>-1.56E-3</c:v>
                </c:pt>
                <c:pt idx="9619">
                  <c:v>-1.4970000000000001E-3</c:v>
                </c:pt>
                <c:pt idx="9620">
                  <c:v>-1.423E-3</c:v>
                </c:pt>
                <c:pt idx="9621">
                  <c:v>-1.413E-3</c:v>
                </c:pt>
                <c:pt idx="9622">
                  <c:v>-1.3810000000000001E-3</c:v>
                </c:pt>
                <c:pt idx="9623">
                  <c:v>-1.3600000000000001E-3</c:v>
                </c:pt>
                <c:pt idx="9624">
                  <c:v>-1.3810000000000001E-3</c:v>
                </c:pt>
                <c:pt idx="9625">
                  <c:v>-1.413E-3</c:v>
                </c:pt>
                <c:pt idx="9626">
                  <c:v>-1.4649999999999999E-3</c:v>
                </c:pt>
                <c:pt idx="9627">
                  <c:v>-1.518E-3</c:v>
                </c:pt>
                <c:pt idx="9628">
                  <c:v>-1.6019999999999999E-3</c:v>
                </c:pt>
                <c:pt idx="9629">
                  <c:v>-1.6659999999999999E-3</c:v>
                </c:pt>
                <c:pt idx="9630">
                  <c:v>-1.792E-3</c:v>
                </c:pt>
                <c:pt idx="9631">
                  <c:v>-1.887E-3</c:v>
                </c:pt>
                <c:pt idx="9632">
                  <c:v>-2.003E-3</c:v>
                </c:pt>
                <c:pt idx="9633">
                  <c:v>-2.1289999999999998E-3</c:v>
                </c:pt>
                <c:pt idx="9634">
                  <c:v>-2.2659999999999998E-3</c:v>
                </c:pt>
                <c:pt idx="9635">
                  <c:v>-2.3930000000000002E-3</c:v>
                </c:pt>
                <c:pt idx="9636">
                  <c:v>-2.519E-3</c:v>
                </c:pt>
                <c:pt idx="9637">
                  <c:v>-2.6350000000000002E-3</c:v>
                </c:pt>
                <c:pt idx="9638">
                  <c:v>-2.7620000000000001E-3</c:v>
                </c:pt>
                <c:pt idx="9639">
                  <c:v>-2.846E-3</c:v>
                </c:pt>
                <c:pt idx="9640">
                  <c:v>-2.9510000000000001E-3</c:v>
                </c:pt>
                <c:pt idx="9641">
                  <c:v>-3.0460000000000001E-3</c:v>
                </c:pt>
                <c:pt idx="9642">
                  <c:v>-3.1199999999999999E-3</c:v>
                </c:pt>
                <c:pt idx="9643">
                  <c:v>-3.1619999999999999E-3</c:v>
                </c:pt>
                <c:pt idx="9644">
                  <c:v>-3.2360000000000002E-3</c:v>
                </c:pt>
                <c:pt idx="9645">
                  <c:v>-3.2360000000000002E-3</c:v>
                </c:pt>
                <c:pt idx="9646">
                  <c:v>-3.2460000000000002E-3</c:v>
                </c:pt>
                <c:pt idx="9647">
                  <c:v>-3.2360000000000002E-3</c:v>
                </c:pt>
                <c:pt idx="9648">
                  <c:v>-3.215E-3</c:v>
                </c:pt>
                <c:pt idx="9649">
                  <c:v>-3.173E-3</c:v>
                </c:pt>
                <c:pt idx="9650">
                  <c:v>-3.1199999999999999E-3</c:v>
                </c:pt>
                <c:pt idx="9651">
                  <c:v>-3.078E-3</c:v>
                </c:pt>
                <c:pt idx="9652">
                  <c:v>-2.983E-3</c:v>
                </c:pt>
                <c:pt idx="9653">
                  <c:v>-2.8990000000000001E-3</c:v>
                </c:pt>
                <c:pt idx="9654">
                  <c:v>-2.8040000000000001E-3</c:v>
                </c:pt>
                <c:pt idx="9655">
                  <c:v>-2.709E-3</c:v>
                </c:pt>
                <c:pt idx="9656">
                  <c:v>-2.614E-3</c:v>
                </c:pt>
                <c:pt idx="9657">
                  <c:v>-2.4979999999999998E-3</c:v>
                </c:pt>
                <c:pt idx="9658">
                  <c:v>-2.4030000000000002E-3</c:v>
                </c:pt>
                <c:pt idx="9659">
                  <c:v>-2.2980000000000001E-3</c:v>
                </c:pt>
                <c:pt idx="9660">
                  <c:v>-2.1819999999999999E-3</c:v>
                </c:pt>
                <c:pt idx="9661">
                  <c:v>-2.098E-3</c:v>
                </c:pt>
                <c:pt idx="9662">
                  <c:v>-1.9919999999999998E-3</c:v>
                </c:pt>
                <c:pt idx="9663">
                  <c:v>-1.8979999999999999E-3</c:v>
                </c:pt>
                <c:pt idx="9664">
                  <c:v>-1.8339999999999999E-3</c:v>
                </c:pt>
                <c:pt idx="9665">
                  <c:v>-1.771E-3</c:v>
                </c:pt>
                <c:pt idx="9666">
                  <c:v>-1.7080000000000001E-3</c:v>
                </c:pt>
                <c:pt idx="9667">
                  <c:v>-1.645E-3</c:v>
                </c:pt>
                <c:pt idx="9668">
                  <c:v>-1.6130000000000001E-3</c:v>
                </c:pt>
                <c:pt idx="9669">
                  <c:v>-1.5499999999999999E-3</c:v>
                </c:pt>
                <c:pt idx="9670">
                  <c:v>-1.539E-3</c:v>
                </c:pt>
                <c:pt idx="9671">
                  <c:v>-1.529E-3</c:v>
                </c:pt>
                <c:pt idx="9672">
                  <c:v>-1.529E-3</c:v>
                </c:pt>
                <c:pt idx="9673">
                  <c:v>-1.4970000000000001E-3</c:v>
                </c:pt>
                <c:pt idx="9674">
                  <c:v>-1.508E-3</c:v>
                </c:pt>
                <c:pt idx="9675">
                  <c:v>-1.4970000000000001E-3</c:v>
                </c:pt>
                <c:pt idx="9676">
                  <c:v>-1.4970000000000001E-3</c:v>
                </c:pt>
                <c:pt idx="9677">
                  <c:v>-1.487E-3</c:v>
                </c:pt>
                <c:pt idx="9678">
                  <c:v>-1.487E-3</c:v>
                </c:pt>
                <c:pt idx="9679">
                  <c:v>-1.4649999999999999E-3</c:v>
                </c:pt>
                <c:pt idx="9680">
                  <c:v>-1.4649999999999999E-3</c:v>
                </c:pt>
                <c:pt idx="9681">
                  <c:v>-1.4649999999999999E-3</c:v>
                </c:pt>
                <c:pt idx="9682">
                  <c:v>-1.4549999999999999E-3</c:v>
                </c:pt>
                <c:pt idx="9683">
                  <c:v>-1.423E-3</c:v>
                </c:pt>
                <c:pt idx="9684">
                  <c:v>-1.3810000000000001E-3</c:v>
                </c:pt>
                <c:pt idx="9685">
                  <c:v>-1.3600000000000001E-3</c:v>
                </c:pt>
                <c:pt idx="9686">
                  <c:v>-1.3179999999999999E-3</c:v>
                </c:pt>
                <c:pt idx="9687">
                  <c:v>-1.276E-3</c:v>
                </c:pt>
                <c:pt idx="9688">
                  <c:v>-1.255E-3</c:v>
                </c:pt>
                <c:pt idx="9689">
                  <c:v>-1.2019999999999999E-3</c:v>
                </c:pt>
                <c:pt idx="9690">
                  <c:v>-1.1490000000000001E-3</c:v>
                </c:pt>
                <c:pt idx="9691">
                  <c:v>-1.1069999999999999E-3</c:v>
                </c:pt>
                <c:pt idx="9692">
                  <c:v>-1.0859999999999999E-3</c:v>
                </c:pt>
                <c:pt idx="9693">
                  <c:v>-1.044E-3</c:v>
                </c:pt>
                <c:pt idx="9694">
                  <c:v>-9.9099999999999991E-4</c:v>
                </c:pt>
                <c:pt idx="9695">
                  <c:v>-9.6000000000000002E-4</c:v>
                </c:pt>
                <c:pt idx="9696">
                  <c:v>-9.6000000000000002E-4</c:v>
                </c:pt>
                <c:pt idx="9697">
                  <c:v>-9.3899999999999995E-4</c:v>
                </c:pt>
                <c:pt idx="9698">
                  <c:v>-9.4899999999999997E-4</c:v>
                </c:pt>
                <c:pt idx="9699">
                  <c:v>-9.7000000000000005E-4</c:v>
                </c:pt>
                <c:pt idx="9700">
                  <c:v>-9.9099999999999991E-4</c:v>
                </c:pt>
                <c:pt idx="9701">
                  <c:v>-1.0020000000000001E-3</c:v>
                </c:pt>
                <c:pt idx="9702">
                  <c:v>-1.065E-3</c:v>
                </c:pt>
                <c:pt idx="9703">
                  <c:v>-1.1180000000000001E-3</c:v>
                </c:pt>
                <c:pt idx="9704">
                  <c:v>-1.2019999999999999E-3</c:v>
                </c:pt>
                <c:pt idx="9705">
                  <c:v>-1.286E-3</c:v>
                </c:pt>
                <c:pt idx="9706">
                  <c:v>-1.3810000000000001E-3</c:v>
                </c:pt>
                <c:pt idx="9707">
                  <c:v>-1.4549999999999999E-3</c:v>
                </c:pt>
                <c:pt idx="9708">
                  <c:v>-1.5809999999999999E-3</c:v>
                </c:pt>
                <c:pt idx="9709">
                  <c:v>-1.7080000000000001E-3</c:v>
                </c:pt>
                <c:pt idx="9710">
                  <c:v>-1.8240000000000001E-3</c:v>
                </c:pt>
                <c:pt idx="9711">
                  <c:v>-1.9289999999999999E-3</c:v>
                </c:pt>
                <c:pt idx="9712">
                  <c:v>-2.0449999999999999E-3</c:v>
                </c:pt>
                <c:pt idx="9713">
                  <c:v>-2.1610000000000002E-3</c:v>
                </c:pt>
                <c:pt idx="9714">
                  <c:v>-2.2659999999999998E-3</c:v>
                </c:pt>
                <c:pt idx="9715">
                  <c:v>-2.372E-3</c:v>
                </c:pt>
                <c:pt idx="9716">
                  <c:v>-2.467E-3</c:v>
                </c:pt>
                <c:pt idx="9717">
                  <c:v>-2.5400000000000002E-3</c:v>
                </c:pt>
                <c:pt idx="9718">
                  <c:v>-2.6250000000000002E-3</c:v>
                </c:pt>
                <c:pt idx="9719">
                  <c:v>-2.709E-3</c:v>
                </c:pt>
                <c:pt idx="9720">
                  <c:v>-2.7299999999999998E-3</c:v>
                </c:pt>
                <c:pt idx="9721">
                  <c:v>-2.7829999999999999E-3</c:v>
                </c:pt>
                <c:pt idx="9722">
                  <c:v>-2.8040000000000001E-3</c:v>
                </c:pt>
                <c:pt idx="9723">
                  <c:v>-2.8040000000000001E-3</c:v>
                </c:pt>
                <c:pt idx="9724">
                  <c:v>-2.8140000000000001E-3</c:v>
                </c:pt>
                <c:pt idx="9725">
                  <c:v>-2.7829999999999999E-3</c:v>
                </c:pt>
                <c:pt idx="9726">
                  <c:v>-2.7620000000000001E-3</c:v>
                </c:pt>
                <c:pt idx="9727">
                  <c:v>-2.709E-3</c:v>
                </c:pt>
                <c:pt idx="9728">
                  <c:v>-2.6559999999999999E-3</c:v>
                </c:pt>
                <c:pt idx="9729">
                  <c:v>-2.604E-3</c:v>
                </c:pt>
                <c:pt idx="9730">
                  <c:v>-2.5400000000000002E-3</c:v>
                </c:pt>
                <c:pt idx="9731">
                  <c:v>-2.4559999999999998E-3</c:v>
                </c:pt>
                <c:pt idx="9732">
                  <c:v>-2.3930000000000002E-3</c:v>
                </c:pt>
                <c:pt idx="9733">
                  <c:v>-2.3189999999999999E-3</c:v>
                </c:pt>
                <c:pt idx="9734">
                  <c:v>-2.245E-3</c:v>
                </c:pt>
                <c:pt idx="9735">
                  <c:v>-2.1610000000000002E-3</c:v>
                </c:pt>
                <c:pt idx="9736">
                  <c:v>-2.098E-3</c:v>
                </c:pt>
                <c:pt idx="9737">
                  <c:v>-2.0449999999999999E-3</c:v>
                </c:pt>
                <c:pt idx="9738">
                  <c:v>-2.003E-3</c:v>
                </c:pt>
                <c:pt idx="9739">
                  <c:v>-1.9499999999999999E-3</c:v>
                </c:pt>
                <c:pt idx="9740">
                  <c:v>-1.9400000000000001E-3</c:v>
                </c:pt>
                <c:pt idx="9741">
                  <c:v>-1.9289999999999999E-3</c:v>
                </c:pt>
                <c:pt idx="9742">
                  <c:v>-1.9189999999999999E-3</c:v>
                </c:pt>
                <c:pt idx="9743">
                  <c:v>-1.9400000000000001E-3</c:v>
                </c:pt>
                <c:pt idx="9744">
                  <c:v>-1.9610000000000001E-3</c:v>
                </c:pt>
                <c:pt idx="9745">
                  <c:v>-1.9919999999999998E-3</c:v>
                </c:pt>
                <c:pt idx="9746">
                  <c:v>-2.0449999999999999E-3</c:v>
                </c:pt>
                <c:pt idx="9747">
                  <c:v>-2.1189999999999998E-3</c:v>
                </c:pt>
                <c:pt idx="9748">
                  <c:v>-2.1930000000000001E-3</c:v>
                </c:pt>
                <c:pt idx="9749">
                  <c:v>-2.287E-3</c:v>
                </c:pt>
                <c:pt idx="9750">
                  <c:v>-2.3609999999999998E-3</c:v>
                </c:pt>
                <c:pt idx="9751">
                  <c:v>-2.4979999999999998E-3</c:v>
                </c:pt>
                <c:pt idx="9752">
                  <c:v>-2.5929999999999998E-3</c:v>
                </c:pt>
                <c:pt idx="9753">
                  <c:v>-2.709E-3</c:v>
                </c:pt>
                <c:pt idx="9754">
                  <c:v>-2.8349999999999998E-3</c:v>
                </c:pt>
                <c:pt idx="9755">
                  <c:v>-2.9510000000000001E-3</c:v>
                </c:pt>
                <c:pt idx="9756">
                  <c:v>-3.0669999999999998E-3</c:v>
                </c:pt>
                <c:pt idx="9757">
                  <c:v>-3.1619999999999999E-3</c:v>
                </c:pt>
                <c:pt idx="9758">
                  <c:v>-3.2989999999999998E-3</c:v>
                </c:pt>
                <c:pt idx="9759">
                  <c:v>-3.3830000000000002E-3</c:v>
                </c:pt>
                <c:pt idx="9760">
                  <c:v>-3.4889999999999999E-3</c:v>
                </c:pt>
                <c:pt idx="9761">
                  <c:v>-3.5839999999999999E-3</c:v>
                </c:pt>
                <c:pt idx="9762">
                  <c:v>-3.679E-3</c:v>
                </c:pt>
                <c:pt idx="9763">
                  <c:v>-3.7629999999999999E-3</c:v>
                </c:pt>
                <c:pt idx="9764">
                  <c:v>-3.8049999999999998E-3</c:v>
                </c:pt>
                <c:pt idx="9765">
                  <c:v>-3.8370000000000001E-3</c:v>
                </c:pt>
                <c:pt idx="9766">
                  <c:v>-3.8790000000000001E-3</c:v>
                </c:pt>
                <c:pt idx="9767">
                  <c:v>-3.9420000000000002E-3</c:v>
                </c:pt>
                <c:pt idx="9768">
                  <c:v>-3.9529999999999999E-3</c:v>
                </c:pt>
                <c:pt idx="9769">
                  <c:v>-3.9630000000000004E-3</c:v>
                </c:pt>
                <c:pt idx="9770">
                  <c:v>-3.9839999999999997E-3</c:v>
                </c:pt>
                <c:pt idx="9771">
                  <c:v>-3.9630000000000004E-3</c:v>
                </c:pt>
                <c:pt idx="9772">
                  <c:v>-3.9529999999999999E-3</c:v>
                </c:pt>
                <c:pt idx="9773">
                  <c:v>-3.9529999999999999E-3</c:v>
                </c:pt>
                <c:pt idx="9774">
                  <c:v>-3.9100000000000003E-3</c:v>
                </c:pt>
                <c:pt idx="9775">
                  <c:v>-3.8890000000000001E-3</c:v>
                </c:pt>
                <c:pt idx="9776">
                  <c:v>-3.8470000000000002E-3</c:v>
                </c:pt>
                <c:pt idx="9777">
                  <c:v>-3.784E-3</c:v>
                </c:pt>
                <c:pt idx="9778">
                  <c:v>-3.7309999999999999E-3</c:v>
                </c:pt>
                <c:pt idx="9779">
                  <c:v>-3.689E-3</c:v>
                </c:pt>
                <c:pt idx="9780">
                  <c:v>-3.6259999999999999E-3</c:v>
                </c:pt>
                <c:pt idx="9781">
                  <c:v>-3.5630000000000002E-3</c:v>
                </c:pt>
                <c:pt idx="9782">
                  <c:v>-3.4989999999999999E-3</c:v>
                </c:pt>
                <c:pt idx="9783">
                  <c:v>-3.4359999999999998E-3</c:v>
                </c:pt>
                <c:pt idx="9784">
                  <c:v>-3.3730000000000001E-3</c:v>
                </c:pt>
                <c:pt idx="9785">
                  <c:v>-3.2780000000000001E-3</c:v>
                </c:pt>
                <c:pt idx="9786">
                  <c:v>-3.215E-3</c:v>
                </c:pt>
                <c:pt idx="9787">
                  <c:v>-3.1410000000000001E-3</c:v>
                </c:pt>
                <c:pt idx="9788">
                  <c:v>-3.0569999999999998E-3</c:v>
                </c:pt>
                <c:pt idx="9789">
                  <c:v>-2.983E-3</c:v>
                </c:pt>
                <c:pt idx="9790">
                  <c:v>-2.9090000000000001E-3</c:v>
                </c:pt>
                <c:pt idx="9791">
                  <c:v>-2.8140000000000001E-3</c:v>
                </c:pt>
                <c:pt idx="9792">
                  <c:v>-2.751E-3</c:v>
                </c:pt>
                <c:pt idx="9793">
                  <c:v>-2.6770000000000001E-3</c:v>
                </c:pt>
                <c:pt idx="9794">
                  <c:v>-2.5829999999999998E-3</c:v>
                </c:pt>
                <c:pt idx="9795">
                  <c:v>-2.5089999999999999E-3</c:v>
                </c:pt>
                <c:pt idx="9796">
                  <c:v>-2.4350000000000001E-3</c:v>
                </c:pt>
                <c:pt idx="9797">
                  <c:v>-2.3609999999999998E-3</c:v>
                </c:pt>
                <c:pt idx="9798">
                  <c:v>-2.2980000000000001E-3</c:v>
                </c:pt>
                <c:pt idx="9799">
                  <c:v>-2.2239999999999998E-3</c:v>
                </c:pt>
                <c:pt idx="9800">
                  <c:v>-2.1819999999999999E-3</c:v>
                </c:pt>
                <c:pt idx="9801">
                  <c:v>-2.1289999999999998E-3</c:v>
                </c:pt>
                <c:pt idx="9802">
                  <c:v>-2.098E-3</c:v>
                </c:pt>
                <c:pt idx="9803">
                  <c:v>-2.0660000000000001E-3</c:v>
                </c:pt>
                <c:pt idx="9804">
                  <c:v>-2.0349999999999999E-3</c:v>
                </c:pt>
                <c:pt idx="9805">
                  <c:v>-2.003E-3</c:v>
                </c:pt>
                <c:pt idx="9806">
                  <c:v>-2.003E-3</c:v>
                </c:pt>
                <c:pt idx="9807">
                  <c:v>-2.003E-3</c:v>
                </c:pt>
                <c:pt idx="9808">
                  <c:v>-2.0240000000000002E-3</c:v>
                </c:pt>
                <c:pt idx="9809">
                  <c:v>-2.0560000000000001E-3</c:v>
                </c:pt>
                <c:pt idx="9810">
                  <c:v>-2.0869999999999999E-3</c:v>
                </c:pt>
                <c:pt idx="9811">
                  <c:v>-2.14E-3</c:v>
                </c:pt>
                <c:pt idx="9812">
                  <c:v>-2.2030000000000001E-3</c:v>
                </c:pt>
                <c:pt idx="9813">
                  <c:v>-2.2560000000000002E-3</c:v>
                </c:pt>
                <c:pt idx="9814">
                  <c:v>-2.3609999999999998E-3</c:v>
                </c:pt>
                <c:pt idx="9815">
                  <c:v>-2.4459999999999998E-3</c:v>
                </c:pt>
                <c:pt idx="9816">
                  <c:v>-2.5509999999999999E-3</c:v>
                </c:pt>
                <c:pt idx="9817">
                  <c:v>-2.6670000000000001E-3</c:v>
                </c:pt>
                <c:pt idx="9818">
                  <c:v>-2.751E-3</c:v>
                </c:pt>
                <c:pt idx="9819">
                  <c:v>-2.8779999999999999E-3</c:v>
                </c:pt>
                <c:pt idx="9820">
                  <c:v>-2.9510000000000001E-3</c:v>
                </c:pt>
                <c:pt idx="9821">
                  <c:v>-3.0569999999999998E-3</c:v>
                </c:pt>
                <c:pt idx="9822">
                  <c:v>-3.173E-3</c:v>
                </c:pt>
                <c:pt idx="9823">
                  <c:v>-3.2680000000000001E-3</c:v>
                </c:pt>
                <c:pt idx="9824">
                  <c:v>-3.3830000000000002E-3</c:v>
                </c:pt>
                <c:pt idx="9825">
                  <c:v>-3.457E-3</c:v>
                </c:pt>
                <c:pt idx="9826">
                  <c:v>-3.552E-3</c:v>
                </c:pt>
                <c:pt idx="9827">
                  <c:v>-3.6150000000000002E-3</c:v>
                </c:pt>
                <c:pt idx="9828">
                  <c:v>-3.7000000000000002E-3</c:v>
                </c:pt>
                <c:pt idx="9829">
                  <c:v>-3.7520000000000001E-3</c:v>
                </c:pt>
                <c:pt idx="9830">
                  <c:v>-3.7629999999999999E-3</c:v>
                </c:pt>
                <c:pt idx="9831">
                  <c:v>-3.7950000000000002E-3</c:v>
                </c:pt>
                <c:pt idx="9832">
                  <c:v>-3.826E-3</c:v>
                </c:pt>
                <c:pt idx="9833">
                  <c:v>-3.8159999999999999E-3</c:v>
                </c:pt>
                <c:pt idx="9834">
                  <c:v>-3.7950000000000002E-3</c:v>
                </c:pt>
                <c:pt idx="9835">
                  <c:v>-3.784E-3</c:v>
                </c:pt>
                <c:pt idx="9836">
                  <c:v>-3.7420000000000001E-3</c:v>
                </c:pt>
                <c:pt idx="9837">
                  <c:v>-3.679E-3</c:v>
                </c:pt>
                <c:pt idx="9838">
                  <c:v>-3.6470000000000001E-3</c:v>
                </c:pt>
                <c:pt idx="9839">
                  <c:v>-3.5630000000000002E-3</c:v>
                </c:pt>
                <c:pt idx="9840">
                  <c:v>-3.4780000000000002E-3</c:v>
                </c:pt>
                <c:pt idx="9841">
                  <c:v>-3.4259999999999998E-3</c:v>
                </c:pt>
                <c:pt idx="9842">
                  <c:v>-3.3409999999999998E-3</c:v>
                </c:pt>
                <c:pt idx="9843">
                  <c:v>-3.2460000000000002E-3</c:v>
                </c:pt>
                <c:pt idx="9844">
                  <c:v>-3.1830000000000001E-3</c:v>
                </c:pt>
                <c:pt idx="9845">
                  <c:v>-3.1199999999999999E-3</c:v>
                </c:pt>
                <c:pt idx="9846">
                  <c:v>-3.0149999999999999E-3</c:v>
                </c:pt>
                <c:pt idx="9847">
                  <c:v>-2.9619999999999998E-3</c:v>
                </c:pt>
                <c:pt idx="9848">
                  <c:v>-2.9090000000000001E-3</c:v>
                </c:pt>
                <c:pt idx="9849">
                  <c:v>-2.8570000000000002E-3</c:v>
                </c:pt>
                <c:pt idx="9850">
                  <c:v>-2.8349999999999998E-3</c:v>
                </c:pt>
                <c:pt idx="9851">
                  <c:v>-2.8140000000000001E-3</c:v>
                </c:pt>
                <c:pt idx="9852">
                  <c:v>-2.7829999999999999E-3</c:v>
                </c:pt>
                <c:pt idx="9853">
                  <c:v>-2.7929999999999999E-3</c:v>
                </c:pt>
                <c:pt idx="9854">
                  <c:v>-2.7929999999999999E-3</c:v>
                </c:pt>
                <c:pt idx="9855">
                  <c:v>-2.8040000000000001E-3</c:v>
                </c:pt>
                <c:pt idx="9856">
                  <c:v>-2.8570000000000002E-3</c:v>
                </c:pt>
                <c:pt idx="9857">
                  <c:v>-2.8879999999999999E-3</c:v>
                </c:pt>
                <c:pt idx="9858">
                  <c:v>-2.9510000000000001E-3</c:v>
                </c:pt>
                <c:pt idx="9859">
                  <c:v>-3.0249999999999999E-3</c:v>
                </c:pt>
                <c:pt idx="9860">
                  <c:v>-3.078E-3</c:v>
                </c:pt>
                <c:pt idx="9861">
                  <c:v>-3.173E-3</c:v>
                </c:pt>
                <c:pt idx="9862">
                  <c:v>-3.2569999999999999E-3</c:v>
                </c:pt>
                <c:pt idx="9863">
                  <c:v>-3.32E-3</c:v>
                </c:pt>
                <c:pt idx="9864">
                  <c:v>-3.4359999999999998E-3</c:v>
                </c:pt>
                <c:pt idx="9865">
                  <c:v>-3.5200000000000001E-3</c:v>
                </c:pt>
                <c:pt idx="9866">
                  <c:v>-3.6150000000000002E-3</c:v>
                </c:pt>
                <c:pt idx="9867">
                  <c:v>-3.7100000000000002E-3</c:v>
                </c:pt>
                <c:pt idx="9868">
                  <c:v>-3.7950000000000002E-3</c:v>
                </c:pt>
                <c:pt idx="9869">
                  <c:v>-3.8790000000000001E-3</c:v>
                </c:pt>
                <c:pt idx="9870">
                  <c:v>-3.9420000000000002E-3</c:v>
                </c:pt>
                <c:pt idx="9871">
                  <c:v>-4.0049999999999999E-3</c:v>
                </c:pt>
                <c:pt idx="9872">
                  <c:v>-4.0689999999999997E-3</c:v>
                </c:pt>
                <c:pt idx="9873">
                  <c:v>-4.1110000000000001E-3</c:v>
                </c:pt>
                <c:pt idx="9874">
                  <c:v>-4.163E-3</c:v>
                </c:pt>
                <c:pt idx="9875">
                  <c:v>-4.2160000000000001E-3</c:v>
                </c:pt>
                <c:pt idx="9876">
                  <c:v>-4.2269999999999999E-3</c:v>
                </c:pt>
                <c:pt idx="9877">
                  <c:v>-4.2370000000000003E-3</c:v>
                </c:pt>
                <c:pt idx="9878">
                  <c:v>-4.2789999999999998E-3</c:v>
                </c:pt>
                <c:pt idx="9879">
                  <c:v>-4.2579999999999996E-3</c:v>
                </c:pt>
                <c:pt idx="9880">
                  <c:v>-4.2370000000000003E-3</c:v>
                </c:pt>
                <c:pt idx="9881">
                  <c:v>-4.2269999999999999E-3</c:v>
                </c:pt>
                <c:pt idx="9882">
                  <c:v>-4.1949999999999999E-3</c:v>
                </c:pt>
                <c:pt idx="9883">
                  <c:v>-4.1739999999999998E-3</c:v>
                </c:pt>
                <c:pt idx="9884">
                  <c:v>-4.1529999999999996E-3</c:v>
                </c:pt>
                <c:pt idx="9885">
                  <c:v>-4.1209999999999997E-3</c:v>
                </c:pt>
                <c:pt idx="9886">
                  <c:v>-4.0689999999999997E-3</c:v>
                </c:pt>
                <c:pt idx="9887">
                  <c:v>-4.0260000000000001E-3</c:v>
                </c:pt>
                <c:pt idx="9888">
                  <c:v>-3.9839999999999997E-3</c:v>
                </c:pt>
                <c:pt idx="9889">
                  <c:v>-3.9420000000000002E-3</c:v>
                </c:pt>
                <c:pt idx="9890">
                  <c:v>-3.9100000000000003E-3</c:v>
                </c:pt>
                <c:pt idx="9891">
                  <c:v>-3.8579999999999999E-3</c:v>
                </c:pt>
                <c:pt idx="9892">
                  <c:v>-3.8370000000000001E-3</c:v>
                </c:pt>
                <c:pt idx="9893">
                  <c:v>-3.8049999999999998E-3</c:v>
                </c:pt>
                <c:pt idx="9894">
                  <c:v>-3.7950000000000002E-3</c:v>
                </c:pt>
                <c:pt idx="9895">
                  <c:v>-3.7520000000000001E-3</c:v>
                </c:pt>
                <c:pt idx="9896">
                  <c:v>-3.7520000000000001E-3</c:v>
                </c:pt>
                <c:pt idx="9897">
                  <c:v>-3.7629999999999999E-3</c:v>
                </c:pt>
                <c:pt idx="9898">
                  <c:v>-3.7629999999999999E-3</c:v>
                </c:pt>
                <c:pt idx="9899">
                  <c:v>-3.7729999999999999E-3</c:v>
                </c:pt>
                <c:pt idx="9900">
                  <c:v>-3.8049999999999998E-3</c:v>
                </c:pt>
                <c:pt idx="9901">
                  <c:v>-3.8159999999999999E-3</c:v>
                </c:pt>
                <c:pt idx="9902">
                  <c:v>-3.8370000000000001E-3</c:v>
                </c:pt>
                <c:pt idx="9903">
                  <c:v>-3.8790000000000001E-3</c:v>
                </c:pt>
                <c:pt idx="9904">
                  <c:v>-3.9319999999999997E-3</c:v>
                </c:pt>
                <c:pt idx="9905">
                  <c:v>-3.9740000000000001E-3</c:v>
                </c:pt>
                <c:pt idx="9906">
                  <c:v>-4.0369999999999998E-3</c:v>
                </c:pt>
                <c:pt idx="9907">
                  <c:v>-4.0899999999999999E-3</c:v>
                </c:pt>
                <c:pt idx="9908">
                  <c:v>-4.1419999999999998E-3</c:v>
                </c:pt>
                <c:pt idx="9909">
                  <c:v>-4.2160000000000001E-3</c:v>
                </c:pt>
                <c:pt idx="9910">
                  <c:v>-4.2690000000000002E-3</c:v>
                </c:pt>
                <c:pt idx="9911">
                  <c:v>-4.3429999999999996E-3</c:v>
                </c:pt>
                <c:pt idx="9912">
                  <c:v>-4.3949999999999996E-3</c:v>
                </c:pt>
                <c:pt idx="9913">
                  <c:v>-4.4580000000000002E-3</c:v>
                </c:pt>
                <c:pt idx="9914">
                  <c:v>-4.5110000000000003E-3</c:v>
                </c:pt>
                <c:pt idx="9915">
                  <c:v>-4.5529999999999998E-3</c:v>
                </c:pt>
                <c:pt idx="9916">
                  <c:v>-4.6169999999999996E-3</c:v>
                </c:pt>
                <c:pt idx="9917">
                  <c:v>-4.6480000000000002E-3</c:v>
                </c:pt>
                <c:pt idx="9918">
                  <c:v>-4.6800000000000001E-3</c:v>
                </c:pt>
                <c:pt idx="9919">
                  <c:v>-4.6899999999999997E-3</c:v>
                </c:pt>
                <c:pt idx="9920">
                  <c:v>-4.7219999999999996E-3</c:v>
                </c:pt>
                <c:pt idx="9921">
                  <c:v>-4.7109999999999999E-3</c:v>
                </c:pt>
                <c:pt idx="9922">
                  <c:v>-4.7219999999999996E-3</c:v>
                </c:pt>
                <c:pt idx="9923">
                  <c:v>-4.7010000000000003E-3</c:v>
                </c:pt>
                <c:pt idx="9924">
                  <c:v>-4.6690000000000004E-3</c:v>
                </c:pt>
                <c:pt idx="9925">
                  <c:v>-4.627E-3</c:v>
                </c:pt>
                <c:pt idx="9926">
                  <c:v>-4.5849999999999997E-3</c:v>
                </c:pt>
                <c:pt idx="9927">
                  <c:v>-4.5110000000000003E-3</c:v>
                </c:pt>
                <c:pt idx="9928">
                  <c:v>-4.437E-3</c:v>
                </c:pt>
                <c:pt idx="9929">
                  <c:v>-4.3530000000000001E-3</c:v>
                </c:pt>
                <c:pt idx="9930">
                  <c:v>-4.2579999999999996E-3</c:v>
                </c:pt>
                <c:pt idx="9931">
                  <c:v>-4.1739999999999998E-3</c:v>
                </c:pt>
                <c:pt idx="9932">
                  <c:v>-4.0369999999999998E-3</c:v>
                </c:pt>
                <c:pt idx="9933">
                  <c:v>-3.9319999999999997E-3</c:v>
                </c:pt>
                <c:pt idx="9934">
                  <c:v>-3.8049999999999998E-3</c:v>
                </c:pt>
                <c:pt idx="9935">
                  <c:v>-3.6579999999999998E-3</c:v>
                </c:pt>
                <c:pt idx="9936">
                  <c:v>-3.542E-3</c:v>
                </c:pt>
                <c:pt idx="9937">
                  <c:v>-3.405E-3</c:v>
                </c:pt>
                <c:pt idx="9938">
                  <c:v>-3.2680000000000001E-3</c:v>
                </c:pt>
                <c:pt idx="9939">
                  <c:v>-3.1310000000000001E-3</c:v>
                </c:pt>
                <c:pt idx="9940">
                  <c:v>-3.0040000000000002E-3</c:v>
                </c:pt>
                <c:pt idx="9941">
                  <c:v>-2.8990000000000001E-3</c:v>
                </c:pt>
                <c:pt idx="9942">
                  <c:v>-2.7829999999999999E-3</c:v>
                </c:pt>
                <c:pt idx="9943">
                  <c:v>-2.6670000000000001E-3</c:v>
                </c:pt>
                <c:pt idx="9944">
                  <c:v>-2.5720000000000001E-3</c:v>
                </c:pt>
                <c:pt idx="9945">
                  <c:v>-2.4979999999999998E-3</c:v>
                </c:pt>
                <c:pt idx="9946">
                  <c:v>-2.4350000000000001E-3</c:v>
                </c:pt>
                <c:pt idx="9947">
                  <c:v>-2.3930000000000002E-3</c:v>
                </c:pt>
                <c:pt idx="9948">
                  <c:v>-2.3509999999999998E-3</c:v>
                </c:pt>
                <c:pt idx="9949">
                  <c:v>-2.3509999999999998E-3</c:v>
                </c:pt>
                <c:pt idx="9950">
                  <c:v>-2.3509999999999998E-3</c:v>
                </c:pt>
                <c:pt idx="9951">
                  <c:v>-2.3509999999999998E-3</c:v>
                </c:pt>
                <c:pt idx="9952">
                  <c:v>-2.382E-3</c:v>
                </c:pt>
                <c:pt idx="9953">
                  <c:v>-2.4350000000000001E-3</c:v>
                </c:pt>
                <c:pt idx="9954">
                  <c:v>-2.4979999999999998E-3</c:v>
                </c:pt>
                <c:pt idx="9955">
                  <c:v>-2.5929999999999998E-3</c:v>
                </c:pt>
                <c:pt idx="9956">
                  <c:v>-2.6879999999999999E-3</c:v>
                </c:pt>
                <c:pt idx="9957">
                  <c:v>-2.7929999999999999E-3</c:v>
                </c:pt>
                <c:pt idx="9958">
                  <c:v>-2.8990000000000001E-3</c:v>
                </c:pt>
                <c:pt idx="9959">
                  <c:v>-3.0460000000000001E-3</c:v>
                </c:pt>
                <c:pt idx="9960">
                  <c:v>-3.173E-3</c:v>
                </c:pt>
                <c:pt idx="9961">
                  <c:v>-3.3310000000000002E-3</c:v>
                </c:pt>
                <c:pt idx="9962">
                  <c:v>-3.4680000000000002E-3</c:v>
                </c:pt>
                <c:pt idx="9963">
                  <c:v>-3.6050000000000001E-3</c:v>
                </c:pt>
                <c:pt idx="9964">
                  <c:v>-3.7520000000000001E-3</c:v>
                </c:pt>
                <c:pt idx="9965">
                  <c:v>-3.8890000000000001E-3</c:v>
                </c:pt>
                <c:pt idx="9966">
                  <c:v>-4.0369999999999998E-3</c:v>
                </c:pt>
                <c:pt idx="9967">
                  <c:v>-4.1320000000000003E-3</c:v>
                </c:pt>
                <c:pt idx="9968">
                  <c:v>-4.2690000000000002E-3</c:v>
                </c:pt>
                <c:pt idx="9969">
                  <c:v>-4.3740000000000003E-3</c:v>
                </c:pt>
                <c:pt idx="9970">
                  <c:v>-4.4580000000000002E-3</c:v>
                </c:pt>
                <c:pt idx="9971">
                  <c:v>-4.522E-3</c:v>
                </c:pt>
                <c:pt idx="9972">
                  <c:v>-4.5849999999999997E-3</c:v>
                </c:pt>
                <c:pt idx="9973">
                  <c:v>-4.627E-3</c:v>
                </c:pt>
                <c:pt idx="9974">
                  <c:v>-4.6480000000000002E-3</c:v>
                </c:pt>
                <c:pt idx="9975">
                  <c:v>-4.6690000000000004E-3</c:v>
                </c:pt>
                <c:pt idx="9976">
                  <c:v>-4.6690000000000004E-3</c:v>
                </c:pt>
                <c:pt idx="9977">
                  <c:v>-4.6589999999999999E-3</c:v>
                </c:pt>
                <c:pt idx="9978">
                  <c:v>-4.627E-3</c:v>
                </c:pt>
                <c:pt idx="9979">
                  <c:v>-4.5739999999999999E-3</c:v>
                </c:pt>
                <c:pt idx="9980">
                  <c:v>-4.5009999999999998E-3</c:v>
                </c:pt>
                <c:pt idx="9981">
                  <c:v>-4.4270000000000004E-3</c:v>
                </c:pt>
                <c:pt idx="9982">
                  <c:v>-4.3530000000000001E-3</c:v>
                </c:pt>
                <c:pt idx="9983">
                  <c:v>-4.2789999999999998E-3</c:v>
                </c:pt>
                <c:pt idx="9984">
                  <c:v>-4.1529999999999996E-3</c:v>
                </c:pt>
                <c:pt idx="9985">
                  <c:v>-4.0369999999999998E-3</c:v>
                </c:pt>
                <c:pt idx="9986">
                  <c:v>-3.9529999999999999E-3</c:v>
                </c:pt>
                <c:pt idx="9987">
                  <c:v>-3.8370000000000001E-3</c:v>
                </c:pt>
                <c:pt idx="9988">
                  <c:v>-3.7520000000000001E-3</c:v>
                </c:pt>
                <c:pt idx="9989">
                  <c:v>-3.6470000000000001E-3</c:v>
                </c:pt>
                <c:pt idx="9990">
                  <c:v>-3.5630000000000002E-3</c:v>
                </c:pt>
                <c:pt idx="9991">
                  <c:v>-3.4680000000000002E-3</c:v>
                </c:pt>
                <c:pt idx="9992">
                  <c:v>-3.3830000000000002E-3</c:v>
                </c:pt>
                <c:pt idx="9993">
                  <c:v>-3.32E-3</c:v>
                </c:pt>
                <c:pt idx="9994">
                  <c:v>-3.2460000000000002E-3</c:v>
                </c:pt>
                <c:pt idx="9995">
                  <c:v>-3.225E-3</c:v>
                </c:pt>
                <c:pt idx="9996">
                  <c:v>-3.173E-3</c:v>
                </c:pt>
                <c:pt idx="9997">
                  <c:v>-3.173E-3</c:v>
                </c:pt>
                <c:pt idx="9998">
                  <c:v>-3.1519999999999999E-3</c:v>
                </c:pt>
                <c:pt idx="9999">
                  <c:v>-3.173E-3</c:v>
                </c:pt>
                <c:pt idx="10000">
                  <c:v>-3.1830000000000001E-3</c:v>
                </c:pt>
                <c:pt idx="10001">
                  <c:v>-3.2039999999999998E-3</c:v>
                </c:pt>
                <c:pt idx="10002">
                  <c:v>-3.2460000000000002E-3</c:v>
                </c:pt>
                <c:pt idx="10003">
                  <c:v>-3.2989999999999998E-3</c:v>
                </c:pt>
                <c:pt idx="10004">
                  <c:v>-3.3519999999999999E-3</c:v>
                </c:pt>
                <c:pt idx="10005">
                  <c:v>-3.4150000000000001E-3</c:v>
                </c:pt>
                <c:pt idx="10006">
                  <c:v>-3.4989999999999999E-3</c:v>
                </c:pt>
                <c:pt idx="10007">
                  <c:v>-3.5729999999999998E-3</c:v>
                </c:pt>
                <c:pt idx="10008">
                  <c:v>-3.6470000000000001E-3</c:v>
                </c:pt>
                <c:pt idx="10009">
                  <c:v>-3.7309999999999999E-3</c:v>
                </c:pt>
                <c:pt idx="10010">
                  <c:v>-3.8159999999999999E-3</c:v>
                </c:pt>
                <c:pt idx="10011">
                  <c:v>-3.8999999999999998E-3</c:v>
                </c:pt>
                <c:pt idx="10012">
                  <c:v>-3.9740000000000001E-3</c:v>
                </c:pt>
                <c:pt idx="10013">
                  <c:v>-4.0470000000000002E-3</c:v>
                </c:pt>
                <c:pt idx="10014">
                  <c:v>-4.1529999999999996E-3</c:v>
                </c:pt>
                <c:pt idx="10015">
                  <c:v>-4.2160000000000001E-3</c:v>
                </c:pt>
                <c:pt idx="10016">
                  <c:v>-4.3E-3</c:v>
                </c:pt>
                <c:pt idx="10017">
                  <c:v>-4.3319999999999999E-3</c:v>
                </c:pt>
                <c:pt idx="10018">
                  <c:v>-4.3949999999999996E-3</c:v>
                </c:pt>
                <c:pt idx="10019">
                  <c:v>-4.437E-3</c:v>
                </c:pt>
                <c:pt idx="10020">
                  <c:v>-4.4799999999999996E-3</c:v>
                </c:pt>
                <c:pt idx="10021">
                  <c:v>-4.522E-3</c:v>
                </c:pt>
                <c:pt idx="10022">
                  <c:v>-4.5529999999999998E-3</c:v>
                </c:pt>
                <c:pt idx="10023">
                  <c:v>-4.5739999999999999E-3</c:v>
                </c:pt>
                <c:pt idx="10024">
                  <c:v>-4.5849999999999997E-3</c:v>
                </c:pt>
                <c:pt idx="10025">
                  <c:v>-4.5950000000000001E-3</c:v>
                </c:pt>
                <c:pt idx="10026">
                  <c:v>-4.6059999999999999E-3</c:v>
                </c:pt>
                <c:pt idx="10027">
                  <c:v>-4.6059999999999999E-3</c:v>
                </c:pt>
                <c:pt idx="10028">
                  <c:v>-4.5950000000000001E-3</c:v>
                </c:pt>
                <c:pt idx="10029">
                  <c:v>-4.6059999999999999E-3</c:v>
                </c:pt>
                <c:pt idx="10030">
                  <c:v>-4.5950000000000001E-3</c:v>
                </c:pt>
                <c:pt idx="10031">
                  <c:v>-4.5739999999999999E-3</c:v>
                </c:pt>
                <c:pt idx="10032">
                  <c:v>-4.5849999999999997E-3</c:v>
                </c:pt>
                <c:pt idx="10033">
                  <c:v>-4.5529999999999998E-3</c:v>
                </c:pt>
                <c:pt idx="10034">
                  <c:v>-4.5430000000000002E-3</c:v>
                </c:pt>
                <c:pt idx="10035">
                  <c:v>-4.5430000000000002E-3</c:v>
                </c:pt>
                <c:pt idx="10036">
                  <c:v>-4.5319999999999996E-3</c:v>
                </c:pt>
                <c:pt idx="10037">
                  <c:v>-4.5319999999999996E-3</c:v>
                </c:pt>
                <c:pt idx="10038">
                  <c:v>-4.5319999999999996E-3</c:v>
                </c:pt>
                <c:pt idx="10039">
                  <c:v>-4.522E-3</c:v>
                </c:pt>
                <c:pt idx="10040">
                  <c:v>-4.5009999999999998E-3</c:v>
                </c:pt>
                <c:pt idx="10041">
                  <c:v>-4.5110000000000003E-3</c:v>
                </c:pt>
                <c:pt idx="10042">
                  <c:v>-4.522E-3</c:v>
                </c:pt>
                <c:pt idx="10043">
                  <c:v>-4.5009999999999998E-3</c:v>
                </c:pt>
                <c:pt idx="10044">
                  <c:v>-4.5110000000000003E-3</c:v>
                </c:pt>
                <c:pt idx="10045">
                  <c:v>-4.5110000000000003E-3</c:v>
                </c:pt>
                <c:pt idx="10046">
                  <c:v>-4.5009999999999998E-3</c:v>
                </c:pt>
                <c:pt idx="10047">
                  <c:v>-4.4900000000000001E-3</c:v>
                </c:pt>
                <c:pt idx="10048">
                  <c:v>-4.4900000000000001E-3</c:v>
                </c:pt>
                <c:pt idx="10049">
                  <c:v>-4.4900000000000001E-3</c:v>
                </c:pt>
                <c:pt idx="10050">
                  <c:v>-4.4900000000000001E-3</c:v>
                </c:pt>
                <c:pt idx="10051">
                  <c:v>-4.4479999999999997E-3</c:v>
                </c:pt>
                <c:pt idx="10052">
                  <c:v>-4.4270000000000004E-3</c:v>
                </c:pt>
                <c:pt idx="10053">
                  <c:v>-4.4060000000000002E-3</c:v>
                </c:pt>
                <c:pt idx="10054">
                  <c:v>-4.3949999999999996E-3</c:v>
                </c:pt>
                <c:pt idx="10055">
                  <c:v>-4.3429999999999996E-3</c:v>
                </c:pt>
                <c:pt idx="10056">
                  <c:v>-4.3210000000000002E-3</c:v>
                </c:pt>
                <c:pt idx="10057">
                  <c:v>-4.2789999999999998E-3</c:v>
                </c:pt>
                <c:pt idx="10058">
                  <c:v>-4.2579999999999996E-3</c:v>
                </c:pt>
                <c:pt idx="10059">
                  <c:v>-4.1949999999999999E-3</c:v>
                </c:pt>
                <c:pt idx="10060">
                  <c:v>-4.163E-3</c:v>
                </c:pt>
                <c:pt idx="10061">
                  <c:v>-4.1209999999999997E-3</c:v>
                </c:pt>
                <c:pt idx="10062">
                  <c:v>-4.058E-3</c:v>
                </c:pt>
                <c:pt idx="10063">
                  <c:v>-4.0049999999999999E-3</c:v>
                </c:pt>
                <c:pt idx="10064">
                  <c:v>-3.9630000000000004E-3</c:v>
                </c:pt>
                <c:pt idx="10065">
                  <c:v>-3.8890000000000001E-3</c:v>
                </c:pt>
                <c:pt idx="10066">
                  <c:v>-3.8579999999999999E-3</c:v>
                </c:pt>
                <c:pt idx="10067">
                  <c:v>-3.8049999999999998E-3</c:v>
                </c:pt>
                <c:pt idx="10068">
                  <c:v>-3.784E-3</c:v>
                </c:pt>
                <c:pt idx="10069">
                  <c:v>-3.7209999999999999E-3</c:v>
                </c:pt>
                <c:pt idx="10070">
                  <c:v>-3.7000000000000002E-3</c:v>
                </c:pt>
                <c:pt idx="10071">
                  <c:v>-3.679E-3</c:v>
                </c:pt>
                <c:pt idx="10072">
                  <c:v>-3.6470000000000001E-3</c:v>
                </c:pt>
                <c:pt idx="10073">
                  <c:v>-3.6259999999999999E-3</c:v>
                </c:pt>
                <c:pt idx="10074">
                  <c:v>-3.6359999999999999E-3</c:v>
                </c:pt>
                <c:pt idx="10075">
                  <c:v>-3.6150000000000002E-3</c:v>
                </c:pt>
                <c:pt idx="10076">
                  <c:v>-3.6259999999999999E-3</c:v>
                </c:pt>
                <c:pt idx="10077">
                  <c:v>-3.6470000000000001E-3</c:v>
                </c:pt>
                <c:pt idx="10078">
                  <c:v>-3.6579999999999998E-3</c:v>
                </c:pt>
                <c:pt idx="10079">
                  <c:v>-3.689E-3</c:v>
                </c:pt>
                <c:pt idx="10080">
                  <c:v>-3.7420000000000001E-3</c:v>
                </c:pt>
                <c:pt idx="10081">
                  <c:v>-3.7729999999999999E-3</c:v>
                </c:pt>
                <c:pt idx="10082">
                  <c:v>-3.8370000000000001E-3</c:v>
                </c:pt>
                <c:pt idx="10083">
                  <c:v>-3.8790000000000001E-3</c:v>
                </c:pt>
                <c:pt idx="10084">
                  <c:v>-3.9319999999999997E-3</c:v>
                </c:pt>
                <c:pt idx="10085">
                  <c:v>-3.9950000000000003E-3</c:v>
                </c:pt>
                <c:pt idx="10086">
                  <c:v>-4.0689999999999997E-3</c:v>
                </c:pt>
                <c:pt idx="10087">
                  <c:v>-4.1320000000000003E-3</c:v>
                </c:pt>
                <c:pt idx="10088">
                  <c:v>-4.2059999999999997E-3</c:v>
                </c:pt>
                <c:pt idx="10089">
                  <c:v>-4.2690000000000002E-3</c:v>
                </c:pt>
                <c:pt idx="10090">
                  <c:v>-4.3530000000000001E-3</c:v>
                </c:pt>
                <c:pt idx="10091">
                  <c:v>-4.4159999999999998E-3</c:v>
                </c:pt>
                <c:pt idx="10092">
                  <c:v>-4.4900000000000001E-3</c:v>
                </c:pt>
                <c:pt idx="10093">
                  <c:v>-4.5529999999999998E-3</c:v>
                </c:pt>
                <c:pt idx="10094">
                  <c:v>-4.6059999999999999E-3</c:v>
                </c:pt>
                <c:pt idx="10095">
                  <c:v>-4.6690000000000004E-3</c:v>
                </c:pt>
                <c:pt idx="10096">
                  <c:v>-4.7219999999999996E-3</c:v>
                </c:pt>
                <c:pt idx="10097">
                  <c:v>-4.7540000000000004E-3</c:v>
                </c:pt>
                <c:pt idx="10098">
                  <c:v>-4.8060000000000004E-3</c:v>
                </c:pt>
                <c:pt idx="10099">
                  <c:v>-4.8479999999999999E-3</c:v>
                </c:pt>
                <c:pt idx="10100">
                  <c:v>-4.8799999999999998E-3</c:v>
                </c:pt>
                <c:pt idx="10101">
                  <c:v>-4.8799999999999998E-3</c:v>
                </c:pt>
                <c:pt idx="10102">
                  <c:v>-4.901E-3</c:v>
                </c:pt>
                <c:pt idx="10103">
                  <c:v>-4.9119999999999997E-3</c:v>
                </c:pt>
                <c:pt idx="10104">
                  <c:v>-4.9220000000000002E-3</c:v>
                </c:pt>
                <c:pt idx="10105">
                  <c:v>-4.9220000000000002E-3</c:v>
                </c:pt>
                <c:pt idx="10106">
                  <c:v>-4.9220000000000002E-3</c:v>
                </c:pt>
                <c:pt idx="10107">
                  <c:v>-4.9119999999999997E-3</c:v>
                </c:pt>
                <c:pt idx="10108">
                  <c:v>-4.9119999999999997E-3</c:v>
                </c:pt>
                <c:pt idx="10109">
                  <c:v>-4.8910000000000004E-3</c:v>
                </c:pt>
                <c:pt idx="10110">
                  <c:v>-4.8690000000000001E-3</c:v>
                </c:pt>
                <c:pt idx="10111">
                  <c:v>-4.8479999999999999E-3</c:v>
                </c:pt>
                <c:pt idx="10112">
                  <c:v>-4.8380000000000003E-3</c:v>
                </c:pt>
                <c:pt idx="10113">
                  <c:v>-4.8269999999999997E-3</c:v>
                </c:pt>
                <c:pt idx="10114">
                  <c:v>-4.7850000000000002E-3</c:v>
                </c:pt>
                <c:pt idx="10115">
                  <c:v>-4.764E-3</c:v>
                </c:pt>
                <c:pt idx="10116">
                  <c:v>-4.7429999999999998E-3</c:v>
                </c:pt>
                <c:pt idx="10117">
                  <c:v>-4.7219999999999996E-3</c:v>
                </c:pt>
                <c:pt idx="10118">
                  <c:v>-4.6899999999999997E-3</c:v>
                </c:pt>
                <c:pt idx="10119">
                  <c:v>-4.6899999999999997E-3</c:v>
                </c:pt>
                <c:pt idx="10120">
                  <c:v>-4.6899999999999997E-3</c:v>
                </c:pt>
                <c:pt idx="10121">
                  <c:v>-4.6800000000000001E-3</c:v>
                </c:pt>
                <c:pt idx="10122">
                  <c:v>-4.6480000000000002E-3</c:v>
                </c:pt>
                <c:pt idx="10123">
                  <c:v>-4.6589999999999999E-3</c:v>
                </c:pt>
                <c:pt idx="10124">
                  <c:v>-4.6589999999999999E-3</c:v>
                </c:pt>
                <c:pt idx="10125">
                  <c:v>-4.627E-3</c:v>
                </c:pt>
                <c:pt idx="10126">
                  <c:v>-4.627E-3</c:v>
                </c:pt>
                <c:pt idx="10127">
                  <c:v>-4.627E-3</c:v>
                </c:pt>
                <c:pt idx="10128">
                  <c:v>-4.6169999999999996E-3</c:v>
                </c:pt>
                <c:pt idx="10129">
                  <c:v>-4.6169999999999996E-3</c:v>
                </c:pt>
                <c:pt idx="10130">
                  <c:v>-4.6169999999999996E-3</c:v>
                </c:pt>
                <c:pt idx="10131">
                  <c:v>-4.6059999999999999E-3</c:v>
                </c:pt>
                <c:pt idx="10132">
                  <c:v>-4.5950000000000001E-3</c:v>
                </c:pt>
                <c:pt idx="10133">
                  <c:v>-4.5950000000000001E-3</c:v>
                </c:pt>
                <c:pt idx="10134">
                  <c:v>-4.5849999999999997E-3</c:v>
                </c:pt>
                <c:pt idx="10135">
                  <c:v>-4.5640000000000003E-3</c:v>
                </c:pt>
                <c:pt idx="10136">
                  <c:v>-4.5739999999999999E-3</c:v>
                </c:pt>
                <c:pt idx="10137">
                  <c:v>-4.5529999999999998E-3</c:v>
                </c:pt>
                <c:pt idx="10138">
                  <c:v>-4.5319999999999996E-3</c:v>
                </c:pt>
                <c:pt idx="10139">
                  <c:v>-4.5319999999999996E-3</c:v>
                </c:pt>
                <c:pt idx="10140">
                  <c:v>-4.5110000000000003E-3</c:v>
                </c:pt>
                <c:pt idx="10141">
                  <c:v>-4.4900000000000001E-3</c:v>
                </c:pt>
                <c:pt idx="10142">
                  <c:v>-4.4900000000000001E-3</c:v>
                </c:pt>
                <c:pt idx="10143">
                  <c:v>-4.4580000000000002E-3</c:v>
                </c:pt>
                <c:pt idx="10144">
                  <c:v>-4.437E-3</c:v>
                </c:pt>
                <c:pt idx="10145">
                  <c:v>-4.4270000000000004E-3</c:v>
                </c:pt>
                <c:pt idx="10146">
                  <c:v>-4.4060000000000002E-3</c:v>
                </c:pt>
                <c:pt idx="10147">
                  <c:v>-4.3639999999999998E-3</c:v>
                </c:pt>
                <c:pt idx="10148">
                  <c:v>-4.3530000000000001E-3</c:v>
                </c:pt>
                <c:pt idx="10149">
                  <c:v>-4.3319999999999999E-3</c:v>
                </c:pt>
                <c:pt idx="10150">
                  <c:v>-4.2900000000000004E-3</c:v>
                </c:pt>
                <c:pt idx="10151">
                  <c:v>-4.2579999999999996E-3</c:v>
                </c:pt>
                <c:pt idx="10152">
                  <c:v>-4.2370000000000003E-3</c:v>
                </c:pt>
                <c:pt idx="10153">
                  <c:v>-4.2059999999999997E-3</c:v>
                </c:pt>
                <c:pt idx="10154">
                  <c:v>-4.1840000000000002E-3</c:v>
                </c:pt>
                <c:pt idx="10155">
                  <c:v>-4.1529999999999996E-3</c:v>
                </c:pt>
                <c:pt idx="10156">
                  <c:v>-4.1209999999999997E-3</c:v>
                </c:pt>
                <c:pt idx="10157">
                  <c:v>-4.1000000000000003E-3</c:v>
                </c:pt>
                <c:pt idx="10158">
                  <c:v>-4.058E-3</c:v>
                </c:pt>
                <c:pt idx="10159">
                  <c:v>-4.0159999999999996E-3</c:v>
                </c:pt>
                <c:pt idx="10160">
                  <c:v>-3.9950000000000003E-3</c:v>
                </c:pt>
                <c:pt idx="10161">
                  <c:v>-3.9420000000000002E-3</c:v>
                </c:pt>
                <c:pt idx="10162">
                  <c:v>-3.921E-3</c:v>
                </c:pt>
                <c:pt idx="10163">
                  <c:v>-3.8790000000000001E-3</c:v>
                </c:pt>
                <c:pt idx="10164">
                  <c:v>-3.8579999999999999E-3</c:v>
                </c:pt>
                <c:pt idx="10165">
                  <c:v>-3.8370000000000001E-3</c:v>
                </c:pt>
                <c:pt idx="10166">
                  <c:v>-3.8049999999999998E-3</c:v>
                </c:pt>
                <c:pt idx="10167">
                  <c:v>-3.7629999999999999E-3</c:v>
                </c:pt>
                <c:pt idx="10168">
                  <c:v>-3.7520000000000001E-3</c:v>
                </c:pt>
                <c:pt idx="10169">
                  <c:v>-3.7000000000000002E-3</c:v>
                </c:pt>
                <c:pt idx="10170">
                  <c:v>-3.7000000000000002E-3</c:v>
                </c:pt>
                <c:pt idx="10171">
                  <c:v>-3.679E-3</c:v>
                </c:pt>
                <c:pt idx="10172">
                  <c:v>-3.6579999999999998E-3</c:v>
                </c:pt>
                <c:pt idx="10173">
                  <c:v>-3.6470000000000001E-3</c:v>
                </c:pt>
                <c:pt idx="10174">
                  <c:v>-3.6359999999999999E-3</c:v>
                </c:pt>
                <c:pt idx="10175">
                  <c:v>-3.6259999999999999E-3</c:v>
                </c:pt>
                <c:pt idx="10176">
                  <c:v>-3.6359999999999999E-3</c:v>
                </c:pt>
                <c:pt idx="10177">
                  <c:v>-3.6150000000000002E-3</c:v>
                </c:pt>
                <c:pt idx="10178">
                  <c:v>-3.6470000000000001E-3</c:v>
                </c:pt>
                <c:pt idx="10179">
                  <c:v>-3.6579999999999998E-3</c:v>
                </c:pt>
                <c:pt idx="10180">
                  <c:v>-3.679E-3</c:v>
                </c:pt>
                <c:pt idx="10181">
                  <c:v>-3.7100000000000002E-3</c:v>
                </c:pt>
                <c:pt idx="10182">
                  <c:v>-3.7309999999999999E-3</c:v>
                </c:pt>
                <c:pt idx="10183">
                  <c:v>-3.7520000000000001E-3</c:v>
                </c:pt>
                <c:pt idx="10184">
                  <c:v>-3.784E-3</c:v>
                </c:pt>
                <c:pt idx="10185">
                  <c:v>-3.8370000000000001E-3</c:v>
                </c:pt>
                <c:pt idx="10186">
                  <c:v>-3.8790000000000001E-3</c:v>
                </c:pt>
                <c:pt idx="10187">
                  <c:v>-3.921E-3</c:v>
                </c:pt>
                <c:pt idx="10188">
                  <c:v>-3.9740000000000001E-3</c:v>
                </c:pt>
                <c:pt idx="10189">
                  <c:v>-4.0049999999999999E-3</c:v>
                </c:pt>
                <c:pt idx="10190">
                  <c:v>-4.0689999999999997E-3</c:v>
                </c:pt>
                <c:pt idx="10191">
                  <c:v>-4.1110000000000001E-3</c:v>
                </c:pt>
                <c:pt idx="10192">
                  <c:v>-4.1419999999999998E-3</c:v>
                </c:pt>
                <c:pt idx="10193">
                  <c:v>-4.1949999999999999E-3</c:v>
                </c:pt>
                <c:pt idx="10194">
                  <c:v>-4.2370000000000003E-3</c:v>
                </c:pt>
                <c:pt idx="10195">
                  <c:v>-4.2690000000000002E-3</c:v>
                </c:pt>
                <c:pt idx="10196">
                  <c:v>-4.2900000000000004E-3</c:v>
                </c:pt>
                <c:pt idx="10197">
                  <c:v>-4.3210000000000002E-3</c:v>
                </c:pt>
                <c:pt idx="10198">
                  <c:v>-4.3319999999999999E-3</c:v>
                </c:pt>
                <c:pt idx="10199">
                  <c:v>-4.3319999999999999E-3</c:v>
                </c:pt>
                <c:pt idx="10200">
                  <c:v>-4.3210000000000002E-3</c:v>
                </c:pt>
                <c:pt idx="10201">
                  <c:v>-4.3210000000000002E-3</c:v>
                </c:pt>
                <c:pt idx="10202">
                  <c:v>-4.3210000000000002E-3</c:v>
                </c:pt>
                <c:pt idx="10203">
                  <c:v>-4.2900000000000004E-3</c:v>
                </c:pt>
                <c:pt idx="10204">
                  <c:v>-4.2579999999999996E-3</c:v>
                </c:pt>
                <c:pt idx="10205">
                  <c:v>-4.2269999999999999E-3</c:v>
                </c:pt>
                <c:pt idx="10206">
                  <c:v>-4.1840000000000002E-3</c:v>
                </c:pt>
                <c:pt idx="10207">
                  <c:v>-4.1419999999999998E-3</c:v>
                </c:pt>
                <c:pt idx="10208">
                  <c:v>-4.0899999999999999E-3</c:v>
                </c:pt>
                <c:pt idx="10209">
                  <c:v>-4.058E-3</c:v>
                </c:pt>
                <c:pt idx="10210">
                  <c:v>-4.0159999999999996E-3</c:v>
                </c:pt>
                <c:pt idx="10211">
                  <c:v>-3.9630000000000004E-3</c:v>
                </c:pt>
                <c:pt idx="10212">
                  <c:v>-3.921E-3</c:v>
                </c:pt>
                <c:pt idx="10213">
                  <c:v>-3.8999999999999998E-3</c:v>
                </c:pt>
                <c:pt idx="10214">
                  <c:v>-3.8470000000000002E-3</c:v>
                </c:pt>
                <c:pt idx="10215">
                  <c:v>-3.826E-3</c:v>
                </c:pt>
                <c:pt idx="10216">
                  <c:v>-3.826E-3</c:v>
                </c:pt>
                <c:pt idx="10217">
                  <c:v>-3.826E-3</c:v>
                </c:pt>
                <c:pt idx="10218">
                  <c:v>-3.8370000000000001E-3</c:v>
                </c:pt>
                <c:pt idx="10219">
                  <c:v>-3.8470000000000002E-3</c:v>
                </c:pt>
                <c:pt idx="10220">
                  <c:v>-3.8790000000000001E-3</c:v>
                </c:pt>
                <c:pt idx="10221">
                  <c:v>-3.921E-3</c:v>
                </c:pt>
                <c:pt idx="10222">
                  <c:v>-3.9740000000000001E-3</c:v>
                </c:pt>
                <c:pt idx="10223">
                  <c:v>-4.0369999999999998E-3</c:v>
                </c:pt>
                <c:pt idx="10224">
                  <c:v>-4.1209999999999997E-3</c:v>
                </c:pt>
                <c:pt idx="10225">
                  <c:v>-4.2370000000000003E-3</c:v>
                </c:pt>
                <c:pt idx="10226">
                  <c:v>-4.3429999999999996E-3</c:v>
                </c:pt>
                <c:pt idx="10227">
                  <c:v>-4.437E-3</c:v>
                </c:pt>
                <c:pt idx="10228">
                  <c:v>-4.5529999999999998E-3</c:v>
                </c:pt>
                <c:pt idx="10229">
                  <c:v>-4.7109999999999999E-3</c:v>
                </c:pt>
                <c:pt idx="10230">
                  <c:v>-4.8269999999999997E-3</c:v>
                </c:pt>
                <c:pt idx="10231">
                  <c:v>-4.9540000000000001E-3</c:v>
                </c:pt>
                <c:pt idx="10232">
                  <c:v>-5.091E-3</c:v>
                </c:pt>
                <c:pt idx="10233">
                  <c:v>-5.228E-3</c:v>
                </c:pt>
                <c:pt idx="10234">
                  <c:v>-5.3330000000000001E-3</c:v>
                </c:pt>
                <c:pt idx="10235">
                  <c:v>-5.4489999999999999E-3</c:v>
                </c:pt>
                <c:pt idx="10236">
                  <c:v>-5.5760000000000002E-3</c:v>
                </c:pt>
                <c:pt idx="10237">
                  <c:v>-5.6600000000000001E-3</c:v>
                </c:pt>
                <c:pt idx="10238">
                  <c:v>-5.7549999999999997E-3</c:v>
                </c:pt>
                <c:pt idx="10239">
                  <c:v>-5.8389999999999996E-3</c:v>
                </c:pt>
                <c:pt idx="10240">
                  <c:v>-5.8809999999999999E-3</c:v>
                </c:pt>
                <c:pt idx="10241">
                  <c:v>-5.9129999999999999E-3</c:v>
                </c:pt>
                <c:pt idx="10242">
                  <c:v>-5.9550000000000002E-3</c:v>
                </c:pt>
                <c:pt idx="10243">
                  <c:v>-5.934E-3</c:v>
                </c:pt>
                <c:pt idx="10244">
                  <c:v>-5.934E-3</c:v>
                </c:pt>
                <c:pt idx="10245">
                  <c:v>-5.9020000000000001E-3</c:v>
                </c:pt>
                <c:pt idx="10246">
                  <c:v>-5.8710000000000004E-3</c:v>
                </c:pt>
                <c:pt idx="10247">
                  <c:v>-5.8069999999999997E-3</c:v>
                </c:pt>
                <c:pt idx="10248">
                  <c:v>-5.7340000000000004E-3</c:v>
                </c:pt>
                <c:pt idx="10249">
                  <c:v>-5.6490000000000004E-3</c:v>
                </c:pt>
                <c:pt idx="10250">
                  <c:v>-5.5440000000000003E-3</c:v>
                </c:pt>
                <c:pt idx="10251">
                  <c:v>-5.4279999999999997E-3</c:v>
                </c:pt>
                <c:pt idx="10252">
                  <c:v>-5.3119999999999999E-3</c:v>
                </c:pt>
                <c:pt idx="10253">
                  <c:v>-5.1859999999999996E-3</c:v>
                </c:pt>
                <c:pt idx="10254">
                  <c:v>-5.0699999999999999E-3</c:v>
                </c:pt>
                <c:pt idx="10255">
                  <c:v>-4.9220000000000002E-3</c:v>
                </c:pt>
                <c:pt idx="10256">
                  <c:v>-4.7959999999999999E-3</c:v>
                </c:pt>
                <c:pt idx="10257">
                  <c:v>-4.6589999999999999E-3</c:v>
                </c:pt>
                <c:pt idx="10258">
                  <c:v>-4.5319999999999996E-3</c:v>
                </c:pt>
                <c:pt idx="10259">
                  <c:v>-4.4270000000000004E-3</c:v>
                </c:pt>
                <c:pt idx="10260">
                  <c:v>-4.3109999999999997E-3</c:v>
                </c:pt>
                <c:pt idx="10261">
                  <c:v>-4.2160000000000001E-3</c:v>
                </c:pt>
                <c:pt idx="10262">
                  <c:v>-4.1320000000000003E-3</c:v>
                </c:pt>
                <c:pt idx="10263">
                  <c:v>-4.0470000000000002E-3</c:v>
                </c:pt>
                <c:pt idx="10264">
                  <c:v>-3.9950000000000003E-3</c:v>
                </c:pt>
                <c:pt idx="10265">
                  <c:v>-3.9319999999999997E-3</c:v>
                </c:pt>
                <c:pt idx="10266">
                  <c:v>-3.8999999999999998E-3</c:v>
                </c:pt>
                <c:pt idx="10267">
                  <c:v>-3.8470000000000002E-3</c:v>
                </c:pt>
                <c:pt idx="10268">
                  <c:v>-3.8370000000000001E-3</c:v>
                </c:pt>
                <c:pt idx="10269">
                  <c:v>-3.8679999999999999E-3</c:v>
                </c:pt>
                <c:pt idx="10270">
                  <c:v>-3.8790000000000001E-3</c:v>
                </c:pt>
                <c:pt idx="10271">
                  <c:v>-3.8999999999999998E-3</c:v>
                </c:pt>
                <c:pt idx="10272">
                  <c:v>-3.9319999999999997E-3</c:v>
                </c:pt>
                <c:pt idx="10273">
                  <c:v>-3.9740000000000001E-3</c:v>
                </c:pt>
                <c:pt idx="10274">
                  <c:v>-4.0369999999999998E-3</c:v>
                </c:pt>
                <c:pt idx="10275">
                  <c:v>-4.1110000000000001E-3</c:v>
                </c:pt>
                <c:pt idx="10276">
                  <c:v>-4.163E-3</c:v>
                </c:pt>
                <c:pt idx="10277">
                  <c:v>-4.2269999999999999E-3</c:v>
                </c:pt>
                <c:pt idx="10278">
                  <c:v>-4.3109999999999997E-3</c:v>
                </c:pt>
                <c:pt idx="10279">
                  <c:v>-4.3530000000000001E-3</c:v>
                </c:pt>
                <c:pt idx="10280">
                  <c:v>-4.4159999999999998E-3</c:v>
                </c:pt>
                <c:pt idx="10281">
                  <c:v>-4.4799999999999996E-3</c:v>
                </c:pt>
                <c:pt idx="10282">
                  <c:v>-4.522E-3</c:v>
                </c:pt>
                <c:pt idx="10283">
                  <c:v>-4.5849999999999997E-3</c:v>
                </c:pt>
                <c:pt idx="10284">
                  <c:v>-4.6379999999999998E-3</c:v>
                </c:pt>
                <c:pt idx="10285">
                  <c:v>-4.6480000000000002E-3</c:v>
                </c:pt>
                <c:pt idx="10286">
                  <c:v>-4.6899999999999997E-3</c:v>
                </c:pt>
                <c:pt idx="10287">
                  <c:v>-4.7219999999999996E-3</c:v>
                </c:pt>
                <c:pt idx="10288">
                  <c:v>-4.7219999999999996E-3</c:v>
                </c:pt>
                <c:pt idx="10289">
                  <c:v>-4.7219999999999996E-3</c:v>
                </c:pt>
                <c:pt idx="10290">
                  <c:v>-4.7219999999999996E-3</c:v>
                </c:pt>
                <c:pt idx="10291">
                  <c:v>-4.7219999999999996E-3</c:v>
                </c:pt>
                <c:pt idx="10292">
                  <c:v>-4.7010000000000003E-3</c:v>
                </c:pt>
                <c:pt idx="10293">
                  <c:v>-4.6589999999999999E-3</c:v>
                </c:pt>
                <c:pt idx="10294">
                  <c:v>-4.6480000000000002E-3</c:v>
                </c:pt>
                <c:pt idx="10295">
                  <c:v>-4.5950000000000001E-3</c:v>
                </c:pt>
                <c:pt idx="10296">
                  <c:v>-4.5640000000000003E-3</c:v>
                </c:pt>
                <c:pt idx="10297">
                  <c:v>-4.5110000000000003E-3</c:v>
                </c:pt>
                <c:pt idx="10298">
                  <c:v>-4.4479999999999997E-3</c:v>
                </c:pt>
                <c:pt idx="10299">
                  <c:v>-4.385E-3</c:v>
                </c:pt>
                <c:pt idx="10300">
                  <c:v>-4.3530000000000001E-3</c:v>
                </c:pt>
                <c:pt idx="10301">
                  <c:v>-4.3E-3</c:v>
                </c:pt>
                <c:pt idx="10302">
                  <c:v>-4.248E-3</c:v>
                </c:pt>
                <c:pt idx="10303">
                  <c:v>-4.1840000000000002E-3</c:v>
                </c:pt>
                <c:pt idx="10304">
                  <c:v>-4.1419999999999998E-3</c:v>
                </c:pt>
                <c:pt idx="10305">
                  <c:v>-4.1000000000000003E-3</c:v>
                </c:pt>
                <c:pt idx="10306">
                  <c:v>-4.0470000000000002E-3</c:v>
                </c:pt>
                <c:pt idx="10307">
                  <c:v>-4.0260000000000001E-3</c:v>
                </c:pt>
                <c:pt idx="10308">
                  <c:v>-3.9839999999999997E-3</c:v>
                </c:pt>
                <c:pt idx="10309">
                  <c:v>-3.9529999999999999E-3</c:v>
                </c:pt>
                <c:pt idx="10310">
                  <c:v>-3.9420000000000002E-3</c:v>
                </c:pt>
                <c:pt idx="10311">
                  <c:v>-3.8999999999999998E-3</c:v>
                </c:pt>
                <c:pt idx="10312">
                  <c:v>-3.8890000000000001E-3</c:v>
                </c:pt>
                <c:pt idx="10313">
                  <c:v>-3.8579999999999999E-3</c:v>
                </c:pt>
                <c:pt idx="10314">
                  <c:v>-3.8470000000000002E-3</c:v>
                </c:pt>
                <c:pt idx="10315">
                  <c:v>-3.8370000000000001E-3</c:v>
                </c:pt>
                <c:pt idx="10316">
                  <c:v>-3.7950000000000002E-3</c:v>
                </c:pt>
                <c:pt idx="10317">
                  <c:v>-3.7729999999999999E-3</c:v>
                </c:pt>
                <c:pt idx="10318">
                  <c:v>-3.7629999999999999E-3</c:v>
                </c:pt>
                <c:pt idx="10319">
                  <c:v>-3.7309999999999999E-3</c:v>
                </c:pt>
                <c:pt idx="10320">
                  <c:v>-3.7100000000000002E-3</c:v>
                </c:pt>
                <c:pt idx="10321">
                  <c:v>-3.679E-3</c:v>
                </c:pt>
                <c:pt idx="10322">
                  <c:v>-3.6470000000000001E-3</c:v>
                </c:pt>
                <c:pt idx="10323">
                  <c:v>-3.594E-3</c:v>
                </c:pt>
                <c:pt idx="10324">
                  <c:v>-3.552E-3</c:v>
                </c:pt>
                <c:pt idx="10325">
                  <c:v>-3.5100000000000001E-3</c:v>
                </c:pt>
                <c:pt idx="10326">
                  <c:v>-3.447E-3</c:v>
                </c:pt>
                <c:pt idx="10327">
                  <c:v>-3.362E-3</c:v>
                </c:pt>
                <c:pt idx="10328">
                  <c:v>-3.2989999999999998E-3</c:v>
                </c:pt>
                <c:pt idx="10329">
                  <c:v>-3.225E-3</c:v>
                </c:pt>
                <c:pt idx="10330">
                  <c:v>-3.1410000000000001E-3</c:v>
                </c:pt>
                <c:pt idx="10331">
                  <c:v>-3.0669999999999998E-3</c:v>
                </c:pt>
                <c:pt idx="10332">
                  <c:v>-2.9940000000000001E-3</c:v>
                </c:pt>
                <c:pt idx="10333">
                  <c:v>-2.8990000000000001E-3</c:v>
                </c:pt>
                <c:pt idx="10334">
                  <c:v>-2.8040000000000001E-3</c:v>
                </c:pt>
                <c:pt idx="10335">
                  <c:v>-2.7200000000000002E-3</c:v>
                </c:pt>
                <c:pt idx="10336">
                  <c:v>-2.6350000000000002E-3</c:v>
                </c:pt>
                <c:pt idx="10337">
                  <c:v>-2.5400000000000002E-3</c:v>
                </c:pt>
                <c:pt idx="10338">
                  <c:v>-2.467E-3</c:v>
                </c:pt>
                <c:pt idx="10339">
                  <c:v>-2.4030000000000002E-3</c:v>
                </c:pt>
                <c:pt idx="10340">
                  <c:v>-2.3509999999999998E-3</c:v>
                </c:pt>
                <c:pt idx="10341">
                  <c:v>-2.2980000000000001E-3</c:v>
                </c:pt>
                <c:pt idx="10342">
                  <c:v>-2.245E-3</c:v>
                </c:pt>
                <c:pt idx="10343">
                  <c:v>-2.2139999999999998E-3</c:v>
                </c:pt>
                <c:pt idx="10344">
                  <c:v>-2.2030000000000001E-3</c:v>
                </c:pt>
                <c:pt idx="10345">
                  <c:v>-2.2030000000000001E-3</c:v>
                </c:pt>
                <c:pt idx="10346">
                  <c:v>-2.2239999999999998E-3</c:v>
                </c:pt>
                <c:pt idx="10347">
                  <c:v>-2.245E-3</c:v>
                </c:pt>
                <c:pt idx="10348">
                  <c:v>-2.2769999999999999E-3</c:v>
                </c:pt>
                <c:pt idx="10349">
                  <c:v>-2.33E-3</c:v>
                </c:pt>
                <c:pt idx="10350">
                  <c:v>-2.4139999999999999E-3</c:v>
                </c:pt>
                <c:pt idx="10351">
                  <c:v>-2.4979999999999998E-3</c:v>
                </c:pt>
                <c:pt idx="10352">
                  <c:v>-2.5929999999999998E-3</c:v>
                </c:pt>
                <c:pt idx="10353">
                  <c:v>-2.6979999999999999E-3</c:v>
                </c:pt>
                <c:pt idx="10354">
                  <c:v>-2.8249999999999998E-3</c:v>
                </c:pt>
                <c:pt idx="10355">
                  <c:v>-2.941E-3</c:v>
                </c:pt>
                <c:pt idx="10356">
                  <c:v>-3.088E-3</c:v>
                </c:pt>
                <c:pt idx="10357">
                  <c:v>-3.215E-3</c:v>
                </c:pt>
                <c:pt idx="10358">
                  <c:v>-3.362E-3</c:v>
                </c:pt>
                <c:pt idx="10359">
                  <c:v>-3.4989999999999999E-3</c:v>
                </c:pt>
                <c:pt idx="10360">
                  <c:v>-3.6679999999999998E-3</c:v>
                </c:pt>
                <c:pt idx="10361">
                  <c:v>-3.784E-3</c:v>
                </c:pt>
                <c:pt idx="10362">
                  <c:v>-3.9319999999999997E-3</c:v>
                </c:pt>
                <c:pt idx="10363">
                  <c:v>-4.0470000000000002E-3</c:v>
                </c:pt>
                <c:pt idx="10364">
                  <c:v>-4.163E-3</c:v>
                </c:pt>
                <c:pt idx="10365">
                  <c:v>-4.3E-3</c:v>
                </c:pt>
                <c:pt idx="10366">
                  <c:v>-4.385E-3</c:v>
                </c:pt>
                <c:pt idx="10367">
                  <c:v>-4.4799999999999996E-3</c:v>
                </c:pt>
                <c:pt idx="10368">
                  <c:v>-4.5640000000000003E-3</c:v>
                </c:pt>
                <c:pt idx="10369">
                  <c:v>-4.6169999999999996E-3</c:v>
                </c:pt>
                <c:pt idx="10370">
                  <c:v>-4.6589999999999999E-3</c:v>
                </c:pt>
                <c:pt idx="10371">
                  <c:v>-4.6800000000000001E-3</c:v>
                </c:pt>
                <c:pt idx="10372">
                  <c:v>-4.6899999999999997E-3</c:v>
                </c:pt>
                <c:pt idx="10373">
                  <c:v>-4.7010000000000003E-3</c:v>
                </c:pt>
                <c:pt idx="10374">
                  <c:v>-4.6800000000000001E-3</c:v>
                </c:pt>
                <c:pt idx="10375">
                  <c:v>-4.6379999999999998E-3</c:v>
                </c:pt>
                <c:pt idx="10376">
                  <c:v>-4.6059999999999999E-3</c:v>
                </c:pt>
                <c:pt idx="10377">
                  <c:v>-4.5319999999999996E-3</c:v>
                </c:pt>
                <c:pt idx="10378">
                  <c:v>-4.4580000000000002E-3</c:v>
                </c:pt>
                <c:pt idx="10379">
                  <c:v>-4.3740000000000003E-3</c:v>
                </c:pt>
                <c:pt idx="10380">
                  <c:v>-4.3E-3</c:v>
                </c:pt>
                <c:pt idx="10381">
                  <c:v>-4.2160000000000001E-3</c:v>
                </c:pt>
                <c:pt idx="10382">
                  <c:v>-4.1000000000000003E-3</c:v>
                </c:pt>
                <c:pt idx="10383">
                  <c:v>-4.0049999999999999E-3</c:v>
                </c:pt>
                <c:pt idx="10384">
                  <c:v>-3.9100000000000003E-3</c:v>
                </c:pt>
                <c:pt idx="10385">
                  <c:v>-3.8049999999999998E-3</c:v>
                </c:pt>
                <c:pt idx="10386">
                  <c:v>-3.7209999999999999E-3</c:v>
                </c:pt>
                <c:pt idx="10387">
                  <c:v>-3.6259999999999999E-3</c:v>
                </c:pt>
                <c:pt idx="10388">
                  <c:v>-3.542E-3</c:v>
                </c:pt>
                <c:pt idx="10389">
                  <c:v>-3.4780000000000002E-3</c:v>
                </c:pt>
                <c:pt idx="10390">
                  <c:v>-3.405E-3</c:v>
                </c:pt>
                <c:pt idx="10391">
                  <c:v>-3.3519999999999999E-3</c:v>
                </c:pt>
                <c:pt idx="10392">
                  <c:v>-3.2780000000000001E-3</c:v>
                </c:pt>
                <c:pt idx="10393">
                  <c:v>-3.2360000000000002E-3</c:v>
                </c:pt>
                <c:pt idx="10394">
                  <c:v>-3.2039999999999998E-3</c:v>
                </c:pt>
                <c:pt idx="10395">
                  <c:v>-3.1519999999999999E-3</c:v>
                </c:pt>
                <c:pt idx="10396">
                  <c:v>-3.1519999999999999E-3</c:v>
                </c:pt>
                <c:pt idx="10397">
                  <c:v>-3.1199999999999999E-3</c:v>
                </c:pt>
                <c:pt idx="10398">
                  <c:v>-3.1089999999999998E-3</c:v>
                </c:pt>
                <c:pt idx="10399">
                  <c:v>-3.0990000000000002E-3</c:v>
                </c:pt>
                <c:pt idx="10400">
                  <c:v>-3.1089999999999998E-3</c:v>
                </c:pt>
                <c:pt idx="10401">
                  <c:v>-3.0990000000000002E-3</c:v>
                </c:pt>
                <c:pt idx="10402">
                  <c:v>-3.0990000000000002E-3</c:v>
                </c:pt>
                <c:pt idx="10403">
                  <c:v>-3.1199999999999999E-3</c:v>
                </c:pt>
                <c:pt idx="10404">
                  <c:v>-3.1199999999999999E-3</c:v>
                </c:pt>
                <c:pt idx="10405">
                  <c:v>-3.1199999999999999E-3</c:v>
                </c:pt>
                <c:pt idx="10406">
                  <c:v>-3.1410000000000001E-3</c:v>
                </c:pt>
                <c:pt idx="10407">
                  <c:v>-3.1199999999999999E-3</c:v>
                </c:pt>
                <c:pt idx="10408">
                  <c:v>-3.1089999999999998E-3</c:v>
                </c:pt>
                <c:pt idx="10409">
                  <c:v>-3.0990000000000002E-3</c:v>
                </c:pt>
                <c:pt idx="10410">
                  <c:v>-3.0669999999999998E-3</c:v>
                </c:pt>
                <c:pt idx="10411">
                  <c:v>-3.0360000000000001E-3</c:v>
                </c:pt>
                <c:pt idx="10412">
                  <c:v>-3.0040000000000002E-3</c:v>
                </c:pt>
                <c:pt idx="10413">
                  <c:v>-2.9510000000000001E-3</c:v>
                </c:pt>
                <c:pt idx="10414">
                  <c:v>-2.9199999999999999E-3</c:v>
                </c:pt>
                <c:pt idx="10415">
                  <c:v>-2.8879999999999999E-3</c:v>
                </c:pt>
                <c:pt idx="10416">
                  <c:v>-2.8249999999999998E-3</c:v>
                </c:pt>
                <c:pt idx="10417">
                  <c:v>-2.7720000000000002E-3</c:v>
                </c:pt>
                <c:pt idx="10418">
                  <c:v>-2.7200000000000002E-3</c:v>
                </c:pt>
                <c:pt idx="10419">
                  <c:v>-2.6459999999999999E-3</c:v>
                </c:pt>
                <c:pt idx="10420">
                  <c:v>-2.5829999999999998E-3</c:v>
                </c:pt>
                <c:pt idx="10421">
                  <c:v>-2.5300000000000001E-3</c:v>
                </c:pt>
                <c:pt idx="10422">
                  <c:v>-2.477E-3</c:v>
                </c:pt>
                <c:pt idx="10423">
                  <c:v>-2.4030000000000002E-3</c:v>
                </c:pt>
                <c:pt idx="10424">
                  <c:v>-2.3609999999999998E-3</c:v>
                </c:pt>
                <c:pt idx="10425">
                  <c:v>-2.2980000000000001E-3</c:v>
                </c:pt>
                <c:pt idx="10426">
                  <c:v>-2.2560000000000002E-3</c:v>
                </c:pt>
                <c:pt idx="10427">
                  <c:v>-2.2239999999999998E-3</c:v>
                </c:pt>
                <c:pt idx="10428">
                  <c:v>-2.1819999999999999E-3</c:v>
                </c:pt>
                <c:pt idx="10429">
                  <c:v>-2.1719999999999999E-3</c:v>
                </c:pt>
                <c:pt idx="10430">
                  <c:v>-2.15E-3</c:v>
                </c:pt>
                <c:pt idx="10431">
                  <c:v>-2.15E-3</c:v>
                </c:pt>
                <c:pt idx="10432">
                  <c:v>-2.1610000000000002E-3</c:v>
                </c:pt>
                <c:pt idx="10433">
                  <c:v>-2.1719999999999999E-3</c:v>
                </c:pt>
                <c:pt idx="10434">
                  <c:v>-2.1930000000000001E-3</c:v>
                </c:pt>
                <c:pt idx="10435">
                  <c:v>-2.245E-3</c:v>
                </c:pt>
                <c:pt idx="10436">
                  <c:v>-2.287E-3</c:v>
                </c:pt>
                <c:pt idx="10437">
                  <c:v>-2.3509999999999998E-3</c:v>
                </c:pt>
                <c:pt idx="10438">
                  <c:v>-2.4030000000000002E-3</c:v>
                </c:pt>
                <c:pt idx="10439">
                  <c:v>-2.4559999999999998E-3</c:v>
                </c:pt>
                <c:pt idx="10440">
                  <c:v>-2.519E-3</c:v>
                </c:pt>
                <c:pt idx="10441">
                  <c:v>-2.604E-3</c:v>
                </c:pt>
                <c:pt idx="10442">
                  <c:v>-2.6559999999999999E-3</c:v>
                </c:pt>
                <c:pt idx="10443">
                  <c:v>-2.7620000000000001E-3</c:v>
                </c:pt>
                <c:pt idx="10444">
                  <c:v>-2.8140000000000001E-3</c:v>
                </c:pt>
                <c:pt idx="10445">
                  <c:v>-2.9299999999999999E-3</c:v>
                </c:pt>
                <c:pt idx="10446">
                  <c:v>-3.0040000000000002E-3</c:v>
                </c:pt>
                <c:pt idx="10447">
                  <c:v>-3.078E-3</c:v>
                </c:pt>
                <c:pt idx="10448">
                  <c:v>-3.1519999999999999E-3</c:v>
                </c:pt>
                <c:pt idx="10449">
                  <c:v>-3.2460000000000002E-3</c:v>
                </c:pt>
                <c:pt idx="10450">
                  <c:v>-3.32E-3</c:v>
                </c:pt>
                <c:pt idx="10451">
                  <c:v>-3.3830000000000002E-3</c:v>
                </c:pt>
                <c:pt idx="10452">
                  <c:v>-3.457E-3</c:v>
                </c:pt>
                <c:pt idx="10453">
                  <c:v>-3.4989999999999999E-3</c:v>
                </c:pt>
                <c:pt idx="10454">
                  <c:v>-3.5729999999999998E-3</c:v>
                </c:pt>
                <c:pt idx="10455">
                  <c:v>-3.6259999999999999E-3</c:v>
                </c:pt>
                <c:pt idx="10456">
                  <c:v>-3.679E-3</c:v>
                </c:pt>
                <c:pt idx="10457">
                  <c:v>-3.7000000000000002E-3</c:v>
                </c:pt>
                <c:pt idx="10458">
                  <c:v>-3.7309999999999999E-3</c:v>
                </c:pt>
                <c:pt idx="10459">
                  <c:v>-3.7520000000000001E-3</c:v>
                </c:pt>
                <c:pt idx="10460">
                  <c:v>-3.7729999999999999E-3</c:v>
                </c:pt>
                <c:pt idx="10461">
                  <c:v>-3.784E-3</c:v>
                </c:pt>
                <c:pt idx="10462">
                  <c:v>-3.7950000000000002E-3</c:v>
                </c:pt>
                <c:pt idx="10463">
                  <c:v>-3.7729999999999999E-3</c:v>
                </c:pt>
                <c:pt idx="10464">
                  <c:v>-3.784E-3</c:v>
                </c:pt>
                <c:pt idx="10465">
                  <c:v>-3.7629999999999999E-3</c:v>
                </c:pt>
                <c:pt idx="10466">
                  <c:v>-3.7420000000000001E-3</c:v>
                </c:pt>
                <c:pt idx="10467">
                  <c:v>-3.7100000000000002E-3</c:v>
                </c:pt>
                <c:pt idx="10468">
                  <c:v>-3.679E-3</c:v>
                </c:pt>
                <c:pt idx="10469">
                  <c:v>-3.6470000000000001E-3</c:v>
                </c:pt>
                <c:pt idx="10470">
                  <c:v>-3.5729999999999998E-3</c:v>
                </c:pt>
                <c:pt idx="10471">
                  <c:v>-3.5309999999999999E-3</c:v>
                </c:pt>
                <c:pt idx="10472">
                  <c:v>-3.4889999999999999E-3</c:v>
                </c:pt>
                <c:pt idx="10473">
                  <c:v>-3.405E-3</c:v>
                </c:pt>
                <c:pt idx="10474">
                  <c:v>-3.3519999999999999E-3</c:v>
                </c:pt>
                <c:pt idx="10475">
                  <c:v>-3.2680000000000001E-3</c:v>
                </c:pt>
                <c:pt idx="10476">
                  <c:v>-3.1939999999999998E-3</c:v>
                </c:pt>
                <c:pt idx="10477">
                  <c:v>-3.1199999999999999E-3</c:v>
                </c:pt>
                <c:pt idx="10478">
                  <c:v>-3.0040000000000002E-3</c:v>
                </c:pt>
                <c:pt idx="10479">
                  <c:v>-2.941E-3</c:v>
                </c:pt>
                <c:pt idx="10480">
                  <c:v>-2.8249999999999998E-3</c:v>
                </c:pt>
                <c:pt idx="10481">
                  <c:v>-2.7409999999999999E-3</c:v>
                </c:pt>
                <c:pt idx="10482">
                  <c:v>-2.6350000000000002E-3</c:v>
                </c:pt>
                <c:pt idx="10483">
                  <c:v>-2.5400000000000002E-3</c:v>
                </c:pt>
                <c:pt idx="10484">
                  <c:v>-2.467E-3</c:v>
                </c:pt>
                <c:pt idx="10485">
                  <c:v>-2.372E-3</c:v>
                </c:pt>
                <c:pt idx="10486">
                  <c:v>-2.287E-3</c:v>
                </c:pt>
                <c:pt idx="10487">
                  <c:v>-2.1930000000000001E-3</c:v>
                </c:pt>
                <c:pt idx="10488">
                  <c:v>-2.1080000000000001E-3</c:v>
                </c:pt>
                <c:pt idx="10489">
                  <c:v>-2.0660000000000001E-3</c:v>
                </c:pt>
                <c:pt idx="10490">
                  <c:v>-1.9819999999999998E-3</c:v>
                </c:pt>
                <c:pt idx="10491">
                  <c:v>-1.9499999999999999E-3</c:v>
                </c:pt>
                <c:pt idx="10492">
                  <c:v>-1.908E-3</c:v>
                </c:pt>
                <c:pt idx="10493">
                  <c:v>-1.8760000000000001E-3</c:v>
                </c:pt>
                <c:pt idx="10494">
                  <c:v>-1.866E-3</c:v>
                </c:pt>
                <c:pt idx="10495">
                  <c:v>-1.8760000000000001E-3</c:v>
                </c:pt>
                <c:pt idx="10496">
                  <c:v>-1.866E-3</c:v>
                </c:pt>
                <c:pt idx="10497">
                  <c:v>-1.887E-3</c:v>
                </c:pt>
                <c:pt idx="10498">
                  <c:v>-1.9189999999999999E-3</c:v>
                </c:pt>
                <c:pt idx="10499">
                  <c:v>-1.9610000000000001E-3</c:v>
                </c:pt>
                <c:pt idx="10500">
                  <c:v>-2.003E-3</c:v>
                </c:pt>
                <c:pt idx="10501">
                  <c:v>-2.0660000000000001E-3</c:v>
                </c:pt>
                <c:pt idx="10502">
                  <c:v>-2.1289999999999998E-3</c:v>
                </c:pt>
                <c:pt idx="10503">
                  <c:v>-2.1930000000000001E-3</c:v>
                </c:pt>
                <c:pt idx="10504">
                  <c:v>-2.2769999999999999E-3</c:v>
                </c:pt>
                <c:pt idx="10505">
                  <c:v>-2.372E-3</c:v>
                </c:pt>
                <c:pt idx="10506">
                  <c:v>-2.4559999999999998E-3</c:v>
                </c:pt>
                <c:pt idx="10507">
                  <c:v>-2.5509999999999999E-3</c:v>
                </c:pt>
                <c:pt idx="10508">
                  <c:v>-2.6459999999999999E-3</c:v>
                </c:pt>
                <c:pt idx="10509">
                  <c:v>-2.7409999999999999E-3</c:v>
                </c:pt>
                <c:pt idx="10510">
                  <c:v>-2.8140000000000001E-3</c:v>
                </c:pt>
                <c:pt idx="10511">
                  <c:v>-2.8879999999999999E-3</c:v>
                </c:pt>
                <c:pt idx="10512">
                  <c:v>-2.9719999999999998E-3</c:v>
                </c:pt>
                <c:pt idx="10513">
                  <c:v>-3.0360000000000001E-3</c:v>
                </c:pt>
                <c:pt idx="10514">
                  <c:v>-3.078E-3</c:v>
                </c:pt>
                <c:pt idx="10515">
                  <c:v>-3.1410000000000001E-3</c:v>
                </c:pt>
                <c:pt idx="10516">
                  <c:v>-3.173E-3</c:v>
                </c:pt>
                <c:pt idx="10517">
                  <c:v>-3.2039999999999998E-3</c:v>
                </c:pt>
                <c:pt idx="10518">
                  <c:v>-3.1939999999999998E-3</c:v>
                </c:pt>
                <c:pt idx="10519">
                  <c:v>-3.2039999999999998E-3</c:v>
                </c:pt>
                <c:pt idx="10520">
                  <c:v>-3.173E-3</c:v>
                </c:pt>
                <c:pt idx="10521">
                  <c:v>-3.1410000000000001E-3</c:v>
                </c:pt>
                <c:pt idx="10522">
                  <c:v>-3.0990000000000002E-3</c:v>
                </c:pt>
                <c:pt idx="10523">
                  <c:v>-3.0460000000000001E-3</c:v>
                </c:pt>
                <c:pt idx="10524">
                  <c:v>-2.9719999999999998E-3</c:v>
                </c:pt>
                <c:pt idx="10525">
                  <c:v>-2.8990000000000001E-3</c:v>
                </c:pt>
                <c:pt idx="10526">
                  <c:v>-2.7929999999999999E-3</c:v>
                </c:pt>
                <c:pt idx="10527">
                  <c:v>-2.6979999999999999E-3</c:v>
                </c:pt>
                <c:pt idx="10528">
                  <c:v>-2.5829999999999998E-3</c:v>
                </c:pt>
                <c:pt idx="10529">
                  <c:v>-2.4880000000000002E-3</c:v>
                </c:pt>
                <c:pt idx="10530">
                  <c:v>-2.372E-3</c:v>
                </c:pt>
                <c:pt idx="10531">
                  <c:v>-2.2659999999999998E-3</c:v>
                </c:pt>
                <c:pt idx="10532">
                  <c:v>-2.15E-3</c:v>
                </c:pt>
                <c:pt idx="10533">
                  <c:v>-2.0240000000000002E-3</c:v>
                </c:pt>
                <c:pt idx="10534">
                  <c:v>-1.908E-3</c:v>
                </c:pt>
                <c:pt idx="10535">
                  <c:v>-1.8240000000000001E-3</c:v>
                </c:pt>
                <c:pt idx="10536">
                  <c:v>-1.7179999999999999E-3</c:v>
                </c:pt>
                <c:pt idx="10537">
                  <c:v>-1.634E-3</c:v>
                </c:pt>
                <c:pt idx="10538">
                  <c:v>-1.5499999999999999E-3</c:v>
                </c:pt>
                <c:pt idx="10539">
                  <c:v>-1.487E-3</c:v>
                </c:pt>
                <c:pt idx="10540">
                  <c:v>-1.423E-3</c:v>
                </c:pt>
                <c:pt idx="10541">
                  <c:v>-1.3810000000000001E-3</c:v>
                </c:pt>
                <c:pt idx="10542">
                  <c:v>-1.3500000000000001E-3</c:v>
                </c:pt>
                <c:pt idx="10543">
                  <c:v>-1.3389999999999999E-3</c:v>
                </c:pt>
                <c:pt idx="10544">
                  <c:v>-1.328E-3</c:v>
                </c:pt>
                <c:pt idx="10545">
                  <c:v>-1.3389999999999999E-3</c:v>
                </c:pt>
                <c:pt idx="10546">
                  <c:v>-1.3600000000000001E-3</c:v>
                </c:pt>
                <c:pt idx="10547">
                  <c:v>-1.3810000000000001E-3</c:v>
                </c:pt>
                <c:pt idx="10548">
                  <c:v>-1.423E-3</c:v>
                </c:pt>
                <c:pt idx="10549">
                  <c:v>-1.4760000000000001E-3</c:v>
                </c:pt>
                <c:pt idx="10550">
                  <c:v>-1.529E-3</c:v>
                </c:pt>
                <c:pt idx="10551">
                  <c:v>-1.5920000000000001E-3</c:v>
                </c:pt>
                <c:pt idx="10552">
                  <c:v>-1.645E-3</c:v>
                </c:pt>
                <c:pt idx="10553">
                  <c:v>-1.7080000000000001E-3</c:v>
                </c:pt>
                <c:pt idx="10554">
                  <c:v>-1.7819999999999999E-3</c:v>
                </c:pt>
                <c:pt idx="10555">
                  <c:v>-1.8450000000000001E-3</c:v>
                </c:pt>
                <c:pt idx="10556">
                  <c:v>-1.9189999999999999E-3</c:v>
                </c:pt>
                <c:pt idx="10557">
                  <c:v>-1.9710000000000001E-3</c:v>
                </c:pt>
                <c:pt idx="10558">
                  <c:v>-2.0240000000000002E-3</c:v>
                </c:pt>
                <c:pt idx="10559">
                  <c:v>-2.0869999999999999E-3</c:v>
                </c:pt>
                <c:pt idx="10560">
                  <c:v>-2.1289999999999998E-3</c:v>
                </c:pt>
                <c:pt idx="10561">
                  <c:v>-2.1719999999999999E-3</c:v>
                </c:pt>
                <c:pt idx="10562">
                  <c:v>-2.2030000000000001E-3</c:v>
                </c:pt>
                <c:pt idx="10563">
                  <c:v>-2.2139999999999998E-3</c:v>
                </c:pt>
                <c:pt idx="10564">
                  <c:v>-2.2239999999999998E-3</c:v>
                </c:pt>
                <c:pt idx="10565">
                  <c:v>-2.2030000000000001E-3</c:v>
                </c:pt>
                <c:pt idx="10566">
                  <c:v>-2.1930000000000001E-3</c:v>
                </c:pt>
                <c:pt idx="10567">
                  <c:v>-2.1819999999999999E-3</c:v>
                </c:pt>
                <c:pt idx="10568">
                  <c:v>-2.1289999999999998E-3</c:v>
                </c:pt>
                <c:pt idx="10569">
                  <c:v>-2.0869999999999999E-3</c:v>
                </c:pt>
                <c:pt idx="10570">
                  <c:v>-2.0349999999999999E-3</c:v>
                </c:pt>
                <c:pt idx="10571">
                  <c:v>-2.003E-3</c:v>
                </c:pt>
                <c:pt idx="10572">
                  <c:v>-1.9289999999999999E-3</c:v>
                </c:pt>
                <c:pt idx="10573">
                  <c:v>-1.8550000000000001E-3</c:v>
                </c:pt>
                <c:pt idx="10574">
                  <c:v>-1.7819999999999999E-3</c:v>
                </c:pt>
                <c:pt idx="10575">
                  <c:v>-1.7080000000000001E-3</c:v>
                </c:pt>
                <c:pt idx="10576">
                  <c:v>-1.645E-3</c:v>
                </c:pt>
                <c:pt idx="10577">
                  <c:v>-1.5709999999999999E-3</c:v>
                </c:pt>
                <c:pt idx="10578">
                  <c:v>-1.518E-3</c:v>
                </c:pt>
                <c:pt idx="10579">
                  <c:v>-1.444E-3</c:v>
                </c:pt>
                <c:pt idx="10580">
                  <c:v>-1.402E-3</c:v>
                </c:pt>
                <c:pt idx="10581">
                  <c:v>-1.3600000000000001E-3</c:v>
                </c:pt>
                <c:pt idx="10582">
                  <c:v>-1.3179999999999999E-3</c:v>
                </c:pt>
                <c:pt idx="10583">
                  <c:v>-1.286E-3</c:v>
                </c:pt>
                <c:pt idx="10584">
                  <c:v>-1.276E-3</c:v>
                </c:pt>
                <c:pt idx="10585">
                  <c:v>-1.255E-3</c:v>
                </c:pt>
                <c:pt idx="10586">
                  <c:v>-1.2650000000000001E-3</c:v>
                </c:pt>
                <c:pt idx="10587">
                  <c:v>-1.276E-3</c:v>
                </c:pt>
                <c:pt idx="10588">
                  <c:v>-1.3179999999999999E-3</c:v>
                </c:pt>
                <c:pt idx="10589">
                  <c:v>-1.3600000000000001E-3</c:v>
                </c:pt>
                <c:pt idx="10590">
                  <c:v>-1.392E-3</c:v>
                </c:pt>
                <c:pt idx="10591">
                  <c:v>-1.4339999999999999E-3</c:v>
                </c:pt>
                <c:pt idx="10592">
                  <c:v>-1.518E-3</c:v>
                </c:pt>
                <c:pt idx="10593">
                  <c:v>-1.5809999999999999E-3</c:v>
                </c:pt>
                <c:pt idx="10594">
                  <c:v>-1.645E-3</c:v>
                </c:pt>
                <c:pt idx="10595">
                  <c:v>-1.7390000000000001E-3</c:v>
                </c:pt>
                <c:pt idx="10596">
                  <c:v>-1.8339999999999999E-3</c:v>
                </c:pt>
                <c:pt idx="10597">
                  <c:v>-1.8979999999999999E-3</c:v>
                </c:pt>
                <c:pt idx="10598">
                  <c:v>-1.9710000000000001E-3</c:v>
                </c:pt>
                <c:pt idx="10599">
                  <c:v>-2.0449999999999999E-3</c:v>
                </c:pt>
                <c:pt idx="10600">
                  <c:v>-2.1189999999999998E-3</c:v>
                </c:pt>
                <c:pt idx="10601">
                  <c:v>-2.1719999999999999E-3</c:v>
                </c:pt>
                <c:pt idx="10602">
                  <c:v>-2.245E-3</c:v>
                </c:pt>
                <c:pt idx="10603">
                  <c:v>-2.287E-3</c:v>
                </c:pt>
                <c:pt idx="10604">
                  <c:v>-2.33E-3</c:v>
                </c:pt>
                <c:pt idx="10605">
                  <c:v>-2.3509999999999998E-3</c:v>
                </c:pt>
                <c:pt idx="10606">
                  <c:v>-2.372E-3</c:v>
                </c:pt>
                <c:pt idx="10607">
                  <c:v>-2.3609999999999998E-3</c:v>
                </c:pt>
                <c:pt idx="10608">
                  <c:v>-2.33E-3</c:v>
                </c:pt>
                <c:pt idx="10609">
                  <c:v>-2.3089999999999999E-3</c:v>
                </c:pt>
                <c:pt idx="10610">
                  <c:v>-2.2769999999999999E-3</c:v>
                </c:pt>
                <c:pt idx="10611">
                  <c:v>-2.2239999999999998E-3</c:v>
                </c:pt>
                <c:pt idx="10612">
                  <c:v>-2.1819999999999999E-3</c:v>
                </c:pt>
                <c:pt idx="10613">
                  <c:v>-2.0769999999999999E-3</c:v>
                </c:pt>
                <c:pt idx="10614">
                  <c:v>-2.0349999999999999E-3</c:v>
                </c:pt>
                <c:pt idx="10615">
                  <c:v>-1.9400000000000001E-3</c:v>
                </c:pt>
                <c:pt idx="10616">
                  <c:v>-1.866E-3</c:v>
                </c:pt>
                <c:pt idx="10617">
                  <c:v>-1.771E-3</c:v>
                </c:pt>
                <c:pt idx="10618">
                  <c:v>-1.6869999999999999E-3</c:v>
                </c:pt>
                <c:pt idx="10619">
                  <c:v>-1.5920000000000001E-3</c:v>
                </c:pt>
                <c:pt idx="10620">
                  <c:v>-1.529E-3</c:v>
                </c:pt>
                <c:pt idx="10621">
                  <c:v>-1.444E-3</c:v>
                </c:pt>
                <c:pt idx="10622">
                  <c:v>-1.413E-3</c:v>
                </c:pt>
                <c:pt idx="10623">
                  <c:v>-1.3389999999999999E-3</c:v>
                </c:pt>
                <c:pt idx="10624">
                  <c:v>-1.276E-3</c:v>
                </c:pt>
                <c:pt idx="10625">
                  <c:v>-1.255E-3</c:v>
                </c:pt>
                <c:pt idx="10626">
                  <c:v>-1.2440000000000001E-3</c:v>
                </c:pt>
                <c:pt idx="10627">
                  <c:v>-1.2340000000000001E-3</c:v>
                </c:pt>
                <c:pt idx="10628">
                  <c:v>-1.2340000000000001E-3</c:v>
                </c:pt>
                <c:pt idx="10629">
                  <c:v>-1.255E-3</c:v>
                </c:pt>
                <c:pt idx="10630">
                  <c:v>-1.286E-3</c:v>
                </c:pt>
                <c:pt idx="10631">
                  <c:v>-1.3389999999999999E-3</c:v>
                </c:pt>
                <c:pt idx="10632">
                  <c:v>-1.413E-3</c:v>
                </c:pt>
                <c:pt idx="10633">
                  <c:v>-1.4760000000000001E-3</c:v>
                </c:pt>
                <c:pt idx="10634">
                  <c:v>-1.56E-3</c:v>
                </c:pt>
                <c:pt idx="10635">
                  <c:v>-1.6659999999999999E-3</c:v>
                </c:pt>
                <c:pt idx="10636">
                  <c:v>-1.771E-3</c:v>
                </c:pt>
                <c:pt idx="10637">
                  <c:v>-1.8760000000000001E-3</c:v>
                </c:pt>
                <c:pt idx="10638">
                  <c:v>-2.013E-3</c:v>
                </c:pt>
                <c:pt idx="10639">
                  <c:v>-2.1080000000000001E-3</c:v>
                </c:pt>
                <c:pt idx="10640">
                  <c:v>-2.2239999999999998E-3</c:v>
                </c:pt>
                <c:pt idx="10641">
                  <c:v>-2.3400000000000001E-3</c:v>
                </c:pt>
                <c:pt idx="10642">
                  <c:v>-2.4459999999999998E-3</c:v>
                </c:pt>
                <c:pt idx="10643">
                  <c:v>-2.5300000000000001E-3</c:v>
                </c:pt>
                <c:pt idx="10644">
                  <c:v>-2.6250000000000002E-3</c:v>
                </c:pt>
                <c:pt idx="10645">
                  <c:v>-2.6770000000000001E-3</c:v>
                </c:pt>
                <c:pt idx="10646">
                  <c:v>-2.7299999999999998E-3</c:v>
                </c:pt>
                <c:pt idx="10647">
                  <c:v>-2.7620000000000001E-3</c:v>
                </c:pt>
                <c:pt idx="10648">
                  <c:v>-2.7829999999999999E-3</c:v>
                </c:pt>
                <c:pt idx="10649">
                  <c:v>-2.7929999999999999E-3</c:v>
                </c:pt>
                <c:pt idx="10650">
                  <c:v>-2.7829999999999999E-3</c:v>
                </c:pt>
                <c:pt idx="10651">
                  <c:v>-2.751E-3</c:v>
                </c:pt>
                <c:pt idx="10652">
                  <c:v>-2.6979999999999999E-3</c:v>
                </c:pt>
                <c:pt idx="10653">
                  <c:v>-2.614E-3</c:v>
                </c:pt>
                <c:pt idx="10654">
                  <c:v>-2.5400000000000002E-3</c:v>
                </c:pt>
                <c:pt idx="10655">
                  <c:v>-2.4350000000000001E-3</c:v>
                </c:pt>
                <c:pt idx="10656">
                  <c:v>-2.33E-3</c:v>
                </c:pt>
                <c:pt idx="10657">
                  <c:v>-2.2030000000000001E-3</c:v>
                </c:pt>
                <c:pt idx="10658">
                  <c:v>-2.0660000000000001E-3</c:v>
                </c:pt>
                <c:pt idx="10659">
                  <c:v>-1.9189999999999999E-3</c:v>
                </c:pt>
                <c:pt idx="10660">
                  <c:v>-1.7390000000000001E-3</c:v>
                </c:pt>
                <c:pt idx="10661">
                  <c:v>-1.5920000000000001E-3</c:v>
                </c:pt>
                <c:pt idx="10662">
                  <c:v>-1.4549999999999999E-3</c:v>
                </c:pt>
                <c:pt idx="10663">
                  <c:v>-1.2650000000000001E-3</c:v>
                </c:pt>
                <c:pt idx="10664">
                  <c:v>-1.1280000000000001E-3</c:v>
                </c:pt>
                <c:pt idx="10665">
                  <c:v>-9.7000000000000005E-4</c:v>
                </c:pt>
                <c:pt idx="10666">
                  <c:v>-8.3299999999999997E-4</c:v>
                </c:pt>
                <c:pt idx="10667">
                  <c:v>-7.2800000000000002E-4</c:v>
                </c:pt>
                <c:pt idx="10668">
                  <c:v>-5.9100000000000005E-4</c:v>
                </c:pt>
                <c:pt idx="10669">
                  <c:v>-4.9600000000000002E-4</c:v>
                </c:pt>
                <c:pt idx="10670">
                  <c:v>-4.0099999999999999E-4</c:v>
                </c:pt>
                <c:pt idx="10671">
                  <c:v>-3.2699999999999998E-4</c:v>
                </c:pt>
                <c:pt idx="10672">
                  <c:v>-2.7500000000000002E-4</c:v>
                </c:pt>
                <c:pt idx="10673">
                  <c:v>-2.22E-4</c:v>
                </c:pt>
                <c:pt idx="10674">
                  <c:v>-2.1100000000000001E-4</c:v>
                </c:pt>
                <c:pt idx="10675">
                  <c:v>-2.0100000000000001E-4</c:v>
                </c:pt>
                <c:pt idx="10676">
                  <c:v>-2.22E-4</c:v>
                </c:pt>
                <c:pt idx="10677">
                  <c:v>-2.43E-4</c:v>
                </c:pt>
                <c:pt idx="10678">
                  <c:v>-2.9599999999999998E-4</c:v>
                </c:pt>
                <c:pt idx="10679">
                  <c:v>-3.3799999999999998E-4</c:v>
                </c:pt>
                <c:pt idx="10680">
                  <c:v>-4.3300000000000001E-4</c:v>
                </c:pt>
                <c:pt idx="10681">
                  <c:v>-4.9600000000000002E-4</c:v>
                </c:pt>
                <c:pt idx="10682">
                  <c:v>-5.9100000000000005E-4</c:v>
                </c:pt>
                <c:pt idx="10683">
                  <c:v>-6.96E-4</c:v>
                </c:pt>
                <c:pt idx="10684">
                  <c:v>-7.7999999999999999E-4</c:v>
                </c:pt>
                <c:pt idx="10685">
                  <c:v>-8.8599999999999996E-4</c:v>
                </c:pt>
                <c:pt idx="10686">
                  <c:v>-9.810000000000001E-4</c:v>
                </c:pt>
                <c:pt idx="10687">
                  <c:v>-1.0859999999999999E-3</c:v>
                </c:pt>
                <c:pt idx="10688">
                  <c:v>-1.181E-3</c:v>
                </c:pt>
                <c:pt idx="10689">
                  <c:v>-1.286E-3</c:v>
                </c:pt>
                <c:pt idx="10690">
                  <c:v>-1.371E-3</c:v>
                </c:pt>
                <c:pt idx="10691">
                  <c:v>-1.4339999999999999E-3</c:v>
                </c:pt>
                <c:pt idx="10692">
                  <c:v>-1.508E-3</c:v>
                </c:pt>
                <c:pt idx="10693">
                  <c:v>-1.5709999999999999E-3</c:v>
                </c:pt>
                <c:pt idx="10694">
                  <c:v>-1.6130000000000001E-3</c:v>
                </c:pt>
                <c:pt idx="10695">
                  <c:v>-1.634E-3</c:v>
                </c:pt>
                <c:pt idx="10696">
                  <c:v>-1.6659999999999999E-3</c:v>
                </c:pt>
                <c:pt idx="10697">
                  <c:v>-1.6969999999999999E-3</c:v>
                </c:pt>
                <c:pt idx="10698">
                  <c:v>-1.6869999999999999E-3</c:v>
                </c:pt>
                <c:pt idx="10699">
                  <c:v>-1.676E-3</c:v>
                </c:pt>
                <c:pt idx="10700">
                  <c:v>-1.655E-3</c:v>
                </c:pt>
                <c:pt idx="10701">
                  <c:v>-1.624E-3</c:v>
                </c:pt>
                <c:pt idx="10702">
                  <c:v>-1.6019999999999999E-3</c:v>
                </c:pt>
                <c:pt idx="10703">
                  <c:v>-1.5499999999999999E-3</c:v>
                </c:pt>
                <c:pt idx="10704">
                  <c:v>-1.518E-3</c:v>
                </c:pt>
                <c:pt idx="10705">
                  <c:v>-1.444E-3</c:v>
                </c:pt>
                <c:pt idx="10706">
                  <c:v>-1.402E-3</c:v>
                </c:pt>
                <c:pt idx="10707">
                  <c:v>-1.3500000000000001E-3</c:v>
                </c:pt>
                <c:pt idx="10708">
                  <c:v>-1.286E-3</c:v>
                </c:pt>
                <c:pt idx="10709">
                  <c:v>-1.2229999999999999E-3</c:v>
                </c:pt>
                <c:pt idx="10710">
                  <c:v>-1.16E-3</c:v>
                </c:pt>
                <c:pt idx="10711">
                  <c:v>-1.1180000000000001E-3</c:v>
                </c:pt>
                <c:pt idx="10712">
                  <c:v>-1.054E-3</c:v>
                </c:pt>
                <c:pt idx="10713">
                  <c:v>-1.0330000000000001E-3</c:v>
                </c:pt>
                <c:pt idx="10714">
                  <c:v>-9.9099999999999991E-4</c:v>
                </c:pt>
                <c:pt idx="10715">
                  <c:v>-9.7000000000000005E-4</c:v>
                </c:pt>
                <c:pt idx="10716">
                  <c:v>-9.3899999999999995E-4</c:v>
                </c:pt>
                <c:pt idx="10717">
                  <c:v>-9.3899999999999995E-4</c:v>
                </c:pt>
                <c:pt idx="10718">
                  <c:v>-9.3899999999999995E-4</c:v>
                </c:pt>
                <c:pt idx="10719">
                  <c:v>-9.2800000000000001E-4</c:v>
                </c:pt>
                <c:pt idx="10720">
                  <c:v>-9.4899999999999997E-4</c:v>
                </c:pt>
                <c:pt idx="10721">
                  <c:v>-9.7000000000000005E-4</c:v>
                </c:pt>
                <c:pt idx="10722">
                  <c:v>-1.0020000000000001E-3</c:v>
                </c:pt>
                <c:pt idx="10723">
                  <c:v>-1.0330000000000001E-3</c:v>
                </c:pt>
                <c:pt idx="10724">
                  <c:v>-1.0759999999999999E-3</c:v>
                </c:pt>
                <c:pt idx="10725">
                  <c:v>-1.139E-3</c:v>
                </c:pt>
                <c:pt idx="10726">
                  <c:v>-1.191E-3</c:v>
                </c:pt>
                <c:pt idx="10727">
                  <c:v>-1.2650000000000001E-3</c:v>
                </c:pt>
                <c:pt idx="10728">
                  <c:v>-1.3389999999999999E-3</c:v>
                </c:pt>
                <c:pt idx="10729">
                  <c:v>-1.413E-3</c:v>
                </c:pt>
                <c:pt idx="10730">
                  <c:v>-1.4970000000000001E-3</c:v>
                </c:pt>
                <c:pt idx="10731">
                  <c:v>-1.56E-3</c:v>
                </c:pt>
                <c:pt idx="10732">
                  <c:v>-1.634E-3</c:v>
                </c:pt>
                <c:pt idx="10733">
                  <c:v>-1.7179999999999999E-3</c:v>
                </c:pt>
                <c:pt idx="10734">
                  <c:v>-1.792E-3</c:v>
                </c:pt>
                <c:pt idx="10735">
                  <c:v>-1.866E-3</c:v>
                </c:pt>
                <c:pt idx="10736">
                  <c:v>-1.9400000000000001E-3</c:v>
                </c:pt>
                <c:pt idx="10737">
                  <c:v>-1.9919999999999998E-3</c:v>
                </c:pt>
                <c:pt idx="10738">
                  <c:v>-2.0560000000000001E-3</c:v>
                </c:pt>
                <c:pt idx="10739">
                  <c:v>-2.0869999999999999E-3</c:v>
                </c:pt>
                <c:pt idx="10740">
                  <c:v>-2.1189999999999998E-3</c:v>
                </c:pt>
                <c:pt idx="10741">
                  <c:v>-2.14E-3</c:v>
                </c:pt>
                <c:pt idx="10742">
                  <c:v>-2.1610000000000002E-3</c:v>
                </c:pt>
                <c:pt idx="10743">
                  <c:v>-2.1610000000000002E-3</c:v>
                </c:pt>
                <c:pt idx="10744">
                  <c:v>-2.15E-3</c:v>
                </c:pt>
                <c:pt idx="10745">
                  <c:v>-2.1289999999999998E-3</c:v>
                </c:pt>
                <c:pt idx="10746">
                  <c:v>-2.0869999999999999E-3</c:v>
                </c:pt>
                <c:pt idx="10747">
                  <c:v>-2.0660000000000001E-3</c:v>
                </c:pt>
                <c:pt idx="10748">
                  <c:v>-2.013E-3</c:v>
                </c:pt>
                <c:pt idx="10749">
                  <c:v>-1.9400000000000001E-3</c:v>
                </c:pt>
                <c:pt idx="10750">
                  <c:v>-1.866E-3</c:v>
                </c:pt>
                <c:pt idx="10751">
                  <c:v>-1.792E-3</c:v>
                </c:pt>
                <c:pt idx="10752">
                  <c:v>-1.676E-3</c:v>
                </c:pt>
                <c:pt idx="10753">
                  <c:v>-1.5920000000000001E-3</c:v>
                </c:pt>
                <c:pt idx="10754">
                  <c:v>-1.487E-3</c:v>
                </c:pt>
                <c:pt idx="10755">
                  <c:v>-1.3500000000000001E-3</c:v>
                </c:pt>
                <c:pt idx="10756">
                  <c:v>-1.2650000000000001E-3</c:v>
                </c:pt>
                <c:pt idx="10757">
                  <c:v>-1.139E-3</c:v>
                </c:pt>
                <c:pt idx="10758">
                  <c:v>-1.023E-3</c:v>
                </c:pt>
                <c:pt idx="10759">
                  <c:v>-9.0700000000000004E-4</c:v>
                </c:pt>
                <c:pt idx="10760">
                  <c:v>-8.12E-4</c:v>
                </c:pt>
                <c:pt idx="10761">
                  <c:v>-7.0699999999999995E-4</c:v>
                </c:pt>
                <c:pt idx="10762">
                  <c:v>-6.0099999999999997E-4</c:v>
                </c:pt>
                <c:pt idx="10763">
                  <c:v>-5.2800000000000004E-4</c:v>
                </c:pt>
                <c:pt idx="10764">
                  <c:v>-4.3300000000000001E-4</c:v>
                </c:pt>
                <c:pt idx="10765">
                  <c:v>-3.6900000000000002E-4</c:v>
                </c:pt>
                <c:pt idx="10766">
                  <c:v>-3.2699999999999998E-4</c:v>
                </c:pt>
                <c:pt idx="10767">
                  <c:v>-2.9599999999999998E-4</c:v>
                </c:pt>
                <c:pt idx="10768">
                  <c:v>-2.8499999999999999E-4</c:v>
                </c:pt>
                <c:pt idx="10769">
                  <c:v>-2.5399999999999999E-4</c:v>
                </c:pt>
                <c:pt idx="10770">
                  <c:v>-2.7500000000000002E-4</c:v>
                </c:pt>
                <c:pt idx="10771">
                  <c:v>-2.7500000000000002E-4</c:v>
                </c:pt>
                <c:pt idx="10772">
                  <c:v>-3.2699999999999998E-4</c:v>
                </c:pt>
                <c:pt idx="10773">
                  <c:v>-3.6900000000000002E-4</c:v>
                </c:pt>
                <c:pt idx="10774">
                  <c:v>-4.3300000000000001E-4</c:v>
                </c:pt>
                <c:pt idx="10775">
                  <c:v>-4.9600000000000002E-4</c:v>
                </c:pt>
                <c:pt idx="10776">
                  <c:v>-5.8E-4</c:v>
                </c:pt>
                <c:pt idx="10777">
                  <c:v>-6.8599999999999998E-4</c:v>
                </c:pt>
                <c:pt idx="10778">
                  <c:v>-8.0199999999999998E-4</c:v>
                </c:pt>
                <c:pt idx="10779">
                  <c:v>-8.8599999999999996E-4</c:v>
                </c:pt>
                <c:pt idx="10780">
                  <c:v>-1.0120000000000001E-3</c:v>
                </c:pt>
                <c:pt idx="10781">
                  <c:v>-1.1280000000000001E-3</c:v>
                </c:pt>
                <c:pt idx="10782">
                  <c:v>-1.2229999999999999E-3</c:v>
                </c:pt>
                <c:pt idx="10783">
                  <c:v>-1.3389999999999999E-3</c:v>
                </c:pt>
                <c:pt idx="10784">
                  <c:v>-1.444E-3</c:v>
                </c:pt>
                <c:pt idx="10785">
                  <c:v>-1.5499999999999999E-3</c:v>
                </c:pt>
                <c:pt idx="10786">
                  <c:v>-1.634E-3</c:v>
                </c:pt>
                <c:pt idx="10787">
                  <c:v>-1.7080000000000001E-3</c:v>
                </c:pt>
                <c:pt idx="10788">
                  <c:v>-1.8029999999999999E-3</c:v>
                </c:pt>
                <c:pt idx="10789">
                  <c:v>-1.8339999999999999E-3</c:v>
                </c:pt>
                <c:pt idx="10790">
                  <c:v>-1.887E-3</c:v>
                </c:pt>
                <c:pt idx="10791">
                  <c:v>-1.8979999999999999E-3</c:v>
                </c:pt>
                <c:pt idx="10792">
                  <c:v>-1.9289999999999999E-3</c:v>
                </c:pt>
                <c:pt idx="10793">
                  <c:v>-1.9189999999999999E-3</c:v>
                </c:pt>
                <c:pt idx="10794">
                  <c:v>-1.8979999999999999E-3</c:v>
                </c:pt>
                <c:pt idx="10795">
                  <c:v>-1.887E-3</c:v>
                </c:pt>
                <c:pt idx="10796">
                  <c:v>-1.8240000000000001E-3</c:v>
                </c:pt>
                <c:pt idx="10797">
                  <c:v>-1.771E-3</c:v>
                </c:pt>
                <c:pt idx="10798">
                  <c:v>-1.6869999999999999E-3</c:v>
                </c:pt>
                <c:pt idx="10799">
                  <c:v>-1.6130000000000001E-3</c:v>
                </c:pt>
                <c:pt idx="10800">
                  <c:v>-1.508E-3</c:v>
                </c:pt>
                <c:pt idx="10801">
                  <c:v>-1.423E-3</c:v>
                </c:pt>
                <c:pt idx="10802">
                  <c:v>-1.3179999999999999E-3</c:v>
                </c:pt>
                <c:pt idx="10803">
                  <c:v>-1.2019999999999999E-3</c:v>
                </c:pt>
                <c:pt idx="10804">
                  <c:v>-1.0859999999999999E-3</c:v>
                </c:pt>
                <c:pt idx="10805">
                  <c:v>-9.9099999999999991E-4</c:v>
                </c:pt>
                <c:pt idx="10806">
                  <c:v>-8.8599999999999996E-4</c:v>
                </c:pt>
                <c:pt idx="10807">
                  <c:v>-7.6999999999999996E-4</c:v>
                </c:pt>
                <c:pt idx="10808">
                  <c:v>-6.6500000000000001E-4</c:v>
                </c:pt>
                <c:pt idx="10809">
                  <c:v>-5.8E-4</c:v>
                </c:pt>
                <c:pt idx="10810">
                  <c:v>-4.75E-4</c:v>
                </c:pt>
                <c:pt idx="10811">
                  <c:v>-4.0099999999999999E-4</c:v>
                </c:pt>
                <c:pt idx="10812">
                  <c:v>-3.3799999999999998E-4</c:v>
                </c:pt>
                <c:pt idx="10813">
                  <c:v>-2.7500000000000002E-4</c:v>
                </c:pt>
                <c:pt idx="10814">
                  <c:v>-2.22E-4</c:v>
                </c:pt>
                <c:pt idx="10815">
                  <c:v>-2.0100000000000001E-4</c:v>
                </c:pt>
                <c:pt idx="10816">
                  <c:v>-1.6899999999999999E-4</c:v>
                </c:pt>
                <c:pt idx="10817">
                  <c:v>-1.5899999999999999E-4</c:v>
                </c:pt>
                <c:pt idx="10818">
                  <c:v>-1.5899999999999999E-4</c:v>
                </c:pt>
                <c:pt idx="10819">
                  <c:v>-1.4799999999999999E-4</c:v>
                </c:pt>
                <c:pt idx="10820">
                  <c:v>-1.6899999999999999E-4</c:v>
                </c:pt>
                <c:pt idx="10821">
                  <c:v>-2.1100000000000001E-4</c:v>
                </c:pt>
                <c:pt idx="10822">
                  <c:v>-2.32E-4</c:v>
                </c:pt>
                <c:pt idx="10823">
                  <c:v>-2.8499999999999999E-4</c:v>
                </c:pt>
                <c:pt idx="10824">
                  <c:v>-3.3799999999999998E-4</c:v>
                </c:pt>
                <c:pt idx="10825">
                  <c:v>-4.0099999999999999E-4</c:v>
                </c:pt>
                <c:pt idx="10826">
                  <c:v>-4.5399999999999998E-4</c:v>
                </c:pt>
                <c:pt idx="10827">
                  <c:v>-5.2800000000000004E-4</c:v>
                </c:pt>
                <c:pt idx="10828">
                  <c:v>-5.8E-4</c:v>
                </c:pt>
                <c:pt idx="10829">
                  <c:v>-6.5399999999999996E-4</c:v>
                </c:pt>
                <c:pt idx="10830">
                  <c:v>-7.4899999999999999E-4</c:v>
                </c:pt>
                <c:pt idx="10831">
                  <c:v>-8.3299999999999997E-4</c:v>
                </c:pt>
                <c:pt idx="10832">
                  <c:v>-8.8599999999999996E-4</c:v>
                </c:pt>
                <c:pt idx="10833">
                  <c:v>-9.6000000000000002E-4</c:v>
                </c:pt>
                <c:pt idx="10834">
                  <c:v>-1.0330000000000001E-3</c:v>
                </c:pt>
                <c:pt idx="10835">
                  <c:v>-1.1180000000000001E-3</c:v>
                </c:pt>
                <c:pt idx="10836">
                  <c:v>-1.17E-3</c:v>
                </c:pt>
                <c:pt idx="10837">
                  <c:v>-1.2340000000000001E-3</c:v>
                </c:pt>
                <c:pt idx="10838">
                  <c:v>-1.3179999999999999E-3</c:v>
                </c:pt>
                <c:pt idx="10839">
                  <c:v>-1.3810000000000001E-3</c:v>
                </c:pt>
                <c:pt idx="10840">
                  <c:v>-1.444E-3</c:v>
                </c:pt>
                <c:pt idx="10841">
                  <c:v>-1.4970000000000001E-3</c:v>
                </c:pt>
                <c:pt idx="10842">
                  <c:v>-1.56E-3</c:v>
                </c:pt>
                <c:pt idx="10843">
                  <c:v>-1.6130000000000001E-3</c:v>
                </c:pt>
                <c:pt idx="10844">
                  <c:v>-1.676E-3</c:v>
                </c:pt>
                <c:pt idx="10845">
                  <c:v>-1.7290000000000001E-3</c:v>
                </c:pt>
                <c:pt idx="10846">
                  <c:v>-1.761E-3</c:v>
                </c:pt>
                <c:pt idx="10847">
                  <c:v>-1.792E-3</c:v>
                </c:pt>
                <c:pt idx="10848">
                  <c:v>-1.8339999999999999E-3</c:v>
                </c:pt>
                <c:pt idx="10849">
                  <c:v>-1.866E-3</c:v>
                </c:pt>
                <c:pt idx="10850">
                  <c:v>-1.887E-3</c:v>
                </c:pt>
                <c:pt idx="10851">
                  <c:v>-1.8979999999999999E-3</c:v>
                </c:pt>
                <c:pt idx="10852">
                  <c:v>-1.9189999999999999E-3</c:v>
                </c:pt>
                <c:pt idx="10853">
                  <c:v>-1.908E-3</c:v>
                </c:pt>
                <c:pt idx="10854">
                  <c:v>-1.908E-3</c:v>
                </c:pt>
                <c:pt idx="10855">
                  <c:v>-1.8979999999999999E-3</c:v>
                </c:pt>
                <c:pt idx="10856">
                  <c:v>-1.8550000000000001E-3</c:v>
                </c:pt>
                <c:pt idx="10857">
                  <c:v>-1.8339999999999999E-3</c:v>
                </c:pt>
                <c:pt idx="10858">
                  <c:v>-1.7819999999999999E-3</c:v>
                </c:pt>
                <c:pt idx="10859">
                  <c:v>-1.7179999999999999E-3</c:v>
                </c:pt>
                <c:pt idx="10860">
                  <c:v>-1.676E-3</c:v>
                </c:pt>
                <c:pt idx="10861">
                  <c:v>-1.5920000000000001E-3</c:v>
                </c:pt>
                <c:pt idx="10862">
                  <c:v>-1.508E-3</c:v>
                </c:pt>
                <c:pt idx="10863">
                  <c:v>-1.444E-3</c:v>
                </c:pt>
                <c:pt idx="10864">
                  <c:v>-1.3179999999999999E-3</c:v>
                </c:pt>
                <c:pt idx="10865">
                  <c:v>-1.2229999999999999E-3</c:v>
                </c:pt>
                <c:pt idx="10866">
                  <c:v>-1.1069999999999999E-3</c:v>
                </c:pt>
                <c:pt idx="10867">
                  <c:v>-9.9099999999999991E-4</c:v>
                </c:pt>
                <c:pt idx="10868">
                  <c:v>-8.6499999999999999E-4</c:v>
                </c:pt>
                <c:pt idx="10869">
                  <c:v>-7.5900000000000002E-4</c:v>
                </c:pt>
                <c:pt idx="10870">
                  <c:v>-6.3299999999999999E-4</c:v>
                </c:pt>
                <c:pt idx="10871">
                  <c:v>-4.8500000000000003E-4</c:v>
                </c:pt>
                <c:pt idx="10872">
                  <c:v>-3.6900000000000002E-4</c:v>
                </c:pt>
                <c:pt idx="10873">
                  <c:v>-2.6400000000000002E-4</c:v>
                </c:pt>
                <c:pt idx="10874">
                  <c:v>-1.5899999999999999E-4</c:v>
                </c:pt>
                <c:pt idx="10875">
                  <c:v>-5.3000000000000001E-5</c:v>
                </c:pt>
                <c:pt idx="10876">
                  <c:v>4.1999999999999998E-5</c:v>
                </c:pt>
                <c:pt idx="10877">
                  <c:v>1.26E-4</c:v>
                </c:pt>
                <c:pt idx="10878">
                  <c:v>1.8900000000000001E-4</c:v>
                </c:pt>
                <c:pt idx="10879">
                  <c:v>2.31E-4</c:v>
                </c:pt>
                <c:pt idx="10880">
                  <c:v>2.7300000000000002E-4</c:v>
                </c:pt>
                <c:pt idx="10881">
                  <c:v>3.0499999999999999E-4</c:v>
                </c:pt>
                <c:pt idx="10882">
                  <c:v>3.0499999999999999E-4</c:v>
                </c:pt>
                <c:pt idx="10883">
                  <c:v>3.0499999999999999E-4</c:v>
                </c:pt>
                <c:pt idx="10884">
                  <c:v>2.63E-4</c:v>
                </c:pt>
                <c:pt idx="10885">
                  <c:v>2.52E-4</c:v>
                </c:pt>
                <c:pt idx="10886">
                  <c:v>2.1000000000000001E-4</c:v>
                </c:pt>
                <c:pt idx="10887">
                  <c:v>1.15E-4</c:v>
                </c:pt>
                <c:pt idx="10888">
                  <c:v>6.3E-5</c:v>
                </c:pt>
                <c:pt idx="10889">
                  <c:v>-3.1999999999999999E-5</c:v>
                </c:pt>
                <c:pt idx="10890">
                  <c:v>-1.17E-4</c:v>
                </c:pt>
                <c:pt idx="10891">
                  <c:v>-2.32E-4</c:v>
                </c:pt>
                <c:pt idx="10892">
                  <c:v>-3.3799999999999998E-4</c:v>
                </c:pt>
                <c:pt idx="10893">
                  <c:v>-4.5399999999999998E-4</c:v>
                </c:pt>
                <c:pt idx="10894">
                  <c:v>-5.6999999999999998E-4</c:v>
                </c:pt>
                <c:pt idx="10895">
                  <c:v>-6.6500000000000001E-4</c:v>
                </c:pt>
                <c:pt idx="10896">
                  <c:v>-7.7999999999999999E-4</c:v>
                </c:pt>
                <c:pt idx="10897">
                  <c:v>-8.7500000000000002E-4</c:v>
                </c:pt>
                <c:pt idx="10898">
                  <c:v>-1.0020000000000001E-3</c:v>
                </c:pt>
                <c:pt idx="10899">
                  <c:v>-1.0759999999999999E-3</c:v>
                </c:pt>
                <c:pt idx="10900">
                  <c:v>-1.1490000000000001E-3</c:v>
                </c:pt>
                <c:pt idx="10901">
                  <c:v>-1.2440000000000001E-3</c:v>
                </c:pt>
                <c:pt idx="10902">
                  <c:v>-1.307E-3</c:v>
                </c:pt>
                <c:pt idx="10903">
                  <c:v>-1.3500000000000001E-3</c:v>
                </c:pt>
                <c:pt idx="10904">
                  <c:v>-1.3810000000000001E-3</c:v>
                </c:pt>
                <c:pt idx="10905">
                  <c:v>-1.402E-3</c:v>
                </c:pt>
                <c:pt idx="10906">
                  <c:v>-1.444E-3</c:v>
                </c:pt>
                <c:pt idx="10907">
                  <c:v>-1.4339999999999999E-3</c:v>
                </c:pt>
                <c:pt idx="10908">
                  <c:v>-1.423E-3</c:v>
                </c:pt>
                <c:pt idx="10909">
                  <c:v>-1.413E-3</c:v>
                </c:pt>
                <c:pt idx="10910">
                  <c:v>-1.371E-3</c:v>
                </c:pt>
                <c:pt idx="10911">
                  <c:v>-1.3389999999999999E-3</c:v>
                </c:pt>
                <c:pt idx="10912">
                  <c:v>-1.297E-3</c:v>
                </c:pt>
                <c:pt idx="10913">
                  <c:v>-1.2229999999999999E-3</c:v>
                </c:pt>
                <c:pt idx="10914">
                  <c:v>-1.17E-3</c:v>
                </c:pt>
                <c:pt idx="10915">
                  <c:v>-1.1069999999999999E-3</c:v>
                </c:pt>
                <c:pt idx="10916">
                  <c:v>-1.0330000000000001E-3</c:v>
                </c:pt>
                <c:pt idx="10917">
                  <c:v>-9.6000000000000002E-4</c:v>
                </c:pt>
                <c:pt idx="10918">
                  <c:v>-8.9599999999999999E-4</c:v>
                </c:pt>
                <c:pt idx="10919">
                  <c:v>-8.0199999999999998E-4</c:v>
                </c:pt>
                <c:pt idx="10920">
                  <c:v>-7.3800000000000005E-4</c:v>
                </c:pt>
                <c:pt idx="10921">
                  <c:v>-6.6500000000000001E-4</c:v>
                </c:pt>
                <c:pt idx="10922">
                  <c:v>-5.8E-4</c:v>
                </c:pt>
                <c:pt idx="10923">
                  <c:v>-5.1699999999999999E-4</c:v>
                </c:pt>
                <c:pt idx="10924">
                  <c:v>-4.5399999999999998E-4</c:v>
                </c:pt>
                <c:pt idx="10925">
                  <c:v>-3.8000000000000002E-4</c:v>
                </c:pt>
                <c:pt idx="10926">
                  <c:v>-3.48E-4</c:v>
                </c:pt>
                <c:pt idx="10927">
                  <c:v>-2.9599999999999998E-4</c:v>
                </c:pt>
                <c:pt idx="10928">
                  <c:v>-2.43E-4</c:v>
                </c:pt>
                <c:pt idx="10929">
                  <c:v>-2.1100000000000001E-4</c:v>
                </c:pt>
                <c:pt idx="10930">
                  <c:v>-1.5899999999999999E-4</c:v>
                </c:pt>
                <c:pt idx="10931">
                  <c:v>-1.4799999999999999E-4</c:v>
                </c:pt>
                <c:pt idx="10932">
                  <c:v>-1.17E-4</c:v>
                </c:pt>
                <c:pt idx="10933">
                  <c:v>-8.5000000000000006E-5</c:v>
                </c:pt>
                <c:pt idx="10934">
                  <c:v>-7.3999999999999996E-5</c:v>
                </c:pt>
                <c:pt idx="10935">
                  <c:v>-6.3999999999999997E-5</c:v>
                </c:pt>
                <c:pt idx="10936">
                  <c:v>-5.3000000000000001E-5</c:v>
                </c:pt>
                <c:pt idx="10937">
                  <c:v>-3.1999999999999999E-5</c:v>
                </c:pt>
                <c:pt idx="10938">
                  <c:v>-4.3000000000000002E-5</c:v>
                </c:pt>
                <c:pt idx="10939">
                  <c:v>-4.3000000000000002E-5</c:v>
                </c:pt>
                <c:pt idx="10940">
                  <c:v>-5.3000000000000001E-5</c:v>
                </c:pt>
                <c:pt idx="10941">
                  <c:v>-5.3000000000000001E-5</c:v>
                </c:pt>
                <c:pt idx="10942">
                  <c:v>-6.3999999999999997E-5</c:v>
                </c:pt>
                <c:pt idx="10943">
                  <c:v>-8.5000000000000006E-5</c:v>
                </c:pt>
                <c:pt idx="10944">
                  <c:v>-1.06E-4</c:v>
                </c:pt>
                <c:pt idx="10945">
                  <c:v>-1.27E-4</c:v>
                </c:pt>
                <c:pt idx="10946">
                  <c:v>-1.5899999999999999E-4</c:v>
                </c:pt>
                <c:pt idx="10947">
                  <c:v>-1.5899999999999999E-4</c:v>
                </c:pt>
                <c:pt idx="10948">
                  <c:v>-1.8000000000000001E-4</c:v>
                </c:pt>
                <c:pt idx="10949">
                  <c:v>-2.43E-4</c:v>
                </c:pt>
                <c:pt idx="10950">
                  <c:v>-2.7500000000000002E-4</c:v>
                </c:pt>
                <c:pt idx="10951">
                  <c:v>-2.8499999999999999E-4</c:v>
                </c:pt>
                <c:pt idx="10952">
                  <c:v>-3.2699999999999998E-4</c:v>
                </c:pt>
                <c:pt idx="10953">
                  <c:v>-3.59E-4</c:v>
                </c:pt>
                <c:pt idx="10954">
                  <c:v>-4.0099999999999999E-4</c:v>
                </c:pt>
                <c:pt idx="10955">
                  <c:v>-4.5399999999999998E-4</c:v>
                </c:pt>
                <c:pt idx="10956">
                  <c:v>-4.75E-4</c:v>
                </c:pt>
                <c:pt idx="10957">
                  <c:v>-5.1699999999999999E-4</c:v>
                </c:pt>
                <c:pt idx="10958">
                  <c:v>-5.5900000000000004E-4</c:v>
                </c:pt>
                <c:pt idx="10959">
                  <c:v>-6.0099999999999997E-4</c:v>
                </c:pt>
                <c:pt idx="10960">
                  <c:v>-6.2200000000000005E-4</c:v>
                </c:pt>
                <c:pt idx="10961">
                  <c:v>-6.2200000000000005E-4</c:v>
                </c:pt>
                <c:pt idx="10962">
                  <c:v>-6.7500000000000004E-4</c:v>
                </c:pt>
                <c:pt idx="10963">
                  <c:v>-7.0699999999999995E-4</c:v>
                </c:pt>
                <c:pt idx="10964">
                  <c:v>-7.1699999999999997E-4</c:v>
                </c:pt>
                <c:pt idx="10965">
                  <c:v>-7.2800000000000002E-4</c:v>
                </c:pt>
                <c:pt idx="10966">
                  <c:v>-7.2800000000000002E-4</c:v>
                </c:pt>
                <c:pt idx="10967">
                  <c:v>-7.1699999999999997E-4</c:v>
                </c:pt>
                <c:pt idx="10968">
                  <c:v>-7.2800000000000002E-4</c:v>
                </c:pt>
                <c:pt idx="10969">
                  <c:v>-6.96E-4</c:v>
                </c:pt>
                <c:pt idx="10970">
                  <c:v>-6.8599999999999998E-4</c:v>
                </c:pt>
                <c:pt idx="10971">
                  <c:v>-6.5399999999999996E-4</c:v>
                </c:pt>
                <c:pt idx="10972">
                  <c:v>-6.2200000000000005E-4</c:v>
                </c:pt>
                <c:pt idx="10973">
                  <c:v>-5.8E-4</c:v>
                </c:pt>
                <c:pt idx="10974">
                  <c:v>-5.3799999999999996E-4</c:v>
                </c:pt>
                <c:pt idx="10975">
                  <c:v>-4.9600000000000002E-4</c:v>
                </c:pt>
                <c:pt idx="10976">
                  <c:v>-4.2200000000000001E-4</c:v>
                </c:pt>
                <c:pt idx="10977">
                  <c:v>-3.59E-4</c:v>
                </c:pt>
                <c:pt idx="10978">
                  <c:v>-3.1700000000000001E-4</c:v>
                </c:pt>
                <c:pt idx="10979">
                  <c:v>-2.43E-4</c:v>
                </c:pt>
                <c:pt idx="10980">
                  <c:v>-1.8000000000000001E-4</c:v>
                </c:pt>
                <c:pt idx="10981">
                  <c:v>-1.17E-4</c:v>
                </c:pt>
                <c:pt idx="10982">
                  <c:v>-5.3000000000000001E-5</c:v>
                </c:pt>
                <c:pt idx="10983">
                  <c:v>-9.9999999999999995E-7</c:v>
                </c:pt>
                <c:pt idx="10984">
                  <c:v>5.1999999999999997E-5</c:v>
                </c:pt>
                <c:pt idx="10985">
                  <c:v>1.15E-4</c:v>
                </c:pt>
                <c:pt idx="10986">
                  <c:v>1.6799999999999999E-4</c:v>
                </c:pt>
                <c:pt idx="10987">
                  <c:v>2.1000000000000001E-4</c:v>
                </c:pt>
                <c:pt idx="10988">
                  <c:v>2.42E-4</c:v>
                </c:pt>
                <c:pt idx="10989">
                  <c:v>2.52E-4</c:v>
                </c:pt>
                <c:pt idx="10990">
                  <c:v>2.7300000000000002E-4</c:v>
                </c:pt>
                <c:pt idx="10991">
                  <c:v>2.8400000000000002E-4</c:v>
                </c:pt>
                <c:pt idx="10992">
                  <c:v>2.7300000000000002E-4</c:v>
                </c:pt>
                <c:pt idx="10993">
                  <c:v>2.63E-4</c:v>
                </c:pt>
                <c:pt idx="10994">
                  <c:v>2.31E-4</c:v>
                </c:pt>
                <c:pt idx="10995">
                  <c:v>2.0000000000000001E-4</c:v>
                </c:pt>
                <c:pt idx="10996">
                  <c:v>1.6799999999999999E-4</c:v>
                </c:pt>
                <c:pt idx="10997">
                  <c:v>1.15E-4</c:v>
                </c:pt>
                <c:pt idx="10998">
                  <c:v>5.1999999999999997E-5</c:v>
                </c:pt>
                <c:pt idx="10999">
                  <c:v>-2.1999999999999999E-5</c:v>
                </c:pt>
                <c:pt idx="11000">
                  <c:v>-9.5000000000000005E-5</c:v>
                </c:pt>
                <c:pt idx="11001">
                  <c:v>-1.8000000000000001E-4</c:v>
                </c:pt>
                <c:pt idx="11002">
                  <c:v>-2.6400000000000002E-4</c:v>
                </c:pt>
                <c:pt idx="11003">
                  <c:v>-3.48E-4</c:v>
                </c:pt>
                <c:pt idx="11004">
                  <c:v>-4.5399999999999998E-4</c:v>
                </c:pt>
                <c:pt idx="11005">
                  <c:v>-5.5900000000000004E-4</c:v>
                </c:pt>
                <c:pt idx="11006">
                  <c:v>-6.5399999999999996E-4</c:v>
                </c:pt>
                <c:pt idx="11007">
                  <c:v>-7.4899999999999999E-4</c:v>
                </c:pt>
                <c:pt idx="11008">
                  <c:v>-8.4400000000000002E-4</c:v>
                </c:pt>
                <c:pt idx="11009">
                  <c:v>-9.3899999999999995E-4</c:v>
                </c:pt>
                <c:pt idx="11010">
                  <c:v>-1.0330000000000001E-3</c:v>
                </c:pt>
                <c:pt idx="11011">
                  <c:v>-1.1069999999999999E-3</c:v>
                </c:pt>
                <c:pt idx="11012">
                  <c:v>-1.191E-3</c:v>
                </c:pt>
                <c:pt idx="11013">
                  <c:v>-1.276E-3</c:v>
                </c:pt>
                <c:pt idx="11014">
                  <c:v>-1.328E-3</c:v>
                </c:pt>
                <c:pt idx="11015">
                  <c:v>-1.371E-3</c:v>
                </c:pt>
                <c:pt idx="11016">
                  <c:v>-1.402E-3</c:v>
                </c:pt>
                <c:pt idx="11017">
                  <c:v>-1.4339999999999999E-3</c:v>
                </c:pt>
                <c:pt idx="11018">
                  <c:v>-1.4549999999999999E-3</c:v>
                </c:pt>
                <c:pt idx="11019">
                  <c:v>-1.4549999999999999E-3</c:v>
                </c:pt>
                <c:pt idx="11020">
                  <c:v>-1.444E-3</c:v>
                </c:pt>
                <c:pt idx="11021">
                  <c:v>-1.4339999999999999E-3</c:v>
                </c:pt>
                <c:pt idx="11022">
                  <c:v>-1.413E-3</c:v>
                </c:pt>
                <c:pt idx="11023">
                  <c:v>-1.3600000000000001E-3</c:v>
                </c:pt>
                <c:pt idx="11024">
                  <c:v>-1.297E-3</c:v>
                </c:pt>
                <c:pt idx="11025">
                  <c:v>-1.2340000000000001E-3</c:v>
                </c:pt>
                <c:pt idx="11026">
                  <c:v>-1.1490000000000001E-3</c:v>
                </c:pt>
                <c:pt idx="11027">
                  <c:v>-1.044E-3</c:v>
                </c:pt>
                <c:pt idx="11028">
                  <c:v>-9.2800000000000001E-4</c:v>
                </c:pt>
                <c:pt idx="11029">
                  <c:v>-8.2299999999999995E-4</c:v>
                </c:pt>
                <c:pt idx="11030">
                  <c:v>-6.8599999999999998E-4</c:v>
                </c:pt>
                <c:pt idx="11031">
                  <c:v>-5.3799999999999996E-4</c:v>
                </c:pt>
                <c:pt idx="11032">
                  <c:v>-4.1199999999999999E-4</c:v>
                </c:pt>
                <c:pt idx="11033">
                  <c:v>-2.22E-4</c:v>
                </c:pt>
                <c:pt idx="11034">
                  <c:v>-6.3999999999999997E-5</c:v>
                </c:pt>
                <c:pt idx="11035">
                  <c:v>1.05E-4</c:v>
                </c:pt>
                <c:pt idx="11036">
                  <c:v>2.9399999999999999E-4</c:v>
                </c:pt>
                <c:pt idx="11037">
                  <c:v>4.5300000000000001E-4</c:v>
                </c:pt>
                <c:pt idx="11038">
                  <c:v>6.4199999999999999E-4</c:v>
                </c:pt>
                <c:pt idx="11039">
                  <c:v>8.0000000000000004E-4</c:v>
                </c:pt>
                <c:pt idx="11040">
                  <c:v>9.7900000000000005E-4</c:v>
                </c:pt>
                <c:pt idx="11041">
                  <c:v>1.1379999999999999E-3</c:v>
                </c:pt>
                <c:pt idx="11042">
                  <c:v>1.3060000000000001E-3</c:v>
                </c:pt>
                <c:pt idx="11043">
                  <c:v>1.4430000000000001E-3</c:v>
                </c:pt>
                <c:pt idx="11044">
                  <c:v>1.591E-3</c:v>
                </c:pt>
                <c:pt idx="11045">
                  <c:v>1.717E-3</c:v>
                </c:pt>
                <c:pt idx="11046">
                  <c:v>1.833E-3</c:v>
                </c:pt>
                <c:pt idx="11047">
                  <c:v>1.9170000000000001E-3</c:v>
                </c:pt>
                <c:pt idx="11048">
                  <c:v>2.0019999999999999E-3</c:v>
                </c:pt>
                <c:pt idx="11049">
                  <c:v>2.065E-3</c:v>
                </c:pt>
                <c:pt idx="11050">
                  <c:v>2.1069999999999999E-3</c:v>
                </c:pt>
                <c:pt idx="11051">
                  <c:v>2.1280000000000001E-3</c:v>
                </c:pt>
                <c:pt idx="11052">
                  <c:v>2.1389999999999998E-3</c:v>
                </c:pt>
                <c:pt idx="11053">
                  <c:v>2.1180000000000001E-3</c:v>
                </c:pt>
                <c:pt idx="11054">
                  <c:v>2.0860000000000002E-3</c:v>
                </c:pt>
                <c:pt idx="11055">
                  <c:v>2.0330000000000001E-3</c:v>
                </c:pt>
                <c:pt idx="11056">
                  <c:v>1.949E-3</c:v>
                </c:pt>
                <c:pt idx="11057">
                  <c:v>1.8439999999999999E-3</c:v>
                </c:pt>
                <c:pt idx="11058">
                  <c:v>1.738E-3</c:v>
                </c:pt>
                <c:pt idx="11059">
                  <c:v>1.58E-3</c:v>
                </c:pt>
                <c:pt idx="11060">
                  <c:v>1.4430000000000001E-3</c:v>
                </c:pt>
                <c:pt idx="11061">
                  <c:v>1.2849999999999999E-3</c:v>
                </c:pt>
                <c:pt idx="11062">
                  <c:v>1.0950000000000001E-3</c:v>
                </c:pt>
                <c:pt idx="11063">
                  <c:v>9.0600000000000001E-4</c:v>
                </c:pt>
                <c:pt idx="11064">
                  <c:v>7.1599999999999995E-4</c:v>
                </c:pt>
                <c:pt idx="11065">
                  <c:v>5.0500000000000002E-4</c:v>
                </c:pt>
                <c:pt idx="11066">
                  <c:v>3.1599999999999998E-4</c:v>
                </c:pt>
                <c:pt idx="11067">
                  <c:v>1.15E-4</c:v>
                </c:pt>
                <c:pt idx="11068">
                  <c:v>-9.5000000000000005E-5</c:v>
                </c:pt>
                <c:pt idx="11069">
                  <c:v>-2.7500000000000002E-4</c:v>
                </c:pt>
                <c:pt idx="11070">
                  <c:v>-4.75E-4</c:v>
                </c:pt>
                <c:pt idx="11071">
                  <c:v>-6.5399999999999996E-4</c:v>
                </c:pt>
                <c:pt idx="11072">
                  <c:v>-8.0199999999999998E-4</c:v>
                </c:pt>
                <c:pt idx="11073">
                  <c:v>-9.6000000000000002E-4</c:v>
                </c:pt>
                <c:pt idx="11074">
                  <c:v>-1.0859999999999999E-3</c:v>
                </c:pt>
                <c:pt idx="11075">
                  <c:v>-1.2130000000000001E-3</c:v>
                </c:pt>
                <c:pt idx="11076">
                  <c:v>-1.3179999999999999E-3</c:v>
                </c:pt>
                <c:pt idx="11077">
                  <c:v>-1.392E-3</c:v>
                </c:pt>
                <c:pt idx="11078">
                  <c:v>-1.4549999999999999E-3</c:v>
                </c:pt>
                <c:pt idx="11079">
                  <c:v>-1.4760000000000001E-3</c:v>
                </c:pt>
                <c:pt idx="11080">
                  <c:v>-1.508E-3</c:v>
                </c:pt>
                <c:pt idx="11081">
                  <c:v>-1.4970000000000001E-3</c:v>
                </c:pt>
                <c:pt idx="11082">
                  <c:v>-1.4649999999999999E-3</c:v>
                </c:pt>
                <c:pt idx="11083">
                  <c:v>-1.4339999999999999E-3</c:v>
                </c:pt>
                <c:pt idx="11084">
                  <c:v>-1.402E-3</c:v>
                </c:pt>
                <c:pt idx="11085">
                  <c:v>-1.307E-3</c:v>
                </c:pt>
                <c:pt idx="11086">
                  <c:v>-1.2340000000000001E-3</c:v>
                </c:pt>
                <c:pt idx="11087">
                  <c:v>-1.139E-3</c:v>
                </c:pt>
                <c:pt idx="11088">
                  <c:v>-1.023E-3</c:v>
                </c:pt>
                <c:pt idx="11089">
                  <c:v>-9.1699999999999995E-4</c:v>
                </c:pt>
                <c:pt idx="11090">
                  <c:v>-7.6999999999999996E-4</c:v>
                </c:pt>
                <c:pt idx="11091">
                  <c:v>-6.7500000000000004E-4</c:v>
                </c:pt>
                <c:pt idx="11092">
                  <c:v>-5.4900000000000001E-4</c:v>
                </c:pt>
                <c:pt idx="11093">
                  <c:v>-4.3300000000000001E-4</c:v>
                </c:pt>
                <c:pt idx="11094">
                  <c:v>-3.2699999999999998E-4</c:v>
                </c:pt>
                <c:pt idx="11095">
                  <c:v>-2.1100000000000001E-4</c:v>
                </c:pt>
                <c:pt idx="11096">
                  <c:v>-9.5000000000000005E-5</c:v>
                </c:pt>
                <c:pt idx="11097">
                  <c:v>-1.1E-5</c:v>
                </c:pt>
                <c:pt idx="11098">
                  <c:v>4.1999999999999998E-5</c:v>
                </c:pt>
                <c:pt idx="11099">
                  <c:v>1.36E-4</c:v>
                </c:pt>
                <c:pt idx="11100">
                  <c:v>1.8900000000000001E-4</c:v>
                </c:pt>
                <c:pt idx="11101">
                  <c:v>2.2100000000000001E-4</c:v>
                </c:pt>
                <c:pt idx="11102">
                  <c:v>2.42E-4</c:v>
                </c:pt>
                <c:pt idx="11103">
                  <c:v>2.63E-4</c:v>
                </c:pt>
                <c:pt idx="11104">
                  <c:v>2.63E-4</c:v>
                </c:pt>
                <c:pt idx="11105">
                  <c:v>2.31E-4</c:v>
                </c:pt>
                <c:pt idx="11106">
                  <c:v>2.1000000000000001E-4</c:v>
                </c:pt>
                <c:pt idx="11107">
                  <c:v>1.7899999999999999E-4</c:v>
                </c:pt>
                <c:pt idx="11108">
                  <c:v>1.26E-4</c:v>
                </c:pt>
                <c:pt idx="11109">
                  <c:v>8.3999999999999995E-5</c:v>
                </c:pt>
                <c:pt idx="11110">
                  <c:v>2.0000000000000002E-5</c:v>
                </c:pt>
                <c:pt idx="11111">
                  <c:v>-4.3000000000000002E-5</c:v>
                </c:pt>
                <c:pt idx="11112">
                  <c:v>-1.27E-4</c:v>
                </c:pt>
                <c:pt idx="11113">
                  <c:v>-1.8000000000000001E-4</c:v>
                </c:pt>
                <c:pt idx="11114">
                  <c:v>-2.5399999999999999E-4</c:v>
                </c:pt>
                <c:pt idx="11115">
                  <c:v>-3.48E-4</c:v>
                </c:pt>
                <c:pt idx="11116">
                  <c:v>-3.6900000000000002E-4</c:v>
                </c:pt>
                <c:pt idx="11117">
                  <c:v>-4.4299999999999998E-4</c:v>
                </c:pt>
                <c:pt idx="11118">
                  <c:v>-4.9600000000000002E-4</c:v>
                </c:pt>
                <c:pt idx="11119">
                  <c:v>-5.3799999999999996E-4</c:v>
                </c:pt>
                <c:pt idx="11120">
                  <c:v>-5.5900000000000004E-4</c:v>
                </c:pt>
                <c:pt idx="11121">
                  <c:v>-5.9100000000000005E-4</c:v>
                </c:pt>
                <c:pt idx="11122">
                  <c:v>-6.1200000000000002E-4</c:v>
                </c:pt>
                <c:pt idx="11123">
                  <c:v>-6.2200000000000005E-4</c:v>
                </c:pt>
                <c:pt idx="11124">
                  <c:v>-6.2200000000000005E-4</c:v>
                </c:pt>
                <c:pt idx="11125">
                  <c:v>-5.8E-4</c:v>
                </c:pt>
                <c:pt idx="11126">
                  <c:v>-5.6999999999999998E-4</c:v>
                </c:pt>
                <c:pt idx="11127">
                  <c:v>-5.1699999999999999E-4</c:v>
                </c:pt>
                <c:pt idx="11128">
                  <c:v>-4.64E-4</c:v>
                </c:pt>
                <c:pt idx="11129">
                  <c:v>-4.0099999999999999E-4</c:v>
                </c:pt>
                <c:pt idx="11130">
                  <c:v>-3.0600000000000001E-4</c:v>
                </c:pt>
                <c:pt idx="11131">
                  <c:v>-2.43E-4</c:v>
                </c:pt>
                <c:pt idx="11132">
                  <c:v>-1.4799999999999999E-4</c:v>
                </c:pt>
                <c:pt idx="11133">
                  <c:v>-4.3000000000000002E-5</c:v>
                </c:pt>
                <c:pt idx="11134">
                  <c:v>4.1999999999999998E-5</c:v>
                </c:pt>
                <c:pt idx="11135">
                  <c:v>1.5699999999999999E-4</c:v>
                </c:pt>
                <c:pt idx="11136">
                  <c:v>2.52E-4</c:v>
                </c:pt>
                <c:pt idx="11137">
                  <c:v>3.3700000000000001E-4</c:v>
                </c:pt>
                <c:pt idx="11138">
                  <c:v>4.6299999999999998E-4</c:v>
                </c:pt>
                <c:pt idx="11139">
                  <c:v>5.7899999999999998E-4</c:v>
                </c:pt>
                <c:pt idx="11140">
                  <c:v>6.5300000000000004E-4</c:v>
                </c:pt>
                <c:pt idx="11141">
                  <c:v>7.4799999999999997E-4</c:v>
                </c:pt>
                <c:pt idx="11142">
                  <c:v>8.4199999999999998E-4</c:v>
                </c:pt>
                <c:pt idx="11143">
                  <c:v>9.3700000000000001E-4</c:v>
                </c:pt>
                <c:pt idx="11144">
                  <c:v>1.0219999999999999E-3</c:v>
                </c:pt>
                <c:pt idx="11145">
                  <c:v>1.0740000000000001E-3</c:v>
                </c:pt>
                <c:pt idx="11146">
                  <c:v>1.127E-3</c:v>
                </c:pt>
                <c:pt idx="11147">
                  <c:v>1.1900000000000001E-3</c:v>
                </c:pt>
                <c:pt idx="11148">
                  <c:v>1.253E-3</c:v>
                </c:pt>
                <c:pt idx="11149">
                  <c:v>1.2639999999999999E-3</c:v>
                </c:pt>
                <c:pt idx="11150">
                  <c:v>1.2960000000000001E-3</c:v>
                </c:pt>
                <c:pt idx="11151">
                  <c:v>1.317E-3</c:v>
                </c:pt>
                <c:pt idx="11152">
                  <c:v>1.3270000000000001E-3</c:v>
                </c:pt>
                <c:pt idx="11153">
                  <c:v>1.2960000000000001E-3</c:v>
                </c:pt>
                <c:pt idx="11154">
                  <c:v>1.317E-3</c:v>
                </c:pt>
                <c:pt idx="11155">
                  <c:v>1.2960000000000001E-3</c:v>
                </c:pt>
                <c:pt idx="11156">
                  <c:v>1.2639999999999999E-3</c:v>
                </c:pt>
                <c:pt idx="11157">
                  <c:v>1.232E-3</c:v>
                </c:pt>
                <c:pt idx="11158">
                  <c:v>1.201E-3</c:v>
                </c:pt>
                <c:pt idx="11159">
                  <c:v>1.1590000000000001E-3</c:v>
                </c:pt>
                <c:pt idx="11160">
                  <c:v>1.106E-3</c:v>
                </c:pt>
                <c:pt idx="11161">
                  <c:v>1.0640000000000001E-3</c:v>
                </c:pt>
                <c:pt idx="11162">
                  <c:v>1.0219999999999999E-3</c:v>
                </c:pt>
                <c:pt idx="11163">
                  <c:v>9.6900000000000003E-4</c:v>
                </c:pt>
                <c:pt idx="11164">
                  <c:v>9.0600000000000001E-4</c:v>
                </c:pt>
                <c:pt idx="11165">
                  <c:v>8.6399999999999997E-4</c:v>
                </c:pt>
                <c:pt idx="11166">
                  <c:v>7.9000000000000001E-4</c:v>
                </c:pt>
                <c:pt idx="11167">
                  <c:v>7.5799999999999999E-4</c:v>
                </c:pt>
                <c:pt idx="11168">
                  <c:v>7.27E-4</c:v>
                </c:pt>
                <c:pt idx="11169">
                  <c:v>6.6299999999999996E-4</c:v>
                </c:pt>
                <c:pt idx="11170">
                  <c:v>6.2100000000000002E-4</c:v>
                </c:pt>
                <c:pt idx="11171">
                  <c:v>5.9000000000000003E-4</c:v>
                </c:pt>
                <c:pt idx="11172">
                  <c:v>5.5800000000000001E-4</c:v>
                </c:pt>
                <c:pt idx="11173">
                  <c:v>5.0500000000000002E-4</c:v>
                </c:pt>
                <c:pt idx="11174">
                  <c:v>5.1599999999999997E-4</c:v>
                </c:pt>
                <c:pt idx="11175">
                  <c:v>4.95E-4</c:v>
                </c:pt>
                <c:pt idx="11176">
                  <c:v>4.84E-4</c:v>
                </c:pt>
                <c:pt idx="11177">
                  <c:v>4.6299999999999998E-4</c:v>
                </c:pt>
                <c:pt idx="11178">
                  <c:v>4.4200000000000001E-4</c:v>
                </c:pt>
                <c:pt idx="11179">
                  <c:v>4.6299999999999998E-4</c:v>
                </c:pt>
                <c:pt idx="11180">
                  <c:v>4.6299999999999998E-4</c:v>
                </c:pt>
                <c:pt idx="11181">
                  <c:v>4.84E-4</c:v>
                </c:pt>
                <c:pt idx="11182">
                  <c:v>4.6299999999999998E-4</c:v>
                </c:pt>
                <c:pt idx="11183">
                  <c:v>4.95E-4</c:v>
                </c:pt>
                <c:pt idx="11184">
                  <c:v>5.1599999999999997E-4</c:v>
                </c:pt>
                <c:pt idx="11185">
                  <c:v>5.4699999999999996E-4</c:v>
                </c:pt>
                <c:pt idx="11186">
                  <c:v>5.6800000000000004E-4</c:v>
                </c:pt>
                <c:pt idx="11187">
                  <c:v>5.7899999999999998E-4</c:v>
                </c:pt>
                <c:pt idx="11188">
                  <c:v>6.2100000000000002E-4</c:v>
                </c:pt>
                <c:pt idx="11189">
                  <c:v>6.5300000000000004E-4</c:v>
                </c:pt>
                <c:pt idx="11190">
                  <c:v>6.6299999999999996E-4</c:v>
                </c:pt>
                <c:pt idx="11191">
                  <c:v>6.9499999999999998E-4</c:v>
                </c:pt>
                <c:pt idx="11192">
                  <c:v>7.1599999999999995E-4</c:v>
                </c:pt>
                <c:pt idx="11193">
                  <c:v>7.4799999999999997E-4</c:v>
                </c:pt>
                <c:pt idx="11194">
                  <c:v>7.5799999999999999E-4</c:v>
                </c:pt>
                <c:pt idx="11195">
                  <c:v>7.7899999999999996E-4</c:v>
                </c:pt>
                <c:pt idx="11196">
                  <c:v>8.0000000000000004E-4</c:v>
                </c:pt>
                <c:pt idx="11197">
                  <c:v>8.1099999999999998E-4</c:v>
                </c:pt>
                <c:pt idx="11198">
                  <c:v>8.1099999999999998E-4</c:v>
                </c:pt>
                <c:pt idx="11199">
                  <c:v>8.3199999999999995E-4</c:v>
                </c:pt>
                <c:pt idx="11200">
                  <c:v>8.3199999999999995E-4</c:v>
                </c:pt>
                <c:pt idx="11201">
                  <c:v>8.2100000000000001E-4</c:v>
                </c:pt>
                <c:pt idx="11202">
                  <c:v>8.3199999999999995E-4</c:v>
                </c:pt>
                <c:pt idx="11203">
                  <c:v>8.4199999999999998E-4</c:v>
                </c:pt>
                <c:pt idx="11204">
                  <c:v>8.4199999999999998E-4</c:v>
                </c:pt>
                <c:pt idx="11205">
                  <c:v>8.4199999999999998E-4</c:v>
                </c:pt>
                <c:pt idx="11206">
                  <c:v>8.2100000000000001E-4</c:v>
                </c:pt>
                <c:pt idx="11207">
                  <c:v>8.1099999999999998E-4</c:v>
                </c:pt>
                <c:pt idx="11208">
                  <c:v>8.1099999999999998E-4</c:v>
                </c:pt>
                <c:pt idx="11209">
                  <c:v>7.9000000000000001E-4</c:v>
                </c:pt>
                <c:pt idx="11210">
                  <c:v>8.0000000000000004E-4</c:v>
                </c:pt>
                <c:pt idx="11211">
                  <c:v>8.0000000000000004E-4</c:v>
                </c:pt>
                <c:pt idx="11212">
                  <c:v>7.7899999999999996E-4</c:v>
                </c:pt>
                <c:pt idx="11213">
                  <c:v>7.7899999999999996E-4</c:v>
                </c:pt>
                <c:pt idx="11214">
                  <c:v>7.7899999999999996E-4</c:v>
                </c:pt>
                <c:pt idx="11215">
                  <c:v>7.5799999999999999E-4</c:v>
                </c:pt>
                <c:pt idx="11216">
                  <c:v>7.5799999999999999E-4</c:v>
                </c:pt>
                <c:pt idx="11217">
                  <c:v>7.6900000000000004E-4</c:v>
                </c:pt>
                <c:pt idx="11218">
                  <c:v>7.5799999999999999E-4</c:v>
                </c:pt>
                <c:pt idx="11219">
                  <c:v>7.7899999999999996E-4</c:v>
                </c:pt>
                <c:pt idx="11220">
                  <c:v>7.7899999999999996E-4</c:v>
                </c:pt>
                <c:pt idx="11221">
                  <c:v>7.9000000000000001E-4</c:v>
                </c:pt>
                <c:pt idx="11222">
                  <c:v>7.7899999999999996E-4</c:v>
                </c:pt>
                <c:pt idx="11223">
                  <c:v>8.0000000000000004E-4</c:v>
                </c:pt>
                <c:pt idx="11224">
                  <c:v>7.9000000000000001E-4</c:v>
                </c:pt>
                <c:pt idx="11225">
                  <c:v>8.0000000000000004E-4</c:v>
                </c:pt>
                <c:pt idx="11226">
                  <c:v>8.2100000000000001E-4</c:v>
                </c:pt>
                <c:pt idx="11227">
                  <c:v>8.3199999999999995E-4</c:v>
                </c:pt>
                <c:pt idx="11228">
                  <c:v>8.2100000000000001E-4</c:v>
                </c:pt>
                <c:pt idx="11229">
                  <c:v>8.4199999999999998E-4</c:v>
                </c:pt>
                <c:pt idx="11230">
                  <c:v>8.4199999999999998E-4</c:v>
                </c:pt>
                <c:pt idx="11231">
                  <c:v>8.4199999999999998E-4</c:v>
                </c:pt>
                <c:pt idx="11232">
                  <c:v>8.6399999999999997E-4</c:v>
                </c:pt>
                <c:pt idx="11233">
                  <c:v>8.4199999999999998E-4</c:v>
                </c:pt>
                <c:pt idx="11234">
                  <c:v>8.5300000000000003E-4</c:v>
                </c:pt>
                <c:pt idx="11235">
                  <c:v>8.4199999999999998E-4</c:v>
                </c:pt>
                <c:pt idx="11236">
                  <c:v>8.4199999999999998E-4</c:v>
                </c:pt>
                <c:pt idx="11237">
                  <c:v>8.3199999999999995E-4</c:v>
                </c:pt>
                <c:pt idx="11238">
                  <c:v>8.4199999999999998E-4</c:v>
                </c:pt>
                <c:pt idx="11239">
                  <c:v>8.3199999999999995E-4</c:v>
                </c:pt>
                <c:pt idx="11240">
                  <c:v>8.2100000000000001E-4</c:v>
                </c:pt>
                <c:pt idx="11241">
                  <c:v>8.0000000000000004E-4</c:v>
                </c:pt>
                <c:pt idx="11242">
                  <c:v>8.0000000000000004E-4</c:v>
                </c:pt>
                <c:pt idx="11243">
                  <c:v>8.1099999999999998E-4</c:v>
                </c:pt>
                <c:pt idx="11244">
                  <c:v>7.9000000000000001E-4</c:v>
                </c:pt>
                <c:pt idx="11245">
                  <c:v>7.9000000000000001E-4</c:v>
                </c:pt>
                <c:pt idx="11246">
                  <c:v>7.6900000000000004E-4</c:v>
                </c:pt>
                <c:pt idx="11247">
                  <c:v>7.6900000000000004E-4</c:v>
                </c:pt>
                <c:pt idx="11248">
                  <c:v>7.9000000000000001E-4</c:v>
                </c:pt>
                <c:pt idx="11249">
                  <c:v>7.9000000000000001E-4</c:v>
                </c:pt>
                <c:pt idx="11250">
                  <c:v>8.0000000000000004E-4</c:v>
                </c:pt>
                <c:pt idx="11251">
                  <c:v>8.1099999999999998E-4</c:v>
                </c:pt>
                <c:pt idx="11252">
                  <c:v>8.0000000000000004E-4</c:v>
                </c:pt>
                <c:pt idx="11253">
                  <c:v>8.4199999999999998E-4</c:v>
                </c:pt>
                <c:pt idx="11254">
                  <c:v>8.6399999999999997E-4</c:v>
                </c:pt>
                <c:pt idx="11255">
                  <c:v>8.8500000000000004E-4</c:v>
                </c:pt>
                <c:pt idx="11256">
                  <c:v>9.1600000000000004E-4</c:v>
                </c:pt>
                <c:pt idx="11257">
                  <c:v>9.4799999999999995E-4</c:v>
                </c:pt>
                <c:pt idx="11258">
                  <c:v>9.7900000000000005E-4</c:v>
                </c:pt>
                <c:pt idx="11259">
                  <c:v>1.0219999999999999E-3</c:v>
                </c:pt>
                <c:pt idx="11260">
                  <c:v>1.0740000000000001E-3</c:v>
                </c:pt>
                <c:pt idx="11261">
                  <c:v>1.106E-3</c:v>
                </c:pt>
                <c:pt idx="11262">
                  <c:v>1.1689999999999999E-3</c:v>
                </c:pt>
                <c:pt idx="11263">
                  <c:v>1.201E-3</c:v>
                </c:pt>
                <c:pt idx="11264">
                  <c:v>1.232E-3</c:v>
                </c:pt>
                <c:pt idx="11265">
                  <c:v>1.2750000000000001E-3</c:v>
                </c:pt>
                <c:pt idx="11266">
                  <c:v>1.3270000000000001E-3</c:v>
                </c:pt>
                <c:pt idx="11267">
                  <c:v>1.3799999999999999E-3</c:v>
                </c:pt>
                <c:pt idx="11268">
                  <c:v>1.4220000000000001E-3</c:v>
                </c:pt>
                <c:pt idx="11269">
                  <c:v>1.433E-3</c:v>
                </c:pt>
                <c:pt idx="11270">
                  <c:v>1.475E-3</c:v>
                </c:pt>
                <c:pt idx="11271">
                  <c:v>1.506E-3</c:v>
                </c:pt>
                <c:pt idx="11272">
                  <c:v>1.5269999999999999E-3</c:v>
                </c:pt>
                <c:pt idx="11273">
                  <c:v>1.549E-3</c:v>
                </c:pt>
                <c:pt idx="11274">
                  <c:v>1.5590000000000001E-3</c:v>
                </c:pt>
                <c:pt idx="11275">
                  <c:v>1.549E-3</c:v>
                </c:pt>
                <c:pt idx="11276">
                  <c:v>1.58E-3</c:v>
                </c:pt>
                <c:pt idx="11277">
                  <c:v>1.58E-3</c:v>
                </c:pt>
                <c:pt idx="11278">
                  <c:v>1.57E-3</c:v>
                </c:pt>
                <c:pt idx="11279">
                  <c:v>1.5380000000000001E-3</c:v>
                </c:pt>
                <c:pt idx="11280">
                  <c:v>1.5380000000000001E-3</c:v>
                </c:pt>
                <c:pt idx="11281">
                  <c:v>1.5169999999999999E-3</c:v>
                </c:pt>
                <c:pt idx="11282">
                  <c:v>1.4959999999999999E-3</c:v>
                </c:pt>
                <c:pt idx="11283">
                  <c:v>1.475E-3</c:v>
                </c:pt>
                <c:pt idx="11284">
                  <c:v>1.454E-3</c:v>
                </c:pt>
                <c:pt idx="11285">
                  <c:v>1.4220000000000001E-3</c:v>
                </c:pt>
                <c:pt idx="11286">
                  <c:v>1.39E-3</c:v>
                </c:pt>
                <c:pt idx="11287">
                  <c:v>1.3799999999999999E-3</c:v>
                </c:pt>
                <c:pt idx="11288">
                  <c:v>1.3270000000000001E-3</c:v>
                </c:pt>
                <c:pt idx="11289">
                  <c:v>1.317E-3</c:v>
                </c:pt>
                <c:pt idx="11290">
                  <c:v>1.2849999999999999E-3</c:v>
                </c:pt>
                <c:pt idx="11291">
                  <c:v>1.2750000000000001E-3</c:v>
                </c:pt>
                <c:pt idx="11292">
                  <c:v>1.253E-3</c:v>
                </c:pt>
                <c:pt idx="11293">
                  <c:v>1.243E-3</c:v>
                </c:pt>
                <c:pt idx="11294">
                  <c:v>1.2110000000000001E-3</c:v>
                </c:pt>
                <c:pt idx="11295">
                  <c:v>1.2110000000000001E-3</c:v>
                </c:pt>
                <c:pt idx="11296">
                  <c:v>1.2110000000000001E-3</c:v>
                </c:pt>
                <c:pt idx="11297">
                  <c:v>1.243E-3</c:v>
                </c:pt>
                <c:pt idx="11298">
                  <c:v>1.222E-3</c:v>
                </c:pt>
                <c:pt idx="11299">
                  <c:v>1.232E-3</c:v>
                </c:pt>
                <c:pt idx="11300">
                  <c:v>1.243E-3</c:v>
                </c:pt>
                <c:pt idx="11301">
                  <c:v>1.2750000000000001E-3</c:v>
                </c:pt>
                <c:pt idx="11302">
                  <c:v>1.2750000000000001E-3</c:v>
                </c:pt>
                <c:pt idx="11303">
                  <c:v>1.3060000000000001E-3</c:v>
                </c:pt>
                <c:pt idx="11304">
                  <c:v>1.338E-3</c:v>
                </c:pt>
                <c:pt idx="11305">
                  <c:v>1.3799999999999999E-3</c:v>
                </c:pt>
                <c:pt idx="11306">
                  <c:v>1.4009999999999999E-3</c:v>
                </c:pt>
                <c:pt idx="11307">
                  <c:v>1.454E-3</c:v>
                </c:pt>
                <c:pt idx="11308">
                  <c:v>1.4959999999999999E-3</c:v>
                </c:pt>
                <c:pt idx="11309">
                  <c:v>1.5269999999999999E-3</c:v>
                </c:pt>
                <c:pt idx="11310">
                  <c:v>1.57E-3</c:v>
                </c:pt>
                <c:pt idx="11311">
                  <c:v>1.622E-3</c:v>
                </c:pt>
                <c:pt idx="11312">
                  <c:v>1.6429999999999999E-3</c:v>
                </c:pt>
                <c:pt idx="11313">
                  <c:v>1.686E-3</c:v>
                </c:pt>
                <c:pt idx="11314">
                  <c:v>1.7489999999999999E-3</c:v>
                </c:pt>
                <c:pt idx="11315">
                  <c:v>1.7910000000000001E-3</c:v>
                </c:pt>
                <c:pt idx="11316">
                  <c:v>1.7910000000000001E-3</c:v>
                </c:pt>
                <c:pt idx="11317">
                  <c:v>1.833E-3</c:v>
                </c:pt>
                <c:pt idx="11318">
                  <c:v>1.8649999999999999E-3</c:v>
                </c:pt>
                <c:pt idx="11319">
                  <c:v>1.8860000000000001E-3</c:v>
                </c:pt>
                <c:pt idx="11320">
                  <c:v>1.9170000000000001E-3</c:v>
                </c:pt>
                <c:pt idx="11321">
                  <c:v>1.9380000000000001E-3</c:v>
                </c:pt>
                <c:pt idx="11322">
                  <c:v>1.928E-3</c:v>
                </c:pt>
                <c:pt idx="11323">
                  <c:v>1.9380000000000001E-3</c:v>
                </c:pt>
                <c:pt idx="11324">
                  <c:v>1.928E-3</c:v>
                </c:pt>
                <c:pt idx="11325">
                  <c:v>1.9170000000000001E-3</c:v>
                </c:pt>
                <c:pt idx="11326">
                  <c:v>1.8860000000000001E-3</c:v>
                </c:pt>
                <c:pt idx="11327">
                  <c:v>1.8749999999999999E-3</c:v>
                </c:pt>
                <c:pt idx="11328">
                  <c:v>1.854E-3</c:v>
                </c:pt>
                <c:pt idx="11329">
                  <c:v>1.812E-3</c:v>
                </c:pt>
                <c:pt idx="11330">
                  <c:v>1.7489999999999999E-3</c:v>
                </c:pt>
                <c:pt idx="11331">
                  <c:v>1.696E-3</c:v>
                </c:pt>
                <c:pt idx="11332">
                  <c:v>1.622E-3</c:v>
                </c:pt>
                <c:pt idx="11333">
                  <c:v>1.549E-3</c:v>
                </c:pt>
                <c:pt idx="11334">
                  <c:v>1.4430000000000001E-3</c:v>
                </c:pt>
                <c:pt idx="11335">
                  <c:v>1.359E-3</c:v>
                </c:pt>
                <c:pt idx="11336">
                  <c:v>1.232E-3</c:v>
                </c:pt>
                <c:pt idx="11337">
                  <c:v>1.1590000000000001E-3</c:v>
                </c:pt>
                <c:pt idx="11338">
                  <c:v>1.0319999999999999E-3</c:v>
                </c:pt>
                <c:pt idx="11339">
                  <c:v>9.2699999999999998E-4</c:v>
                </c:pt>
                <c:pt idx="11340">
                  <c:v>7.9000000000000001E-4</c:v>
                </c:pt>
                <c:pt idx="11341">
                  <c:v>6.5300000000000004E-4</c:v>
                </c:pt>
                <c:pt idx="11342">
                  <c:v>5.5800000000000001E-4</c:v>
                </c:pt>
                <c:pt idx="11343">
                  <c:v>4.0999999999999999E-4</c:v>
                </c:pt>
                <c:pt idx="11344">
                  <c:v>3.0499999999999999E-4</c:v>
                </c:pt>
                <c:pt idx="11345">
                  <c:v>1.7899999999999999E-4</c:v>
                </c:pt>
                <c:pt idx="11346">
                  <c:v>7.2999999999999999E-5</c:v>
                </c:pt>
                <c:pt idx="11347">
                  <c:v>-2.1999999999999999E-5</c:v>
                </c:pt>
                <c:pt idx="11348">
                  <c:v>-1.27E-4</c:v>
                </c:pt>
                <c:pt idx="11349">
                  <c:v>-2.22E-4</c:v>
                </c:pt>
                <c:pt idx="11350">
                  <c:v>-2.7500000000000002E-4</c:v>
                </c:pt>
                <c:pt idx="11351">
                  <c:v>-3.2699999999999998E-4</c:v>
                </c:pt>
                <c:pt idx="11352">
                  <c:v>-3.6900000000000002E-4</c:v>
                </c:pt>
                <c:pt idx="11353">
                  <c:v>-3.9100000000000002E-4</c:v>
                </c:pt>
                <c:pt idx="11354">
                  <c:v>-4.0099999999999999E-4</c:v>
                </c:pt>
                <c:pt idx="11355">
                  <c:v>-3.9100000000000002E-4</c:v>
                </c:pt>
                <c:pt idx="11356">
                  <c:v>-3.6900000000000002E-4</c:v>
                </c:pt>
                <c:pt idx="11357">
                  <c:v>-3.2699999999999998E-4</c:v>
                </c:pt>
                <c:pt idx="11358">
                  <c:v>-2.43E-4</c:v>
                </c:pt>
                <c:pt idx="11359">
                  <c:v>-1.6899999999999999E-4</c:v>
                </c:pt>
                <c:pt idx="11360">
                  <c:v>-4.3000000000000002E-5</c:v>
                </c:pt>
                <c:pt idx="11361">
                  <c:v>6.3E-5</c:v>
                </c:pt>
                <c:pt idx="11362">
                  <c:v>1.8900000000000001E-4</c:v>
                </c:pt>
                <c:pt idx="11363">
                  <c:v>3.4699999999999998E-4</c:v>
                </c:pt>
                <c:pt idx="11364">
                  <c:v>4.84E-4</c:v>
                </c:pt>
                <c:pt idx="11365">
                  <c:v>6.4199999999999999E-4</c:v>
                </c:pt>
                <c:pt idx="11366">
                  <c:v>8.2100000000000001E-4</c:v>
                </c:pt>
                <c:pt idx="11367">
                  <c:v>1.0009999999999999E-3</c:v>
                </c:pt>
                <c:pt idx="11368">
                  <c:v>1.1800000000000001E-3</c:v>
                </c:pt>
                <c:pt idx="11369">
                  <c:v>1.369E-3</c:v>
                </c:pt>
                <c:pt idx="11370">
                  <c:v>1.5269999999999999E-3</c:v>
                </c:pt>
                <c:pt idx="11371">
                  <c:v>1.696E-3</c:v>
                </c:pt>
                <c:pt idx="11372">
                  <c:v>1.8749999999999999E-3</c:v>
                </c:pt>
                <c:pt idx="11373">
                  <c:v>2.0119999999999999E-3</c:v>
                </c:pt>
                <c:pt idx="11374">
                  <c:v>2.1489999999999999E-3</c:v>
                </c:pt>
                <c:pt idx="11375">
                  <c:v>2.2859999999999998E-3</c:v>
                </c:pt>
                <c:pt idx="11376">
                  <c:v>2.3709999999999998E-3</c:v>
                </c:pt>
                <c:pt idx="11377">
                  <c:v>2.4650000000000002E-3</c:v>
                </c:pt>
                <c:pt idx="11378">
                  <c:v>2.5179999999999998E-3</c:v>
                </c:pt>
                <c:pt idx="11379">
                  <c:v>2.5920000000000001E-3</c:v>
                </c:pt>
                <c:pt idx="11380">
                  <c:v>2.6129999999999999E-3</c:v>
                </c:pt>
                <c:pt idx="11381">
                  <c:v>2.6450000000000002E-3</c:v>
                </c:pt>
                <c:pt idx="11382">
                  <c:v>2.6129999999999999E-3</c:v>
                </c:pt>
                <c:pt idx="11383">
                  <c:v>2.6020000000000001E-3</c:v>
                </c:pt>
                <c:pt idx="11384">
                  <c:v>2.5500000000000002E-3</c:v>
                </c:pt>
                <c:pt idx="11385">
                  <c:v>2.4759999999999999E-3</c:v>
                </c:pt>
                <c:pt idx="11386">
                  <c:v>2.4020000000000001E-3</c:v>
                </c:pt>
                <c:pt idx="11387">
                  <c:v>2.3180000000000002E-3</c:v>
                </c:pt>
                <c:pt idx="11388">
                  <c:v>2.1909999999999998E-3</c:v>
                </c:pt>
                <c:pt idx="11389">
                  <c:v>2.0860000000000002E-3</c:v>
                </c:pt>
                <c:pt idx="11390">
                  <c:v>1.9910000000000001E-3</c:v>
                </c:pt>
                <c:pt idx="11391">
                  <c:v>1.854E-3</c:v>
                </c:pt>
                <c:pt idx="11392">
                  <c:v>1.7489999999999999E-3</c:v>
                </c:pt>
                <c:pt idx="11393">
                  <c:v>1.6429999999999999E-3</c:v>
                </c:pt>
                <c:pt idx="11394">
                  <c:v>1.5169999999999999E-3</c:v>
                </c:pt>
                <c:pt idx="11395">
                  <c:v>1.4220000000000001E-3</c:v>
                </c:pt>
                <c:pt idx="11396">
                  <c:v>1.338E-3</c:v>
                </c:pt>
                <c:pt idx="11397">
                  <c:v>1.243E-3</c:v>
                </c:pt>
                <c:pt idx="11398">
                  <c:v>1.1800000000000001E-3</c:v>
                </c:pt>
                <c:pt idx="11399">
                  <c:v>1.127E-3</c:v>
                </c:pt>
                <c:pt idx="11400">
                  <c:v>1.0950000000000001E-3</c:v>
                </c:pt>
                <c:pt idx="11401">
                  <c:v>1.0740000000000001E-3</c:v>
                </c:pt>
                <c:pt idx="11402">
                  <c:v>1.0640000000000001E-3</c:v>
                </c:pt>
                <c:pt idx="11403">
                  <c:v>1.0740000000000001E-3</c:v>
                </c:pt>
                <c:pt idx="11404">
                  <c:v>1.0950000000000001E-3</c:v>
                </c:pt>
                <c:pt idx="11405">
                  <c:v>1.1479999999999999E-3</c:v>
                </c:pt>
                <c:pt idx="11406">
                  <c:v>1.1900000000000001E-3</c:v>
                </c:pt>
                <c:pt idx="11407">
                  <c:v>1.2750000000000001E-3</c:v>
                </c:pt>
                <c:pt idx="11408">
                  <c:v>1.348E-3</c:v>
                </c:pt>
                <c:pt idx="11409">
                  <c:v>1.433E-3</c:v>
                </c:pt>
                <c:pt idx="11410">
                  <c:v>1.5380000000000001E-3</c:v>
                </c:pt>
                <c:pt idx="11411">
                  <c:v>1.6429999999999999E-3</c:v>
                </c:pt>
                <c:pt idx="11412">
                  <c:v>1.738E-3</c:v>
                </c:pt>
                <c:pt idx="11413">
                  <c:v>1.854E-3</c:v>
                </c:pt>
                <c:pt idx="11414">
                  <c:v>1.97E-3</c:v>
                </c:pt>
                <c:pt idx="11415">
                  <c:v>2.065E-3</c:v>
                </c:pt>
                <c:pt idx="11416">
                  <c:v>2.1700000000000001E-3</c:v>
                </c:pt>
                <c:pt idx="11417">
                  <c:v>2.2650000000000001E-3</c:v>
                </c:pt>
                <c:pt idx="11418">
                  <c:v>2.349E-3</c:v>
                </c:pt>
                <c:pt idx="11419">
                  <c:v>2.4130000000000002E-3</c:v>
                </c:pt>
                <c:pt idx="11420">
                  <c:v>2.4759999999999999E-3</c:v>
                </c:pt>
                <c:pt idx="11421">
                  <c:v>2.529E-3</c:v>
                </c:pt>
                <c:pt idx="11422">
                  <c:v>2.5600000000000002E-3</c:v>
                </c:pt>
                <c:pt idx="11423">
                  <c:v>2.5920000000000001E-3</c:v>
                </c:pt>
                <c:pt idx="11424">
                  <c:v>2.5920000000000001E-3</c:v>
                </c:pt>
                <c:pt idx="11425">
                  <c:v>2.581E-3</c:v>
                </c:pt>
                <c:pt idx="11426">
                  <c:v>2.5920000000000001E-3</c:v>
                </c:pt>
                <c:pt idx="11427">
                  <c:v>2.539E-3</c:v>
                </c:pt>
                <c:pt idx="11428">
                  <c:v>2.4970000000000001E-3</c:v>
                </c:pt>
                <c:pt idx="11429">
                  <c:v>2.4759999999999999E-3</c:v>
                </c:pt>
                <c:pt idx="11430">
                  <c:v>2.4020000000000001E-3</c:v>
                </c:pt>
                <c:pt idx="11431">
                  <c:v>2.3280000000000002E-3</c:v>
                </c:pt>
                <c:pt idx="11432">
                  <c:v>2.2550000000000001E-3</c:v>
                </c:pt>
                <c:pt idx="11433">
                  <c:v>2.1810000000000002E-3</c:v>
                </c:pt>
                <c:pt idx="11434">
                  <c:v>2.0860000000000002E-3</c:v>
                </c:pt>
                <c:pt idx="11435">
                  <c:v>2.0230000000000001E-3</c:v>
                </c:pt>
                <c:pt idx="11436">
                  <c:v>1.928E-3</c:v>
                </c:pt>
                <c:pt idx="11437">
                  <c:v>1.854E-3</c:v>
                </c:pt>
                <c:pt idx="11438">
                  <c:v>1.7589999999999999E-3</c:v>
                </c:pt>
                <c:pt idx="11439">
                  <c:v>1.707E-3</c:v>
                </c:pt>
                <c:pt idx="11440">
                  <c:v>1.6329999999999999E-3</c:v>
                </c:pt>
                <c:pt idx="11441">
                  <c:v>1.58E-3</c:v>
                </c:pt>
                <c:pt idx="11442">
                  <c:v>1.5269999999999999E-3</c:v>
                </c:pt>
                <c:pt idx="11443">
                  <c:v>1.475E-3</c:v>
                </c:pt>
                <c:pt idx="11444">
                  <c:v>1.454E-3</c:v>
                </c:pt>
                <c:pt idx="11445">
                  <c:v>1.433E-3</c:v>
                </c:pt>
                <c:pt idx="11446">
                  <c:v>1.39E-3</c:v>
                </c:pt>
                <c:pt idx="11447">
                  <c:v>1.4120000000000001E-3</c:v>
                </c:pt>
                <c:pt idx="11448">
                  <c:v>1.3799999999999999E-3</c:v>
                </c:pt>
                <c:pt idx="11449">
                  <c:v>1.4120000000000001E-3</c:v>
                </c:pt>
                <c:pt idx="11450">
                  <c:v>1.4009999999999999E-3</c:v>
                </c:pt>
                <c:pt idx="11451">
                  <c:v>1.433E-3</c:v>
                </c:pt>
                <c:pt idx="11452">
                  <c:v>1.433E-3</c:v>
                </c:pt>
                <c:pt idx="11453">
                  <c:v>1.475E-3</c:v>
                </c:pt>
                <c:pt idx="11454">
                  <c:v>1.4959999999999999E-3</c:v>
                </c:pt>
                <c:pt idx="11455">
                  <c:v>1.549E-3</c:v>
                </c:pt>
                <c:pt idx="11456">
                  <c:v>1.5590000000000001E-3</c:v>
                </c:pt>
                <c:pt idx="11457">
                  <c:v>1.6119999999999999E-3</c:v>
                </c:pt>
                <c:pt idx="11458">
                  <c:v>1.6429999999999999E-3</c:v>
                </c:pt>
                <c:pt idx="11459">
                  <c:v>1.6750000000000001E-3</c:v>
                </c:pt>
                <c:pt idx="11460">
                  <c:v>1.717E-3</c:v>
                </c:pt>
                <c:pt idx="11461">
                  <c:v>1.7700000000000001E-3</c:v>
                </c:pt>
                <c:pt idx="11462">
                  <c:v>1.8010000000000001E-3</c:v>
                </c:pt>
                <c:pt idx="11463">
                  <c:v>1.8439999999999999E-3</c:v>
                </c:pt>
                <c:pt idx="11464">
                  <c:v>1.8649999999999999E-3</c:v>
                </c:pt>
                <c:pt idx="11465">
                  <c:v>1.928E-3</c:v>
                </c:pt>
                <c:pt idx="11466">
                  <c:v>1.97E-3</c:v>
                </c:pt>
                <c:pt idx="11467">
                  <c:v>2.0119999999999999E-3</c:v>
                </c:pt>
                <c:pt idx="11468">
                  <c:v>2.0439999999999998E-3</c:v>
                </c:pt>
                <c:pt idx="11469">
                  <c:v>2.075E-3</c:v>
                </c:pt>
                <c:pt idx="11470">
                  <c:v>2.1069999999999999E-3</c:v>
                </c:pt>
                <c:pt idx="11471">
                  <c:v>2.16E-3</c:v>
                </c:pt>
                <c:pt idx="11472">
                  <c:v>2.1810000000000002E-3</c:v>
                </c:pt>
                <c:pt idx="11473">
                  <c:v>2.2230000000000001E-3</c:v>
                </c:pt>
                <c:pt idx="11474">
                  <c:v>2.2650000000000001E-3</c:v>
                </c:pt>
                <c:pt idx="11475">
                  <c:v>2.307E-3</c:v>
                </c:pt>
                <c:pt idx="11476">
                  <c:v>2.349E-3</c:v>
                </c:pt>
                <c:pt idx="11477">
                  <c:v>2.3809999999999999E-3</c:v>
                </c:pt>
                <c:pt idx="11478">
                  <c:v>2.444E-3</c:v>
                </c:pt>
                <c:pt idx="11479">
                  <c:v>2.4650000000000002E-3</c:v>
                </c:pt>
                <c:pt idx="11480">
                  <c:v>2.5079999999999998E-3</c:v>
                </c:pt>
                <c:pt idx="11481">
                  <c:v>2.5500000000000002E-3</c:v>
                </c:pt>
                <c:pt idx="11482">
                  <c:v>2.5709999999999999E-3</c:v>
                </c:pt>
                <c:pt idx="11483">
                  <c:v>2.6020000000000001E-3</c:v>
                </c:pt>
                <c:pt idx="11484">
                  <c:v>2.6229999999999999E-3</c:v>
                </c:pt>
                <c:pt idx="11485">
                  <c:v>2.6340000000000001E-3</c:v>
                </c:pt>
                <c:pt idx="11486">
                  <c:v>2.666E-3</c:v>
                </c:pt>
                <c:pt idx="11487">
                  <c:v>2.666E-3</c:v>
                </c:pt>
                <c:pt idx="11488">
                  <c:v>2.676E-3</c:v>
                </c:pt>
                <c:pt idx="11489">
                  <c:v>2.676E-3</c:v>
                </c:pt>
                <c:pt idx="11490">
                  <c:v>2.666E-3</c:v>
                </c:pt>
                <c:pt idx="11491">
                  <c:v>2.6549999999999998E-3</c:v>
                </c:pt>
                <c:pt idx="11492">
                  <c:v>2.6229999999999999E-3</c:v>
                </c:pt>
                <c:pt idx="11493">
                  <c:v>2.5920000000000001E-3</c:v>
                </c:pt>
                <c:pt idx="11494">
                  <c:v>2.539E-3</c:v>
                </c:pt>
                <c:pt idx="11495">
                  <c:v>2.5079999999999998E-3</c:v>
                </c:pt>
                <c:pt idx="11496">
                  <c:v>2.434E-3</c:v>
                </c:pt>
                <c:pt idx="11497">
                  <c:v>2.3600000000000001E-3</c:v>
                </c:pt>
                <c:pt idx="11498">
                  <c:v>2.2859999999999998E-3</c:v>
                </c:pt>
                <c:pt idx="11499">
                  <c:v>2.2230000000000001E-3</c:v>
                </c:pt>
                <c:pt idx="11500">
                  <c:v>2.1389999999999998E-3</c:v>
                </c:pt>
                <c:pt idx="11501">
                  <c:v>2.0439999999999998E-3</c:v>
                </c:pt>
                <c:pt idx="11502">
                  <c:v>1.97E-3</c:v>
                </c:pt>
                <c:pt idx="11503">
                  <c:v>1.8749999999999999E-3</c:v>
                </c:pt>
                <c:pt idx="11504">
                  <c:v>1.7799999999999999E-3</c:v>
                </c:pt>
                <c:pt idx="11505">
                  <c:v>1.696E-3</c:v>
                </c:pt>
                <c:pt idx="11506">
                  <c:v>1.622E-3</c:v>
                </c:pt>
                <c:pt idx="11507">
                  <c:v>1.5169999999999999E-3</c:v>
                </c:pt>
                <c:pt idx="11508">
                  <c:v>1.464E-3</c:v>
                </c:pt>
                <c:pt idx="11509">
                  <c:v>1.4009999999999999E-3</c:v>
                </c:pt>
                <c:pt idx="11510">
                  <c:v>1.317E-3</c:v>
                </c:pt>
                <c:pt idx="11511">
                  <c:v>1.2750000000000001E-3</c:v>
                </c:pt>
                <c:pt idx="11512">
                  <c:v>1.232E-3</c:v>
                </c:pt>
                <c:pt idx="11513">
                  <c:v>1.1900000000000001E-3</c:v>
                </c:pt>
                <c:pt idx="11514">
                  <c:v>1.1590000000000001E-3</c:v>
                </c:pt>
                <c:pt idx="11515">
                  <c:v>1.1590000000000001E-3</c:v>
                </c:pt>
                <c:pt idx="11516">
                  <c:v>1.1479999999999999E-3</c:v>
                </c:pt>
                <c:pt idx="11517">
                  <c:v>1.1590000000000001E-3</c:v>
                </c:pt>
                <c:pt idx="11518">
                  <c:v>1.1800000000000001E-3</c:v>
                </c:pt>
                <c:pt idx="11519">
                  <c:v>1.201E-3</c:v>
                </c:pt>
                <c:pt idx="11520">
                  <c:v>1.232E-3</c:v>
                </c:pt>
                <c:pt idx="11521">
                  <c:v>1.3060000000000001E-3</c:v>
                </c:pt>
                <c:pt idx="11522">
                  <c:v>1.348E-3</c:v>
                </c:pt>
                <c:pt idx="11523">
                  <c:v>1.4120000000000001E-3</c:v>
                </c:pt>
                <c:pt idx="11524">
                  <c:v>1.485E-3</c:v>
                </c:pt>
                <c:pt idx="11525">
                  <c:v>1.549E-3</c:v>
                </c:pt>
                <c:pt idx="11526">
                  <c:v>1.6329999999999999E-3</c:v>
                </c:pt>
                <c:pt idx="11527">
                  <c:v>1.717E-3</c:v>
                </c:pt>
                <c:pt idx="11528">
                  <c:v>1.8010000000000001E-3</c:v>
                </c:pt>
                <c:pt idx="11529">
                  <c:v>1.8860000000000001E-3</c:v>
                </c:pt>
                <c:pt idx="11530">
                  <c:v>1.9599999999999999E-3</c:v>
                </c:pt>
                <c:pt idx="11531">
                  <c:v>2.0439999999999998E-3</c:v>
                </c:pt>
                <c:pt idx="11532">
                  <c:v>2.1180000000000001E-3</c:v>
                </c:pt>
                <c:pt idx="11533">
                  <c:v>2.202E-3</c:v>
                </c:pt>
                <c:pt idx="11534">
                  <c:v>2.2550000000000001E-3</c:v>
                </c:pt>
                <c:pt idx="11535">
                  <c:v>2.297E-3</c:v>
                </c:pt>
                <c:pt idx="11536">
                  <c:v>2.349E-3</c:v>
                </c:pt>
                <c:pt idx="11537">
                  <c:v>2.392E-3</c:v>
                </c:pt>
                <c:pt idx="11538">
                  <c:v>2.392E-3</c:v>
                </c:pt>
                <c:pt idx="11539">
                  <c:v>2.4130000000000002E-3</c:v>
                </c:pt>
                <c:pt idx="11540">
                  <c:v>2.434E-3</c:v>
                </c:pt>
                <c:pt idx="11541">
                  <c:v>2.4229999999999998E-3</c:v>
                </c:pt>
                <c:pt idx="11542">
                  <c:v>2.4020000000000001E-3</c:v>
                </c:pt>
                <c:pt idx="11543">
                  <c:v>2.3709999999999998E-3</c:v>
                </c:pt>
                <c:pt idx="11544">
                  <c:v>2.3280000000000002E-3</c:v>
                </c:pt>
                <c:pt idx="11545">
                  <c:v>2.2650000000000001E-3</c:v>
                </c:pt>
                <c:pt idx="11546">
                  <c:v>2.202E-3</c:v>
                </c:pt>
                <c:pt idx="11547">
                  <c:v>2.1489999999999999E-3</c:v>
                </c:pt>
                <c:pt idx="11548">
                  <c:v>2.0539999999999998E-3</c:v>
                </c:pt>
                <c:pt idx="11549">
                  <c:v>1.97E-3</c:v>
                </c:pt>
                <c:pt idx="11550">
                  <c:v>1.8749999999999999E-3</c:v>
                </c:pt>
                <c:pt idx="11551">
                  <c:v>1.7700000000000001E-3</c:v>
                </c:pt>
                <c:pt idx="11552">
                  <c:v>1.6639999999999999E-3</c:v>
                </c:pt>
                <c:pt idx="11553">
                  <c:v>1.58E-3</c:v>
                </c:pt>
                <c:pt idx="11554">
                  <c:v>1.454E-3</c:v>
                </c:pt>
                <c:pt idx="11555">
                  <c:v>1.359E-3</c:v>
                </c:pt>
                <c:pt idx="11556">
                  <c:v>1.232E-3</c:v>
                </c:pt>
                <c:pt idx="11557">
                  <c:v>1.1479999999999999E-3</c:v>
                </c:pt>
                <c:pt idx="11558">
                  <c:v>1.0529999999999999E-3</c:v>
                </c:pt>
                <c:pt idx="11559">
                  <c:v>9.4799999999999995E-4</c:v>
                </c:pt>
                <c:pt idx="11560">
                  <c:v>8.4199999999999998E-4</c:v>
                </c:pt>
                <c:pt idx="11561">
                  <c:v>7.7899999999999996E-4</c:v>
                </c:pt>
                <c:pt idx="11562">
                  <c:v>6.9499999999999998E-4</c:v>
                </c:pt>
                <c:pt idx="11563">
                  <c:v>6.2100000000000002E-4</c:v>
                </c:pt>
                <c:pt idx="11564">
                  <c:v>5.7899999999999998E-4</c:v>
                </c:pt>
                <c:pt idx="11565">
                  <c:v>5.2599999999999999E-4</c:v>
                </c:pt>
                <c:pt idx="11566">
                  <c:v>4.95E-4</c:v>
                </c:pt>
                <c:pt idx="11567">
                  <c:v>4.84E-4</c:v>
                </c:pt>
                <c:pt idx="11568">
                  <c:v>4.7399999999999997E-4</c:v>
                </c:pt>
                <c:pt idx="11569">
                  <c:v>4.7399999999999997E-4</c:v>
                </c:pt>
                <c:pt idx="11570">
                  <c:v>5.0500000000000002E-4</c:v>
                </c:pt>
                <c:pt idx="11571">
                  <c:v>5.3700000000000004E-4</c:v>
                </c:pt>
                <c:pt idx="11572">
                  <c:v>5.9999999999999995E-4</c:v>
                </c:pt>
                <c:pt idx="11573">
                  <c:v>6.4199999999999999E-4</c:v>
                </c:pt>
                <c:pt idx="11574">
                  <c:v>7.1599999999999995E-4</c:v>
                </c:pt>
                <c:pt idx="11575">
                  <c:v>8.0000000000000004E-4</c:v>
                </c:pt>
                <c:pt idx="11576">
                  <c:v>8.7399999999999999E-4</c:v>
                </c:pt>
                <c:pt idx="11577">
                  <c:v>9.7900000000000005E-4</c:v>
                </c:pt>
                <c:pt idx="11578">
                  <c:v>1.0740000000000001E-3</c:v>
                </c:pt>
                <c:pt idx="11579">
                  <c:v>1.1590000000000001E-3</c:v>
                </c:pt>
                <c:pt idx="11580">
                  <c:v>1.2849999999999999E-3</c:v>
                </c:pt>
                <c:pt idx="11581">
                  <c:v>1.39E-3</c:v>
                </c:pt>
                <c:pt idx="11582">
                  <c:v>1.485E-3</c:v>
                </c:pt>
                <c:pt idx="11583">
                  <c:v>1.601E-3</c:v>
                </c:pt>
                <c:pt idx="11584">
                  <c:v>1.707E-3</c:v>
                </c:pt>
                <c:pt idx="11585">
                  <c:v>1.7799999999999999E-3</c:v>
                </c:pt>
                <c:pt idx="11586">
                  <c:v>1.8649999999999999E-3</c:v>
                </c:pt>
                <c:pt idx="11587">
                  <c:v>1.9380000000000001E-3</c:v>
                </c:pt>
                <c:pt idx="11588">
                  <c:v>1.9910000000000001E-3</c:v>
                </c:pt>
                <c:pt idx="11589">
                  <c:v>2.0230000000000001E-3</c:v>
                </c:pt>
                <c:pt idx="11590">
                  <c:v>2.0539999999999998E-3</c:v>
                </c:pt>
                <c:pt idx="11591">
                  <c:v>2.075E-3</c:v>
                </c:pt>
                <c:pt idx="11592">
                  <c:v>2.075E-3</c:v>
                </c:pt>
                <c:pt idx="11593">
                  <c:v>2.0539999999999998E-3</c:v>
                </c:pt>
                <c:pt idx="11594">
                  <c:v>2.0119999999999999E-3</c:v>
                </c:pt>
                <c:pt idx="11595">
                  <c:v>1.949E-3</c:v>
                </c:pt>
                <c:pt idx="11596">
                  <c:v>1.8959999999999999E-3</c:v>
                </c:pt>
                <c:pt idx="11597">
                  <c:v>1.7799999999999999E-3</c:v>
                </c:pt>
                <c:pt idx="11598">
                  <c:v>1.696E-3</c:v>
                </c:pt>
                <c:pt idx="11599">
                  <c:v>1.57E-3</c:v>
                </c:pt>
                <c:pt idx="11600">
                  <c:v>1.433E-3</c:v>
                </c:pt>
                <c:pt idx="11601">
                  <c:v>1.2960000000000001E-3</c:v>
                </c:pt>
                <c:pt idx="11602">
                  <c:v>1.1479999999999999E-3</c:v>
                </c:pt>
                <c:pt idx="11603">
                  <c:v>9.7900000000000005E-4</c:v>
                </c:pt>
                <c:pt idx="11604">
                  <c:v>8.1099999999999998E-4</c:v>
                </c:pt>
                <c:pt idx="11605">
                  <c:v>6.7400000000000001E-4</c:v>
                </c:pt>
                <c:pt idx="11606">
                  <c:v>5.1599999999999997E-4</c:v>
                </c:pt>
                <c:pt idx="11607">
                  <c:v>3.5799999999999997E-4</c:v>
                </c:pt>
                <c:pt idx="11608">
                  <c:v>2.1000000000000001E-4</c:v>
                </c:pt>
                <c:pt idx="11609">
                  <c:v>7.2999999999999999E-5</c:v>
                </c:pt>
                <c:pt idx="11610">
                  <c:v>-6.3999999999999997E-5</c:v>
                </c:pt>
                <c:pt idx="11611">
                  <c:v>-1.6899999999999999E-4</c:v>
                </c:pt>
                <c:pt idx="11612">
                  <c:v>-2.5399999999999999E-4</c:v>
                </c:pt>
                <c:pt idx="11613">
                  <c:v>-3.2699999999999998E-4</c:v>
                </c:pt>
                <c:pt idx="11614">
                  <c:v>-3.6900000000000002E-4</c:v>
                </c:pt>
                <c:pt idx="11615">
                  <c:v>-4.2200000000000001E-4</c:v>
                </c:pt>
                <c:pt idx="11616">
                  <c:v>-4.0099999999999999E-4</c:v>
                </c:pt>
                <c:pt idx="11617">
                  <c:v>-3.9100000000000002E-4</c:v>
                </c:pt>
                <c:pt idx="11618">
                  <c:v>-3.48E-4</c:v>
                </c:pt>
                <c:pt idx="11619">
                  <c:v>-2.8499999999999999E-4</c:v>
                </c:pt>
                <c:pt idx="11620">
                  <c:v>-2.0100000000000001E-4</c:v>
                </c:pt>
                <c:pt idx="11621">
                  <c:v>-9.5000000000000005E-5</c:v>
                </c:pt>
                <c:pt idx="11622">
                  <c:v>2.0000000000000002E-5</c:v>
                </c:pt>
                <c:pt idx="11623">
                  <c:v>1.8900000000000001E-4</c:v>
                </c:pt>
                <c:pt idx="11624">
                  <c:v>3.4699999999999998E-4</c:v>
                </c:pt>
                <c:pt idx="11625">
                  <c:v>5.1599999999999997E-4</c:v>
                </c:pt>
                <c:pt idx="11626">
                  <c:v>6.9499999999999998E-4</c:v>
                </c:pt>
                <c:pt idx="11627">
                  <c:v>8.9499999999999996E-4</c:v>
                </c:pt>
                <c:pt idx="11628">
                  <c:v>1.106E-3</c:v>
                </c:pt>
                <c:pt idx="11629">
                  <c:v>1.3060000000000001E-3</c:v>
                </c:pt>
                <c:pt idx="11630">
                  <c:v>1.506E-3</c:v>
                </c:pt>
                <c:pt idx="11631">
                  <c:v>1.707E-3</c:v>
                </c:pt>
                <c:pt idx="11632">
                  <c:v>1.9070000000000001E-3</c:v>
                </c:pt>
                <c:pt idx="11633">
                  <c:v>2.0860000000000002E-3</c:v>
                </c:pt>
                <c:pt idx="11634">
                  <c:v>2.2439999999999999E-3</c:v>
                </c:pt>
                <c:pt idx="11635">
                  <c:v>2.4020000000000001E-3</c:v>
                </c:pt>
                <c:pt idx="11636">
                  <c:v>2.5600000000000002E-3</c:v>
                </c:pt>
                <c:pt idx="11637">
                  <c:v>2.676E-3</c:v>
                </c:pt>
                <c:pt idx="11638">
                  <c:v>2.771E-3</c:v>
                </c:pt>
                <c:pt idx="11639">
                  <c:v>2.8869999999999998E-3</c:v>
                </c:pt>
                <c:pt idx="11640">
                  <c:v>2.9290000000000002E-3</c:v>
                </c:pt>
                <c:pt idx="11641">
                  <c:v>2.9610000000000001E-3</c:v>
                </c:pt>
                <c:pt idx="11642">
                  <c:v>2.9710000000000001E-3</c:v>
                </c:pt>
                <c:pt idx="11643">
                  <c:v>2.9710000000000001E-3</c:v>
                </c:pt>
                <c:pt idx="11644">
                  <c:v>2.9499999999999999E-3</c:v>
                </c:pt>
                <c:pt idx="11645">
                  <c:v>2.8869999999999998E-3</c:v>
                </c:pt>
                <c:pt idx="11646">
                  <c:v>2.813E-3</c:v>
                </c:pt>
                <c:pt idx="11647">
                  <c:v>2.7290000000000001E-3</c:v>
                </c:pt>
                <c:pt idx="11648">
                  <c:v>2.6340000000000001E-3</c:v>
                </c:pt>
                <c:pt idx="11649">
                  <c:v>2.5179999999999998E-3</c:v>
                </c:pt>
                <c:pt idx="11650">
                  <c:v>2.3809999999999999E-3</c:v>
                </c:pt>
                <c:pt idx="11651">
                  <c:v>2.2439999999999999E-3</c:v>
                </c:pt>
                <c:pt idx="11652">
                  <c:v>2.0860000000000002E-3</c:v>
                </c:pt>
                <c:pt idx="11653">
                  <c:v>1.9380000000000001E-3</c:v>
                </c:pt>
                <c:pt idx="11654">
                  <c:v>1.7589999999999999E-3</c:v>
                </c:pt>
                <c:pt idx="11655">
                  <c:v>1.601E-3</c:v>
                </c:pt>
                <c:pt idx="11656">
                  <c:v>1.454E-3</c:v>
                </c:pt>
                <c:pt idx="11657">
                  <c:v>1.3060000000000001E-3</c:v>
                </c:pt>
                <c:pt idx="11658">
                  <c:v>1.1479999999999999E-3</c:v>
                </c:pt>
                <c:pt idx="11659">
                  <c:v>1.0009999999999999E-3</c:v>
                </c:pt>
                <c:pt idx="11660">
                  <c:v>8.9499999999999996E-4</c:v>
                </c:pt>
                <c:pt idx="11661">
                  <c:v>7.6900000000000004E-4</c:v>
                </c:pt>
                <c:pt idx="11662">
                  <c:v>6.6299999999999996E-4</c:v>
                </c:pt>
                <c:pt idx="11663">
                  <c:v>5.6800000000000004E-4</c:v>
                </c:pt>
                <c:pt idx="11664">
                  <c:v>4.84E-4</c:v>
                </c:pt>
                <c:pt idx="11665">
                  <c:v>4.2099999999999999E-4</c:v>
                </c:pt>
                <c:pt idx="11666">
                  <c:v>3.79E-4</c:v>
                </c:pt>
                <c:pt idx="11667">
                  <c:v>3.1599999999999998E-4</c:v>
                </c:pt>
                <c:pt idx="11668">
                  <c:v>3.0499999999999999E-4</c:v>
                </c:pt>
                <c:pt idx="11669">
                  <c:v>2.8400000000000002E-4</c:v>
                </c:pt>
                <c:pt idx="11670">
                  <c:v>2.9399999999999999E-4</c:v>
                </c:pt>
                <c:pt idx="11671">
                  <c:v>3.0499999999999999E-4</c:v>
                </c:pt>
                <c:pt idx="11672">
                  <c:v>3.3700000000000001E-4</c:v>
                </c:pt>
                <c:pt idx="11673">
                  <c:v>3.5799999999999997E-4</c:v>
                </c:pt>
                <c:pt idx="11674">
                  <c:v>4.0999999999999999E-4</c:v>
                </c:pt>
                <c:pt idx="11675">
                  <c:v>4.4200000000000001E-4</c:v>
                </c:pt>
                <c:pt idx="11676">
                  <c:v>4.95E-4</c:v>
                </c:pt>
                <c:pt idx="11677">
                  <c:v>5.5800000000000001E-4</c:v>
                </c:pt>
                <c:pt idx="11678">
                  <c:v>6.11E-4</c:v>
                </c:pt>
                <c:pt idx="11679">
                  <c:v>6.9499999999999998E-4</c:v>
                </c:pt>
                <c:pt idx="11680">
                  <c:v>7.4799999999999997E-4</c:v>
                </c:pt>
                <c:pt idx="11681">
                  <c:v>8.3199999999999995E-4</c:v>
                </c:pt>
                <c:pt idx="11682">
                  <c:v>8.8500000000000004E-4</c:v>
                </c:pt>
                <c:pt idx="11683">
                  <c:v>9.4799999999999995E-4</c:v>
                </c:pt>
                <c:pt idx="11684">
                  <c:v>1.0319999999999999E-3</c:v>
                </c:pt>
                <c:pt idx="11685">
                  <c:v>1.085E-3</c:v>
                </c:pt>
                <c:pt idx="11686">
                  <c:v>1.1379999999999999E-3</c:v>
                </c:pt>
                <c:pt idx="11687">
                  <c:v>1.2110000000000001E-3</c:v>
                </c:pt>
                <c:pt idx="11688">
                  <c:v>1.243E-3</c:v>
                </c:pt>
                <c:pt idx="11689">
                  <c:v>1.3270000000000001E-3</c:v>
                </c:pt>
                <c:pt idx="11690">
                  <c:v>1.369E-3</c:v>
                </c:pt>
                <c:pt idx="11691">
                  <c:v>1.4120000000000001E-3</c:v>
                </c:pt>
                <c:pt idx="11692">
                  <c:v>1.454E-3</c:v>
                </c:pt>
                <c:pt idx="11693">
                  <c:v>1.4959999999999999E-3</c:v>
                </c:pt>
                <c:pt idx="11694">
                  <c:v>1.549E-3</c:v>
                </c:pt>
                <c:pt idx="11695">
                  <c:v>1.58E-3</c:v>
                </c:pt>
                <c:pt idx="11696">
                  <c:v>1.6429999999999999E-3</c:v>
                </c:pt>
                <c:pt idx="11697">
                  <c:v>1.6750000000000001E-3</c:v>
                </c:pt>
                <c:pt idx="11698">
                  <c:v>1.7279999999999999E-3</c:v>
                </c:pt>
                <c:pt idx="11699">
                  <c:v>1.7489999999999999E-3</c:v>
                </c:pt>
                <c:pt idx="11700">
                  <c:v>1.8010000000000001E-3</c:v>
                </c:pt>
                <c:pt idx="11701">
                  <c:v>1.8439999999999999E-3</c:v>
                </c:pt>
                <c:pt idx="11702">
                  <c:v>1.8749999999999999E-3</c:v>
                </c:pt>
                <c:pt idx="11703">
                  <c:v>1.9170000000000001E-3</c:v>
                </c:pt>
                <c:pt idx="11704">
                  <c:v>1.9599999999999999E-3</c:v>
                </c:pt>
                <c:pt idx="11705">
                  <c:v>2.0230000000000001E-3</c:v>
                </c:pt>
                <c:pt idx="11706">
                  <c:v>2.075E-3</c:v>
                </c:pt>
                <c:pt idx="11707">
                  <c:v>2.1069999999999999E-3</c:v>
                </c:pt>
                <c:pt idx="11708">
                  <c:v>2.1389999999999998E-3</c:v>
                </c:pt>
                <c:pt idx="11709">
                  <c:v>2.1810000000000002E-3</c:v>
                </c:pt>
                <c:pt idx="11710">
                  <c:v>2.2550000000000001E-3</c:v>
                </c:pt>
                <c:pt idx="11711">
                  <c:v>2.297E-3</c:v>
                </c:pt>
                <c:pt idx="11712">
                  <c:v>2.3280000000000002E-3</c:v>
                </c:pt>
                <c:pt idx="11713">
                  <c:v>2.349E-3</c:v>
                </c:pt>
                <c:pt idx="11714">
                  <c:v>2.3809999999999999E-3</c:v>
                </c:pt>
                <c:pt idx="11715">
                  <c:v>2.4229999999999998E-3</c:v>
                </c:pt>
                <c:pt idx="11716">
                  <c:v>2.4650000000000002E-3</c:v>
                </c:pt>
                <c:pt idx="11717">
                  <c:v>2.4859999999999999E-3</c:v>
                </c:pt>
                <c:pt idx="11718">
                  <c:v>2.4970000000000001E-3</c:v>
                </c:pt>
                <c:pt idx="11719">
                  <c:v>2.5079999999999998E-3</c:v>
                </c:pt>
                <c:pt idx="11720">
                  <c:v>2.5179999999999998E-3</c:v>
                </c:pt>
                <c:pt idx="11721">
                  <c:v>2.529E-3</c:v>
                </c:pt>
                <c:pt idx="11722">
                  <c:v>2.5179999999999998E-3</c:v>
                </c:pt>
                <c:pt idx="11723">
                  <c:v>2.4970000000000001E-3</c:v>
                </c:pt>
                <c:pt idx="11724">
                  <c:v>2.4650000000000002E-3</c:v>
                </c:pt>
                <c:pt idx="11725">
                  <c:v>2.444E-3</c:v>
                </c:pt>
                <c:pt idx="11726">
                  <c:v>2.392E-3</c:v>
                </c:pt>
                <c:pt idx="11727">
                  <c:v>2.3709999999999998E-3</c:v>
                </c:pt>
                <c:pt idx="11728">
                  <c:v>2.297E-3</c:v>
                </c:pt>
                <c:pt idx="11729">
                  <c:v>2.2650000000000001E-3</c:v>
                </c:pt>
                <c:pt idx="11730">
                  <c:v>2.202E-3</c:v>
                </c:pt>
                <c:pt idx="11731">
                  <c:v>2.1280000000000001E-3</c:v>
                </c:pt>
                <c:pt idx="11732">
                  <c:v>2.065E-3</c:v>
                </c:pt>
                <c:pt idx="11733">
                  <c:v>1.9599999999999999E-3</c:v>
                </c:pt>
                <c:pt idx="11734">
                  <c:v>1.8959999999999999E-3</c:v>
                </c:pt>
                <c:pt idx="11735">
                  <c:v>1.823E-3</c:v>
                </c:pt>
                <c:pt idx="11736">
                  <c:v>1.7279999999999999E-3</c:v>
                </c:pt>
                <c:pt idx="11737">
                  <c:v>1.6639999999999999E-3</c:v>
                </c:pt>
                <c:pt idx="11738">
                  <c:v>1.57E-3</c:v>
                </c:pt>
                <c:pt idx="11739">
                  <c:v>1.4959999999999999E-3</c:v>
                </c:pt>
                <c:pt idx="11740">
                  <c:v>1.4009999999999999E-3</c:v>
                </c:pt>
                <c:pt idx="11741">
                  <c:v>1.338E-3</c:v>
                </c:pt>
                <c:pt idx="11742">
                  <c:v>1.253E-3</c:v>
                </c:pt>
                <c:pt idx="11743">
                  <c:v>1.1800000000000001E-3</c:v>
                </c:pt>
                <c:pt idx="11744">
                  <c:v>1.127E-3</c:v>
                </c:pt>
                <c:pt idx="11745">
                  <c:v>1.0640000000000001E-3</c:v>
                </c:pt>
                <c:pt idx="11746">
                  <c:v>1.0219999999999999E-3</c:v>
                </c:pt>
                <c:pt idx="11747">
                  <c:v>9.6900000000000003E-4</c:v>
                </c:pt>
                <c:pt idx="11748">
                  <c:v>9.5799999999999998E-4</c:v>
                </c:pt>
                <c:pt idx="11749">
                  <c:v>9.1600000000000004E-4</c:v>
                </c:pt>
                <c:pt idx="11750">
                  <c:v>8.9499999999999996E-4</c:v>
                </c:pt>
                <c:pt idx="11751">
                  <c:v>8.9499999999999996E-4</c:v>
                </c:pt>
                <c:pt idx="11752">
                  <c:v>8.9499999999999996E-4</c:v>
                </c:pt>
                <c:pt idx="11753">
                  <c:v>9.1600000000000004E-4</c:v>
                </c:pt>
                <c:pt idx="11754">
                  <c:v>9.3700000000000001E-4</c:v>
                </c:pt>
                <c:pt idx="11755">
                  <c:v>9.4799999999999995E-4</c:v>
                </c:pt>
                <c:pt idx="11756">
                  <c:v>9.7900000000000005E-4</c:v>
                </c:pt>
                <c:pt idx="11757">
                  <c:v>1.0319999999999999E-3</c:v>
                </c:pt>
                <c:pt idx="11758">
                  <c:v>1.0529999999999999E-3</c:v>
                </c:pt>
                <c:pt idx="11759">
                  <c:v>1.127E-3</c:v>
                </c:pt>
                <c:pt idx="11760">
                  <c:v>1.1689999999999999E-3</c:v>
                </c:pt>
                <c:pt idx="11761">
                  <c:v>1.222E-3</c:v>
                </c:pt>
                <c:pt idx="11762">
                  <c:v>1.2750000000000001E-3</c:v>
                </c:pt>
                <c:pt idx="11763">
                  <c:v>1.3270000000000001E-3</c:v>
                </c:pt>
                <c:pt idx="11764">
                  <c:v>1.3799999999999999E-3</c:v>
                </c:pt>
                <c:pt idx="11765">
                  <c:v>1.454E-3</c:v>
                </c:pt>
                <c:pt idx="11766">
                  <c:v>1.485E-3</c:v>
                </c:pt>
                <c:pt idx="11767">
                  <c:v>1.549E-3</c:v>
                </c:pt>
                <c:pt idx="11768">
                  <c:v>1.601E-3</c:v>
                </c:pt>
                <c:pt idx="11769">
                  <c:v>1.6540000000000001E-3</c:v>
                </c:pt>
                <c:pt idx="11770">
                  <c:v>1.6639999999999999E-3</c:v>
                </c:pt>
                <c:pt idx="11771">
                  <c:v>1.717E-3</c:v>
                </c:pt>
                <c:pt idx="11772">
                  <c:v>1.7489999999999999E-3</c:v>
                </c:pt>
                <c:pt idx="11773">
                  <c:v>1.7799999999999999E-3</c:v>
                </c:pt>
                <c:pt idx="11774">
                  <c:v>1.7799999999999999E-3</c:v>
                </c:pt>
                <c:pt idx="11775">
                  <c:v>1.8010000000000001E-3</c:v>
                </c:pt>
                <c:pt idx="11776">
                  <c:v>1.8010000000000001E-3</c:v>
                </c:pt>
                <c:pt idx="11777">
                  <c:v>1.823E-3</c:v>
                </c:pt>
                <c:pt idx="11778">
                  <c:v>1.8010000000000001E-3</c:v>
                </c:pt>
                <c:pt idx="11779">
                  <c:v>1.8010000000000001E-3</c:v>
                </c:pt>
                <c:pt idx="11780">
                  <c:v>1.7799999999999999E-3</c:v>
                </c:pt>
                <c:pt idx="11781">
                  <c:v>1.7700000000000001E-3</c:v>
                </c:pt>
                <c:pt idx="11782">
                  <c:v>1.7589999999999999E-3</c:v>
                </c:pt>
                <c:pt idx="11783">
                  <c:v>1.7589999999999999E-3</c:v>
                </c:pt>
                <c:pt idx="11784">
                  <c:v>1.7279999999999999E-3</c:v>
                </c:pt>
                <c:pt idx="11785">
                  <c:v>1.7279999999999999E-3</c:v>
                </c:pt>
                <c:pt idx="11786">
                  <c:v>1.696E-3</c:v>
                </c:pt>
                <c:pt idx="11787">
                  <c:v>1.6750000000000001E-3</c:v>
                </c:pt>
                <c:pt idx="11788">
                  <c:v>1.6429999999999999E-3</c:v>
                </c:pt>
                <c:pt idx="11789">
                  <c:v>1.622E-3</c:v>
                </c:pt>
                <c:pt idx="11790">
                  <c:v>1.6329999999999999E-3</c:v>
                </c:pt>
                <c:pt idx="11791">
                  <c:v>1.622E-3</c:v>
                </c:pt>
                <c:pt idx="11792">
                  <c:v>1.601E-3</c:v>
                </c:pt>
                <c:pt idx="11793">
                  <c:v>1.591E-3</c:v>
                </c:pt>
                <c:pt idx="11794">
                  <c:v>1.591E-3</c:v>
                </c:pt>
                <c:pt idx="11795">
                  <c:v>1.5590000000000001E-3</c:v>
                </c:pt>
                <c:pt idx="11796">
                  <c:v>1.591E-3</c:v>
                </c:pt>
                <c:pt idx="11797">
                  <c:v>1.57E-3</c:v>
                </c:pt>
                <c:pt idx="11798">
                  <c:v>1.58E-3</c:v>
                </c:pt>
                <c:pt idx="11799">
                  <c:v>1.57E-3</c:v>
                </c:pt>
                <c:pt idx="11800">
                  <c:v>1.5590000000000001E-3</c:v>
                </c:pt>
                <c:pt idx="11801">
                  <c:v>1.58E-3</c:v>
                </c:pt>
                <c:pt idx="11802">
                  <c:v>1.58E-3</c:v>
                </c:pt>
                <c:pt idx="11803">
                  <c:v>1.57E-3</c:v>
                </c:pt>
                <c:pt idx="11804">
                  <c:v>1.58E-3</c:v>
                </c:pt>
                <c:pt idx="11805">
                  <c:v>1.58E-3</c:v>
                </c:pt>
                <c:pt idx="11806">
                  <c:v>1.5590000000000001E-3</c:v>
                </c:pt>
                <c:pt idx="11807">
                  <c:v>1.57E-3</c:v>
                </c:pt>
                <c:pt idx="11808">
                  <c:v>1.58E-3</c:v>
                </c:pt>
                <c:pt idx="11809">
                  <c:v>1.549E-3</c:v>
                </c:pt>
                <c:pt idx="11810">
                  <c:v>1.57E-3</c:v>
                </c:pt>
                <c:pt idx="11811">
                  <c:v>1.549E-3</c:v>
                </c:pt>
                <c:pt idx="11812">
                  <c:v>1.549E-3</c:v>
                </c:pt>
                <c:pt idx="11813">
                  <c:v>1.5269999999999999E-3</c:v>
                </c:pt>
                <c:pt idx="11814">
                  <c:v>1.5269999999999999E-3</c:v>
                </c:pt>
                <c:pt idx="11815">
                  <c:v>1.5169999999999999E-3</c:v>
                </c:pt>
                <c:pt idx="11816">
                  <c:v>1.5169999999999999E-3</c:v>
                </c:pt>
                <c:pt idx="11817">
                  <c:v>1.506E-3</c:v>
                </c:pt>
                <c:pt idx="11818">
                  <c:v>1.506E-3</c:v>
                </c:pt>
                <c:pt idx="11819">
                  <c:v>1.506E-3</c:v>
                </c:pt>
                <c:pt idx="11820">
                  <c:v>1.4959999999999999E-3</c:v>
                </c:pt>
                <c:pt idx="11821">
                  <c:v>1.4959999999999999E-3</c:v>
                </c:pt>
                <c:pt idx="11822">
                  <c:v>1.4959999999999999E-3</c:v>
                </c:pt>
                <c:pt idx="11823">
                  <c:v>1.4959999999999999E-3</c:v>
                </c:pt>
                <c:pt idx="11824">
                  <c:v>1.506E-3</c:v>
                </c:pt>
                <c:pt idx="11825">
                  <c:v>1.5269999999999999E-3</c:v>
                </c:pt>
                <c:pt idx="11826">
                  <c:v>1.5380000000000001E-3</c:v>
                </c:pt>
                <c:pt idx="11827">
                  <c:v>1.57E-3</c:v>
                </c:pt>
                <c:pt idx="11828">
                  <c:v>1.591E-3</c:v>
                </c:pt>
                <c:pt idx="11829">
                  <c:v>1.6329999999999999E-3</c:v>
                </c:pt>
                <c:pt idx="11830">
                  <c:v>1.6429999999999999E-3</c:v>
                </c:pt>
                <c:pt idx="11831">
                  <c:v>1.686E-3</c:v>
                </c:pt>
                <c:pt idx="11832">
                  <c:v>1.7279999999999999E-3</c:v>
                </c:pt>
                <c:pt idx="11833">
                  <c:v>1.7700000000000001E-3</c:v>
                </c:pt>
                <c:pt idx="11834">
                  <c:v>1.7910000000000001E-3</c:v>
                </c:pt>
                <c:pt idx="11835">
                  <c:v>1.833E-3</c:v>
                </c:pt>
                <c:pt idx="11836">
                  <c:v>1.8649999999999999E-3</c:v>
                </c:pt>
                <c:pt idx="11837">
                  <c:v>1.9070000000000001E-3</c:v>
                </c:pt>
                <c:pt idx="11838">
                  <c:v>1.9380000000000001E-3</c:v>
                </c:pt>
                <c:pt idx="11839">
                  <c:v>1.9810000000000001E-3</c:v>
                </c:pt>
                <c:pt idx="11840">
                  <c:v>2.0119999999999999E-3</c:v>
                </c:pt>
                <c:pt idx="11841">
                  <c:v>2.0539999999999998E-3</c:v>
                </c:pt>
                <c:pt idx="11842">
                  <c:v>2.065E-3</c:v>
                </c:pt>
                <c:pt idx="11843">
                  <c:v>2.075E-3</c:v>
                </c:pt>
                <c:pt idx="11844">
                  <c:v>2.075E-3</c:v>
                </c:pt>
                <c:pt idx="11845">
                  <c:v>2.1069999999999999E-3</c:v>
                </c:pt>
                <c:pt idx="11846">
                  <c:v>2.1069999999999999E-3</c:v>
                </c:pt>
                <c:pt idx="11847">
                  <c:v>2.0969999999999999E-3</c:v>
                </c:pt>
                <c:pt idx="11848">
                  <c:v>2.0860000000000002E-3</c:v>
                </c:pt>
                <c:pt idx="11849">
                  <c:v>2.075E-3</c:v>
                </c:pt>
                <c:pt idx="11850">
                  <c:v>2.0330000000000001E-3</c:v>
                </c:pt>
                <c:pt idx="11851">
                  <c:v>2.0230000000000001E-3</c:v>
                </c:pt>
                <c:pt idx="11852">
                  <c:v>1.9599999999999999E-3</c:v>
                </c:pt>
                <c:pt idx="11853">
                  <c:v>1.9380000000000001E-3</c:v>
                </c:pt>
                <c:pt idx="11854">
                  <c:v>1.8860000000000001E-3</c:v>
                </c:pt>
                <c:pt idx="11855">
                  <c:v>1.8649999999999999E-3</c:v>
                </c:pt>
                <c:pt idx="11856">
                  <c:v>1.7910000000000001E-3</c:v>
                </c:pt>
                <c:pt idx="11857">
                  <c:v>1.7279999999999999E-3</c:v>
                </c:pt>
                <c:pt idx="11858">
                  <c:v>1.6750000000000001E-3</c:v>
                </c:pt>
                <c:pt idx="11859">
                  <c:v>1.622E-3</c:v>
                </c:pt>
                <c:pt idx="11860">
                  <c:v>1.57E-3</c:v>
                </c:pt>
                <c:pt idx="11861">
                  <c:v>1.506E-3</c:v>
                </c:pt>
                <c:pt idx="11862">
                  <c:v>1.4430000000000001E-3</c:v>
                </c:pt>
                <c:pt idx="11863">
                  <c:v>1.3799999999999999E-3</c:v>
                </c:pt>
                <c:pt idx="11864">
                  <c:v>1.317E-3</c:v>
                </c:pt>
                <c:pt idx="11865">
                  <c:v>1.2750000000000001E-3</c:v>
                </c:pt>
                <c:pt idx="11866">
                  <c:v>1.2110000000000001E-3</c:v>
                </c:pt>
                <c:pt idx="11867">
                  <c:v>1.1590000000000001E-3</c:v>
                </c:pt>
                <c:pt idx="11868">
                  <c:v>1.106E-3</c:v>
                </c:pt>
                <c:pt idx="11869">
                  <c:v>1.0950000000000001E-3</c:v>
                </c:pt>
                <c:pt idx="11870">
                  <c:v>1.0430000000000001E-3</c:v>
                </c:pt>
                <c:pt idx="11871">
                  <c:v>1.0009999999999999E-3</c:v>
                </c:pt>
                <c:pt idx="11872">
                  <c:v>1.0009999999999999E-3</c:v>
                </c:pt>
                <c:pt idx="11873">
                  <c:v>9.8999999999999999E-4</c:v>
                </c:pt>
                <c:pt idx="11874">
                  <c:v>9.5799999999999998E-4</c:v>
                </c:pt>
                <c:pt idx="11875">
                  <c:v>9.5799999999999998E-4</c:v>
                </c:pt>
                <c:pt idx="11876">
                  <c:v>9.4799999999999995E-4</c:v>
                </c:pt>
                <c:pt idx="11877">
                  <c:v>9.7900000000000005E-4</c:v>
                </c:pt>
                <c:pt idx="11878">
                  <c:v>9.5799999999999998E-4</c:v>
                </c:pt>
                <c:pt idx="11879">
                  <c:v>9.8999999999999999E-4</c:v>
                </c:pt>
                <c:pt idx="11880">
                  <c:v>1.0219999999999999E-3</c:v>
                </c:pt>
                <c:pt idx="11881">
                  <c:v>1.0430000000000001E-3</c:v>
                </c:pt>
                <c:pt idx="11882">
                  <c:v>1.0640000000000001E-3</c:v>
                </c:pt>
                <c:pt idx="11883">
                  <c:v>1.116E-3</c:v>
                </c:pt>
                <c:pt idx="11884">
                  <c:v>1.1689999999999999E-3</c:v>
                </c:pt>
                <c:pt idx="11885">
                  <c:v>1.232E-3</c:v>
                </c:pt>
                <c:pt idx="11886">
                  <c:v>1.2750000000000001E-3</c:v>
                </c:pt>
                <c:pt idx="11887">
                  <c:v>1.3270000000000001E-3</c:v>
                </c:pt>
                <c:pt idx="11888">
                  <c:v>1.3799999999999999E-3</c:v>
                </c:pt>
                <c:pt idx="11889">
                  <c:v>1.433E-3</c:v>
                </c:pt>
                <c:pt idx="11890">
                  <c:v>1.4959999999999999E-3</c:v>
                </c:pt>
                <c:pt idx="11891">
                  <c:v>1.5590000000000001E-3</c:v>
                </c:pt>
                <c:pt idx="11892">
                  <c:v>1.622E-3</c:v>
                </c:pt>
                <c:pt idx="11893">
                  <c:v>1.6750000000000001E-3</c:v>
                </c:pt>
                <c:pt idx="11894">
                  <c:v>1.7279999999999999E-3</c:v>
                </c:pt>
                <c:pt idx="11895">
                  <c:v>1.7910000000000001E-3</c:v>
                </c:pt>
                <c:pt idx="11896">
                  <c:v>1.833E-3</c:v>
                </c:pt>
                <c:pt idx="11897">
                  <c:v>1.8749999999999999E-3</c:v>
                </c:pt>
                <c:pt idx="11898">
                  <c:v>1.9070000000000001E-3</c:v>
                </c:pt>
                <c:pt idx="11899">
                  <c:v>1.949E-3</c:v>
                </c:pt>
                <c:pt idx="11900">
                  <c:v>1.949E-3</c:v>
                </c:pt>
                <c:pt idx="11901">
                  <c:v>1.9810000000000001E-3</c:v>
                </c:pt>
                <c:pt idx="11902">
                  <c:v>1.9910000000000001E-3</c:v>
                </c:pt>
                <c:pt idx="11903">
                  <c:v>2.0019999999999999E-3</c:v>
                </c:pt>
                <c:pt idx="11904">
                  <c:v>1.9810000000000001E-3</c:v>
                </c:pt>
                <c:pt idx="11905">
                  <c:v>1.9910000000000001E-3</c:v>
                </c:pt>
                <c:pt idx="11906">
                  <c:v>1.9599999999999999E-3</c:v>
                </c:pt>
                <c:pt idx="11907">
                  <c:v>1.949E-3</c:v>
                </c:pt>
                <c:pt idx="11908">
                  <c:v>1.9070000000000001E-3</c:v>
                </c:pt>
                <c:pt idx="11909">
                  <c:v>1.8749999999999999E-3</c:v>
                </c:pt>
                <c:pt idx="11910">
                  <c:v>1.8439999999999999E-3</c:v>
                </c:pt>
                <c:pt idx="11911">
                  <c:v>1.812E-3</c:v>
                </c:pt>
                <c:pt idx="11912">
                  <c:v>1.738E-3</c:v>
                </c:pt>
                <c:pt idx="11913">
                  <c:v>1.696E-3</c:v>
                </c:pt>
                <c:pt idx="11914">
                  <c:v>1.6540000000000001E-3</c:v>
                </c:pt>
                <c:pt idx="11915">
                  <c:v>1.601E-3</c:v>
                </c:pt>
                <c:pt idx="11916">
                  <c:v>1.549E-3</c:v>
                </c:pt>
                <c:pt idx="11917">
                  <c:v>1.5269999999999999E-3</c:v>
                </c:pt>
                <c:pt idx="11918">
                  <c:v>1.4959999999999999E-3</c:v>
                </c:pt>
                <c:pt idx="11919">
                  <c:v>1.4430000000000001E-3</c:v>
                </c:pt>
                <c:pt idx="11920">
                  <c:v>1.4220000000000001E-3</c:v>
                </c:pt>
                <c:pt idx="11921">
                  <c:v>1.39E-3</c:v>
                </c:pt>
                <c:pt idx="11922">
                  <c:v>1.369E-3</c:v>
                </c:pt>
                <c:pt idx="11923">
                  <c:v>1.359E-3</c:v>
                </c:pt>
                <c:pt idx="11924">
                  <c:v>1.338E-3</c:v>
                </c:pt>
                <c:pt idx="11925">
                  <c:v>1.359E-3</c:v>
                </c:pt>
                <c:pt idx="11926">
                  <c:v>1.369E-3</c:v>
                </c:pt>
                <c:pt idx="11927">
                  <c:v>1.3799999999999999E-3</c:v>
                </c:pt>
                <c:pt idx="11928">
                  <c:v>1.4120000000000001E-3</c:v>
                </c:pt>
                <c:pt idx="11929">
                  <c:v>1.454E-3</c:v>
                </c:pt>
                <c:pt idx="11930">
                  <c:v>1.475E-3</c:v>
                </c:pt>
                <c:pt idx="11931">
                  <c:v>1.506E-3</c:v>
                </c:pt>
                <c:pt idx="11932">
                  <c:v>1.5590000000000001E-3</c:v>
                </c:pt>
                <c:pt idx="11933">
                  <c:v>1.6119999999999999E-3</c:v>
                </c:pt>
                <c:pt idx="11934">
                  <c:v>1.6750000000000001E-3</c:v>
                </c:pt>
                <c:pt idx="11935">
                  <c:v>1.7279999999999999E-3</c:v>
                </c:pt>
                <c:pt idx="11936">
                  <c:v>1.7799999999999999E-3</c:v>
                </c:pt>
                <c:pt idx="11937">
                  <c:v>1.833E-3</c:v>
                </c:pt>
                <c:pt idx="11938">
                  <c:v>1.8749999999999999E-3</c:v>
                </c:pt>
                <c:pt idx="11939">
                  <c:v>1.9170000000000001E-3</c:v>
                </c:pt>
                <c:pt idx="11940">
                  <c:v>1.949E-3</c:v>
                </c:pt>
                <c:pt idx="11941">
                  <c:v>1.9910000000000001E-3</c:v>
                </c:pt>
                <c:pt idx="11942">
                  <c:v>2.0119999999999999E-3</c:v>
                </c:pt>
                <c:pt idx="11943">
                  <c:v>2.0539999999999998E-3</c:v>
                </c:pt>
                <c:pt idx="11944">
                  <c:v>2.0539999999999998E-3</c:v>
                </c:pt>
                <c:pt idx="11945">
                  <c:v>2.075E-3</c:v>
                </c:pt>
                <c:pt idx="11946">
                  <c:v>2.0439999999999998E-3</c:v>
                </c:pt>
                <c:pt idx="11947">
                  <c:v>2.0330000000000001E-3</c:v>
                </c:pt>
                <c:pt idx="11948">
                  <c:v>2.0019999999999999E-3</c:v>
                </c:pt>
                <c:pt idx="11949">
                  <c:v>1.97E-3</c:v>
                </c:pt>
                <c:pt idx="11950">
                  <c:v>1.9170000000000001E-3</c:v>
                </c:pt>
                <c:pt idx="11951">
                  <c:v>1.8649999999999999E-3</c:v>
                </c:pt>
                <c:pt idx="11952">
                  <c:v>1.8010000000000001E-3</c:v>
                </c:pt>
                <c:pt idx="11953">
                  <c:v>1.717E-3</c:v>
                </c:pt>
                <c:pt idx="11954">
                  <c:v>1.6639999999999999E-3</c:v>
                </c:pt>
                <c:pt idx="11955">
                  <c:v>1.57E-3</c:v>
                </c:pt>
                <c:pt idx="11956">
                  <c:v>1.475E-3</c:v>
                </c:pt>
                <c:pt idx="11957">
                  <c:v>1.39E-3</c:v>
                </c:pt>
                <c:pt idx="11958">
                  <c:v>1.3060000000000001E-3</c:v>
                </c:pt>
                <c:pt idx="11959">
                  <c:v>1.222E-3</c:v>
                </c:pt>
                <c:pt idx="11960">
                  <c:v>1.1379999999999999E-3</c:v>
                </c:pt>
                <c:pt idx="11961">
                  <c:v>1.0430000000000001E-3</c:v>
                </c:pt>
                <c:pt idx="11962">
                  <c:v>9.6900000000000003E-4</c:v>
                </c:pt>
                <c:pt idx="11963">
                  <c:v>8.8500000000000004E-4</c:v>
                </c:pt>
                <c:pt idx="11964">
                  <c:v>8.2100000000000001E-4</c:v>
                </c:pt>
                <c:pt idx="11965">
                  <c:v>7.4799999999999997E-4</c:v>
                </c:pt>
                <c:pt idx="11966">
                  <c:v>6.8400000000000004E-4</c:v>
                </c:pt>
                <c:pt idx="11967">
                  <c:v>6.5300000000000004E-4</c:v>
                </c:pt>
                <c:pt idx="11968">
                  <c:v>6.11E-4</c:v>
                </c:pt>
                <c:pt idx="11969">
                  <c:v>5.7899999999999998E-4</c:v>
                </c:pt>
                <c:pt idx="11970">
                  <c:v>5.6800000000000004E-4</c:v>
                </c:pt>
                <c:pt idx="11971">
                  <c:v>5.6800000000000004E-4</c:v>
                </c:pt>
                <c:pt idx="11972">
                  <c:v>5.5800000000000001E-4</c:v>
                </c:pt>
                <c:pt idx="11973">
                  <c:v>5.5800000000000001E-4</c:v>
                </c:pt>
                <c:pt idx="11974">
                  <c:v>5.6800000000000004E-4</c:v>
                </c:pt>
                <c:pt idx="11975">
                  <c:v>6.11E-4</c:v>
                </c:pt>
                <c:pt idx="11976">
                  <c:v>6.4199999999999999E-4</c:v>
                </c:pt>
                <c:pt idx="11977">
                  <c:v>6.7400000000000001E-4</c:v>
                </c:pt>
                <c:pt idx="11978">
                  <c:v>7.27E-4</c:v>
                </c:pt>
                <c:pt idx="11979">
                  <c:v>7.6900000000000004E-4</c:v>
                </c:pt>
                <c:pt idx="11980">
                  <c:v>8.0000000000000004E-4</c:v>
                </c:pt>
                <c:pt idx="11981">
                  <c:v>8.7399999999999999E-4</c:v>
                </c:pt>
                <c:pt idx="11982">
                  <c:v>9.4799999999999995E-4</c:v>
                </c:pt>
                <c:pt idx="11983">
                  <c:v>1.011E-3</c:v>
                </c:pt>
                <c:pt idx="11984">
                  <c:v>1.085E-3</c:v>
                </c:pt>
                <c:pt idx="11985">
                  <c:v>1.1479999999999999E-3</c:v>
                </c:pt>
                <c:pt idx="11986">
                  <c:v>1.2110000000000001E-3</c:v>
                </c:pt>
                <c:pt idx="11987">
                  <c:v>1.2750000000000001E-3</c:v>
                </c:pt>
                <c:pt idx="11988">
                  <c:v>1.338E-3</c:v>
                </c:pt>
                <c:pt idx="11989">
                  <c:v>1.39E-3</c:v>
                </c:pt>
                <c:pt idx="11990">
                  <c:v>1.464E-3</c:v>
                </c:pt>
                <c:pt idx="11991">
                  <c:v>1.5169999999999999E-3</c:v>
                </c:pt>
                <c:pt idx="11992">
                  <c:v>1.5590000000000001E-3</c:v>
                </c:pt>
                <c:pt idx="11993">
                  <c:v>1.6119999999999999E-3</c:v>
                </c:pt>
                <c:pt idx="11994">
                  <c:v>1.6429999999999999E-3</c:v>
                </c:pt>
                <c:pt idx="11995">
                  <c:v>1.696E-3</c:v>
                </c:pt>
                <c:pt idx="11996">
                  <c:v>1.696E-3</c:v>
                </c:pt>
                <c:pt idx="11997">
                  <c:v>1.738E-3</c:v>
                </c:pt>
                <c:pt idx="11998">
                  <c:v>1.7489999999999999E-3</c:v>
                </c:pt>
                <c:pt idx="11999">
                  <c:v>1.7589999999999999E-3</c:v>
                </c:pt>
                <c:pt idx="12000">
                  <c:v>1.7489999999999999E-3</c:v>
                </c:pt>
                <c:pt idx="12001">
                  <c:v>1.7589999999999999E-3</c:v>
                </c:pt>
                <c:pt idx="12002">
                  <c:v>1.738E-3</c:v>
                </c:pt>
                <c:pt idx="12003">
                  <c:v>1.7279999999999999E-3</c:v>
                </c:pt>
                <c:pt idx="12004">
                  <c:v>1.6750000000000001E-3</c:v>
                </c:pt>
                <c:pt idx="12005">
                  <c:v>1.6429999999999999E-3</c:v>
                </c:pt>
                <c:pt idx="12006">
                  <c:v>1.601E-3</c:v>
                </c:pt>
                <c:pt idx="12007">
                  <c:v>1.5590000000000001E-3</c:v>
                </c:pt>
                <c:pt idx="12008">
                  <c:v>1.485E-3</c:v>
                </c:pt>
                <c:pt idx="12009">
                  <c:v>1.4220000000000001E-3</c:v>
                </c:pt>
                <c:pt idx="12010">
                  <c:v>1.348E-3</c:v>
                </c:pt>
                <c:pt idx="12011">
                  <c:v>1.2639999999999999E-3</c:v>
                </c:pt>
                <c:pt idx="12012">
                  <c:v>1.1800000000000001E-3</c:v>
                </c:pt>
                <c:pt idx="12013">
                  <c:v>1.0950000000000001E-3</c:v>
                </c:pt>
                <c:pt idx="12014">
                  <c:v>1.0009999999999999E-3</c:v>
                </c:pt>
                <c:pt idx="12015">
                  <c:v>8.9499999999999996E-4</c:v>
                </c:pt>
                <c:pt idx="12016">
                  <c:v>8.0000000000000004E-4</c:v>
                </c:pt>
                <c:pt idx="12017">
                  <c:v>7.1599999999999995E-4</c:v>
                </c:pt>
                <c:pt idx="12018">
                  <c:v>6.11E-4</c:v>
                </c:pt>
                <c:pt idx="12019">
                  <c:v>4.95E-4</c:v>
                </c:pt>
                <c:pt idx="12020">
                  <c:v>4.0999999999999999E-4</c:v>
                </c:pt>
                <c:pt idx="12021">
                  <c:v>3.2600000000000001E-4</c:v>
                </c:pt>
                <c:pt idx="12022">
                  <c:v>2.31E-4</c:v>
                </c:pt>
                <c:pt idx="12023">
                  <c:v>1.7899999999999999E-4</c:v>
                </c:pt>
                <c:pt idx="12024">
                  <c:v>1.05E-4</c:v>
                </c:pt>
                <c:pt idx="12025">
                  <c:v>4.1999999999999998E-5</c:v>
                </c:pt>
                <c:pt idx="12026">
                  <c:v>-1.1E-5</c:v>
                </c:pt>
                <c:pt idx="12027">
                  <c:v>-6.3999999999999997E-5</c:v>
                </c:pt>
                <c:pt idx="12028">
                  <c:v>-8.5000000000000006E-5</c:v>
                </c:pt>
                <c:pt idx="12029">
                  <c:v>-9.5000000000000005E-5</c:v>
                </c:pt>
                <c:pt idx="12030">
                  <c:v>-1.06E-4</c:v>
                </c:pt>
                <c:pt idx="12031">
                  <c:v>-8.5000000000000006E-5</c:v>
                </c:pt>
                <c:pt idx="12032">
                  <c:v>-4.3000000000000002E-5</c:v>
                </c:pt>
                <c:pt idx="12033">
                  <c:v>-2.1999999999999999E-5</c:v>
                </c:pt>
                <c:pt idx="12034">
                  <c:v>3.1000000000000001E-5</c:v>
                </c:pt>
                <c:pt idx="12035">
                  <c:v>9.3999999999999994E-5</c:v>
                </c:pt>
                <c:pt idx="12036">
                  <c:v>1.5699999999999999E-4</c:v>
                </c:pt>
                <c:pt idx="12037">
                  <c:v>2.52E-4</c:v>
                </c:pt>
                <c:pt idx="12038">
                  <c:v>3.5799999999999997E-4</c:v>
                </c:pt>
                <c:pt idx="12039">
                  <c:v>4.4200000000000001E-4</c:v>
                </c:pt>
                <c:pt idx="12040">
                  <c:v>5.3700000000000004E-4</c:v>
                </c:pt>
                <c:pt idx="12041">
                  <c:v>6.6299999999999996E-4</c:v>
                </c:pt>
                <c:pt idx="12042">
                  <c:v>7.5799999999999999E-4</c:v>
                </c:pt>
                <c:pt idx="12043">
                  <c:v>8.7399999999999999E-4</c:v>
                </c:pt>
                <c:pt idx="12044">
                  <c:v>9.6900000000000003E-4</c:v>
                </c:pt>
                <c:pt idx="12045">
                  <c:v>1.0950000000000001E-3</c:v>
                </c:pt>
                <c:pt idx="12046">
                  <c:v>1.1689999999999999E-3</c:v>
                </c:pt>
                <c:pt idx="12047">
                  <c:v>1.2750000000000001E-3</c:v>
                </c:pt>
                <c:pt idx="12048">
                  <c:v>1.359E-3</c:v>
                </c:pt>
                <c:pt idx="12049">
                  <c:v>1.433E-3</c:v>
                </c:pt>
                <c:pt idx="12050">
                  <c:v>1.4959999999999999E-3</c:v>
                </c:pt>
                <c:pt idx="12051">
                  <c:v>1.549E-3</c:v>
                </c:pt>
                <c:pt idx="12052">
                  <c:v>1.591E-3</c:v>
                </c:pt>
                <c:pt idx="12053">
                  <c:v>1.6329999999999999E-3</c:v>
                </c:pt>
                <c:pt idx="12054">
                  <c:v>1.6429999999999999E-3</c:v>
                </c:pt>
                <c:pt idx="12055">
                  <c:v>1.6429999999999999E-3</c:v>
                </c:pt>
                <c:pt idx="12056">
                  <c:v>1.6540000000000001E-3</c:v>
                </c:pt>
                <c:pt idx="12057">
                  <c:v>1.6119999999999999E-3</c:v>
                </c:pt>
                <c:pt idx="12058">
                  <c:v>1.58E-3</c:v>
                </c:pt>
                <c:pt idx="12059">
                  <c:v>1.5380000000000001E-3</c:v>
                </c:pt>
                <c:pt idx="12060">
                  <c:v>1.464E-3</c:v>
                </c:pt>
                <c:pt idx="12061">
                  <c:v>1.4009999999999999E-3</c:v>
                </c:pt>
                <c:pt idx="12062">
                  <c:v>1.348E-3</c:v>
                </c:pt>
                <c:pt idx="12063">
                  <c:v>1.2750000000000001E-3</c:v>
                </c:pt>
                <c:pt idx="12064">
                  <c:v>1.201E-3</c:v>
                </c:pt>
                <c:pt idx="12065">
                  <c:v>1.1379999999999999E-3</c:v>
                </c:pt>
                <c:pt idx="12066">
                  <c:v>1.0529999999999999E-3</c:v>
                </c:pt>
                <c:pt idx="12067">
                  <c:v>9.5799999999999998E-4</c:v>
                </c:pt>
                <c:pt idx="12068">
                  <c:v>8.9499999999999996E-4</c:v>
                </c:pt>
                <c:pt idx="12069">
                  <c:v>8.1099999999999998E-4</c:v>
                </c:pt>
                <c:pt idx="12070">
                  <c:v>7.5799999999999999E-4</c:v>
                </c:pt>
                <c:pt idx="12071">
                  <c:v>7.27E-4</c:v>
                </c:pt>
                <c:pt idx="12072">
                  <c:v>6.7400000000000001E-4</c:v>
                </c:pt>
                <c:pt idx="12073">
                  <c:v>6.3199999999999997E-4</c:v>
                </c:pt>
                <c:pt idx="12074">
                  <c:v>6.11E-4</c:v>
                </c:pt>
                <c:pt idx="12075">
                  <c:v>5.9000000000000003E-4</c:v>
                </c:pt>
                <c:pt idx="12076">
                  <c:v>5.9999999999999995E-4</c:v>
                </c:pt>
                <c:pt idx="12077">
                  <c:v>5.9000000000000003E-4</c:v>
                </c:pt>
                <c:pt idx="12078">
                  <c:v>5.9999999999999995E-4</c:v>
                </c:pt>
                <c:pt idx="12079">
                  <c:v>6.2100000000000002E-4</c:v>
                </c:pt>
                <c:pt idx="12080">
                  <c:v>6.7400000000000001E-4</c:v>
                </c:pt>
                <c:pt idx="12081">
                  <c:v>7.1599999999999995E-4</c:v>
                </c:pt>
                <c:pt idx="12082">
                  <c:v>7.6900000000000004E-4</c:v>
                </c:pt>
                <c:pt idx="12083">
                  <c:v>8.2100000000000001E-4</c:v>
                </c:pt>
                <c:pt idx="12084">
                  <c:v>8.9499999999999996E-4</c:v>
                </c:pt>
                <c:pt idx="12085">
                  <c:v>9.4799999999999995E-4</c:v>
                </c:pt>
                <c:pt idx="12086">
                  <c:v>1.0219999999999999E-3</c:v>
                </c:pt>
                <c:pt idx="12087">
                  <c:v>1.085E-3</c:v>
                </c:pt>
                <c:pt idx="12088">
                  <c:v>1.1379999999999999E-3</c:v>
                </c:pt>
                <c:pt idx="12089">
                  <c:v>1.2110000000000001E-3</c:v>
                </c:pt>
                <c:pt idx="12090">
                  <c:v>1.253E-3</c:v>
                </c:pt>
                <c:pt idx="12091">
                  <c:v>1.2960000000000001E-3</c:v>
                </c:pt>
                <c:pt idx="12092">
                  <c:v>1.348E-3</c:v>
                </c:pt>
                <c:pt idx="12093">
                  <c:v>1.3799999999999999E-3</c:v>
                </c:pt>
                <c:pt idx="12094">
                  <c:v>1.39E-3</c:v>
                </c:pt>
                <c:pt idx="12095">
                  <c:v>1.4009999999999999E-3</c:v>
                </c:pt>
                <c:pt idx="12096">
                  <c:v>1.4009999999999999E-3</c:v>
                </c:pt>
                <c:pt idx="12097">
                  <c:v>1.39E-3</c:v>
                </c:pt>
                <c:pt idx="12098">
                  <c:v>1.359E-3</c:v>
                </c:pt>
                <c:pt idx="12099">
                  <c:v>1.3060000000000001E-3</c:v>
                </c:pt>
                <c:pt idx="12100">
                  <c:v>1.253E-3</c:v>
                </c:pt>
                <c:pt idx="12101">
                  <c:v>1.201E-3</c:v>
                </c:pt>
                <c:pt idx="12102">
                  <c:v>1.116E-3</c:v>
                </c:pt>
                <c:pt idx="12103">
                  <c:v>1.0219999999999999E-3</c:v>
                </c:pt>
                <c:pt idx="12104">
                  <c:v>9.3700000000000001E-4</c:v>
                </c:pt>
                <c:pt idx="12105">
                  <c:v>8.2100000000000001E-4</c:v>
                </c:pt>
                <c:pt idx="12106">
                  <c:v>7.27E-4</c:v>
                </c:pt>
                <c:pt idx="12107">
                  <c:v>5.9999999999999995E-4</c:v>
                </c:pt>
                <c:pt idx="12108">
                  <c:v>4.84E-4</c:v>
                </c:pt>
                <c:pt idx="12109">
                  <c:v>3.79E-4</c:v>
                </c:pt>
                <c:pt idx="12110">
                  <c:v>2.52E-4</c:v>
                </c:pt>
                <c:pt idx="12111">
                  <c:v>1.36E-4</c:v>
                </c:pt>
                <c:pt idx="12112">
                  <c:v>3.1000000000000001E-5</c:v>
                </c:pt>
                <c:pt idx="12113">
                  <c:v>-6.3999999999999997E-5</c:v>
                </c:pt>
                <c:pt idx="12114">
                  <c:v>-1.5899999999999999E-4</c:v>
                </c:pt>
                <c:pt idx="12115">
                  <c:v>-2.43E-4</c:v>
                </c:pt>
                <c:pt idx="12116">
                  <c:v>-3.0600000000000001E-4</c:v>
                </c:pt>
                <c:pt idx="12117">
                  <c:v>-3.8000000000000002E-4</c:v>
                </c:pt>
                <c:pt idx="12118">
                  <c:v>-3.9100000000000002E-4</c:v>
                </c:pt>
                <c:pt idx="12119">
                  <c:v>-4.1199999999999999E-4</c:v>
                </c:pt>
                <c:pt idx="12120">
                  <c:v>-4.4299999999999998E-4</c:v>
                </c:pt>
                <c:pt idx="12121">
                  <c:v>-4.5399999999999998E-4</c:v>
                </c:pt>
                <c:pt idx="12122">
                  <c:v>-4.1199999999999999E-4</c:v>
                </c:pt>
                <c:pt idx="12123">
                  <c:v>-3.8000000000000002E-4</c:v>
                </c:pt>
                <c:pt idx="12124">
                  <c:v>-3.3799999999999998E-4</c:v>
                </c:pt>
                <c:pt idx="12125">
                  <c:v>-2.8499999999999999E-4</c:v>
                </c:pt>
                <c:pt idx="12126">
                  <c:v>-1.8000000000000001E-4</c:v>
                </c:pt>
                <c:pt idx="12127">
                  <c:v>-1.06E-4</c:v>
                </c:pt>
                <c:pt idx="12128">
                  <c:v>-2.1999999999999999E-5</c:v>
                </c:pt>
                <c:pt idx="12129">
                  <c:v>8.3999999999999995E-5</c:v>
                </c:pt>
                <c:pt idx="12130">
                  <c:v>1.8900000000000001E-4</c:v>
                </c:pt>
                <c:pt idx="12131">
                  <c:v>3.3700000000000001E-4</c:v>
                </c:pt>
                <c:pt idx="12132">
                  <c:v>4.4200000000000001E-4</c:v>
                </c:pt>
                <c:pt idx="12133">
                  <c:v>5.5800000000000001E-4</c:v>
                </c:pt>
                <c:pt idx="12134">
                  <c:v>6.7400000000000001E-4</c:v>
                </c:pt>
                <c:pt idx="12135">
                  <c:v>7.7899999999999996E-4</c:v>
                </c:pt>
                <c:pt idx="12136">
                  <c:v>8.7399999999999999E-4</c:v>
                </c:pt>
                <c:pt idx="12137">
                  <c:v>9.7900000000000005E-4</c:v>
                </c:pt>
                <c:pt idx="12138">
                  <c:v>1.0640000000000001E-3</c:v>
                </c:pt>
                <c:pt idx="12139">
                  <c:v>1.1379999999999999E-3</c:v>
                </c:pt>
                <c:pt idx="12140">
                  <c:v>1.2110000000000001E-3</c:v>
                </c:pt>
                <c:pt idx="12141">
                  <c:v>1.253E-3</c:v>
                </c:pt>
                <c:pt idx="12142">
                  <c:v>1.2750000000000001E-3</c:v>
                </c:pt>
                <c:pt idx="12143">
                  <c:v>1.2849999999999999E-3</c:v>
                </c:pt>
                <c:pt idx="12144">
                  <c:v>1.3060000000000001E-3</c:v>
                </c:pt>
                <c:pt idx="12145">
                  <c:v>1.2750000000000001E-3</c:v>
                </c:pt>
                <c:pt idx="12146">
                  <c:v>1.253E-3</c:v>
                </c:pt>
                <c:pt idx="12147">
                  <c:v>1.201E-3</c:v>
                </c:pt>
                <c:pt idx="12148">
                  <c:v>1.1479999999999999E-3</c:v>
                </c:pt>
                <c:pt idx="12149">
                  <c:v>1.085E-3</c:v>
                </c:pt>
                <c:pt idx="12150">
                  <c:v>1.0009999999999999E-3</c:v>
                </c:pt>
                <c:pt idx="12151">
                  <c:v>9.0600000000000001E-4</c:v>
                </c:pt>
                <c:pt idx="12152">
                  <c:v>8.0000000000000004E-4</c:v>
                </c:pt>
                <c:pt idx="12153">
                  <c:v>6.9499999999999998E-4</c:v>
                </c:pt>
                <c:pt idx="12154">
                  <c:v>5.9000000000000003E-4</c:v>
                </c:pt>
                <c:pt idx="12155">
                  <c:v>4.7399999999999997E-4</c:v>
                </c:pt>
                <c:pt idx="12156">
                  <c:v>3.5799999999999997E-4</c:v>
                </c:pt>
                <c:pt idx="12157">
                  <c:v>2.52E-4</c:v>
                </c:pt>
                <c:pt idx="12158">
                  <c:v>1.36E-4</c:v>
                </c:pt>
                <c:pt idx="12159">
                  <c:v>3.1000000000000001E-5</c:v>
                </c:pt>
                <c:pt idx="12160">
                  <c:v>-7.3999999999999996E-5</c:v>
                </c:pt>
                <c:pt idx="12161">
                  <c:v>-1.6899999999999999E-4</c:v>
                </c:pt>
                <c:pt idx="12162">
                  <c:v>-2.5399999999999999E-4</c:v>
                </c:pt>
                <c:pt idx="12163">
                  <c:v>-3.1700000000000001E-4</c:v>
                </c:pt>
                <c:pt idx="12164">
                  <c:v>-3.59E-4</c:v>
                </c:pt>
                <c:pt idx="12165">
                  <c:v>-4.1199999999999999E-4</c:v>
                </c:pt>
                <c:pt idx="12166">
                  <c:v>-4.3300000000000001E-4</c:v>
                </c:pt>
                <c:pt idx="12167">
                  <c:v>-4.3300000000000001E-4</c:v>
                </c:pt>
                <c:pt idx="12168">
                  <c:v>-4.4299999999999998E-4</c:v>
                </c:pt>
                <c:pt idx="12169">
                  <c:v>-4.3300000000000001E-4</c:v>
                </c:pt>
                <c:pt idx="12170">
                  <c:v>-3.9100000000000002E-4</c:v>
                </c:pt>
                <c:pt idx="12171">
                  <c:v>-3.59E-4</c:v>
                </c:pt>
                <c:pt idx="12172">
                  <c:v>-3.1700000000000001E-4</c:v>
                </c:pt>
                <c:pt idx="12173">
                  <c:v>-2.6400000000000002E-4</c:v>
                </c:pt>
                <c:pt idx="12174">
                  <c:v>-1.9000000000000001E-4</c:v>
                </c:pt>
                <c:pt idx="12175">
                  <c:v>-1.17E-4</c:v>
                </c:pt>
                <c:pt idx="12176">
                  <c:v>-2.1999999999999999E-5</c:v>
                </c:pt>
                <c:pt idx="12177">
                  <c:v>7.2999999999999999E-5</c:v>
                </c:pt>
                <c:pt idx="12178">
                  <c:v>1.47E-4</c:v>
                </c:pt>
                <c:pt idx="12179">
                  <c:v>2.52E-4</c:v>
                </c:pt>
                <c:pt idx="12180">
                  <c:v>3.5799999999999997E-4</c:v>
                </c:pt>
                <c:pt idx="12181">
                  <c:v>4.5300000000000001E-4</c:v>
                </c:pt>
                <c:pt idx="12182">
                  <c:v>5.2599999999999999E-4</c:v>
                </c:pt>
                <c:pt idx="12183">
                  <c:v>6.3199999999999997E-4</c:v>
                </c:pt>
                <c:pt idx="12184">
                  <c:v>7.1599999999999995E-4</c:v>
                </c:pt>
                <c:pt idx="12185">
                  <c:v>7.9000000000000001E-4</c:v>
                </c:pt>
                <c:pt idx="12186">
                  <c:v>8.6399999999999997E-4</c:v>
                </c:pt>
                <c:pt idx="12187">
                  <c:v>9.3700000000000001E-4</c:v>
                </c:pt>
                <c:pt idx="12188">
                  <c:v>9.7900000000000005E-4</c:v>
                </c:pt>
                <c:pt idx="12189">
                  <c:v>1.0430000000000001E-3</c:v>
                </c:pt>
                <c:pt idx="12190">
                  <c:v>1.085E-3</c:v>
                </c:pt>
                <c:pt idx="12191">
                  <c:v>1.127E-3</c:v>
                </c:pt>
                <c:pt idx="12192">
                  <c:v>1.1479999999999999E-3</c:v>
                </c:pt>
                <c:pt idx="12193">
                  <c:v>1.1900000000000001E-3</c:v>
                </c:pt>
                <c:pt idx="12194">
                  <c:v>1.1900000000000001E-3</c:v>
                </c:pt>
                <c:pt idx="12195">
                  <c:v>1.1900000000000001E-3</c:v>
                </c:pt>
                <c:pt idx="12196">
                  <c:v>1.2110000000000001E-3</c:v>
                </c:pt>
                <c:pt idx="12197">
                  <c:v>1.201E-3</c:v>
                </c:pt>
                <c:pt idx="12198">
                  <c:v>1.1900000000000001E-3</c:v>
                </c:pt>
                <c:pt idx="12199">
                  <c:v>1.1800000000000001E-3</c:v>
                </c:pt>
                <c:pt idx="12200">
                  <c:v>1.1379999999999999E-3</c:v>
                </c:pt>
                <c:pt idx="12201">
                  <c:v>1.127E-3</c:v>
                </c:pt>
                <c:pt idx="12202">
                  <c:v>1.085E-3</c:v>
                </c:pt>
                <c:pt idx="12203">
                  <c:v>1.0529999999999999E-3</c:v>
                </c:pt>
                <c:pt idx="12204">
                  <c:v>1.011E-3</c:v>
                </c:pt>
                <c:pt idx="12205">
                  <c:v>9.7900000000000005E-4</c:v>
                </c:pt>
                <c:pt idx="12206">
                  <c:v>9.2699999999999998E-4</c:v>
                </c:pt>
                <c:pt idx="12207">
                  <c:v>8.8500000000000004E-4</c:v>
                </c:pt>
                <c:pt idx="12208">
                  <c:v>8.5300000000000003E-4</c:v>
                </c:pt>
                <c:pt idx="12209">
                  <c:v>7.9000000000000001E-4</c:v>
                </c:pt>
                <c:pt idx="12210">
                  <c:v>7.27E-4</c:v>
                </c:pt>
                <c:pt idx="12211">
                  <c:v>6.8400000000000004E-4</c:v>
                </c:pt>
                <c:pt idx="12212">
                  <c:v>6.2100000000000002E-4</c:v>
                </c:pt>
                <c:pt idx="12213">
                  <c:v>5.5800000000000001E-4</c:v>
                </c:pt>
                <c:pt idx="12214">
                  <c:v>5.1599999999999997E-4</c:v>
                </c:pt>
                <c:pt idx="12215">
                  <c:v>4.5300000000000001E-4</c:v>
                </c:pt>
                <c:pt idx="12216">
                  <c:v>4.0000000000000002E-4</c:v>
                </c:pt>
                <c:pt idx="12217">
                  <c:v>3.1599999999999998E-4</c:v>
                </c:pt>
                <c:pt idx="12218">
                  <c:v>2.63E-4</c:v>
                </c:pt>
                <c:pt idx="12219">
                  <c:v>2.0000000000000001E-4</c:v>
                </c:pt>
                <c:pt idx="12220">
                  <c:v>1.47E-4</c:v>
                </c:pt>
                <c:pt idx="12221">
                  <c:v>8.3999999999999995E-5</c:v>
                </c:pt>
                <c:pt idx="12222">
                  <c:v>4.1999999999999998E-5</c:v>
                </c:pt>
                <c:pt idx="12223">
                  <c:v>-2.1999999999999999E-5</c:v>
                </c:pt>
                <c:pt idx="12224">
                  <c:v>-6.3999999999999997E-5</c:v>
                </c:pt>
                <c:pt idx="12225">
                  <c:v>-1.06E-4</c:v>
                </c:pt>
                <c:pt idx="12226">
                  <c:v>-1.4799999999999999E-4</c:v>
                </c:pt>
                <c:pt idx="12227">
                  <c:v>-1.8000000000000001E-4</c:v>
                </c:pt>
                <c:pt idx="12228">
                  <c:v>-2.1100000000000001E-4</c:v>
                </c:pt>
                <c:pt idx="12229">
                  <c:v>-2.32E-4</c:v>
                </c:pt>
                <c:pt idx="12230">
                  <c:v>-2.43E-4</c:v>
                </c:pt>
                <c:pt idx="12231">
                  <c:v>-2.5399999999999999E-4</c:v>
                </c:pt>
                <c:pt idx="12232">
                  <c:v>-2.6400000000000002E-4</c:v>
                </c:pt>
                <c:pt idx="12233">
                  <c:v>-2.43E-4</c:v>
                </c:pt>
                <c:pt idx="12234">
                  <c:v>-2.22E-4</c:v>
                </c:pt>
                <c:pt idx="12235">
                  <c:v>-2.0100000000000001E-4</c:v>
                </c:pt>
                <c:pt idx="12236">
                  <c:v>-1.5899999999999999E-4</c:v>
                </c:pt>
                <c:pt idx="12237">
                  <c:v>-1.27E-4</c:v>
                </c:pt>
                <c:pt idx="12238">
                  <c:v>-8.5000000000000006E-5</c:v>
                </c:pt>
                <c:pt idx="12239">
                  <c:v>-2.1999999999999999E-5</c:v>
                </c:pt>
                <c:pt idx="12240">
                  <c:v>4.1999999999999998E-5</c:v>
                </c:pt>
                <c:pt idx="12241">
                  <c:v>1.05E-4</c:v>
                </c:pt>
                <c:pt idx="12242">
                  <c:v>1.7899999999999999E-4</c:v>
                </c:pt>
                <c:pt idx="12243">
                  <c:v>2.42E-4</c:v>
                </c:pt>
                <c:pt idx="12244">
                  <c:v>3.1599999999999998E-4</c:v>
                </c:pt>
                <c:pt idx="12245">
                  <c:v>4.0000000000000002E-4</c:v>
                </c:pt>
                <c:pt idx="12246">
                  <c:v>4.5300000000000001E-4</c:v>
                </c:pt>
                <c:pt idx="12247">
                  <c:v>5.2599999999999999E-4</c:v>
                </c:pt>
                <c:pt idx="12248">
                  <c:v>5.9999999999999995E-4</c:v>
                </c:pt>
                <c:pt idx="12249">
                  <c:v>6.6299999999999996E-4</c:v>
                </c:pt>
                <c:pt idx="12250">
                  <c:v>7.3700000000000002E-4</c:v>
                </c:pt>
                <c:pt idx="12251">
                  <c:v>7.7899999999999996E-4</c:v>
                </c:pt>
                <c:pt idx="12252">
                  <c:v>8.2100000000000001E-4</c:v>
                </c:pt>
                <c:pt idx="12253">
                  <c:v>8.6399999999999997E-4</c:v>
                </c:pt>
                <c:pt idx="12254">
                  <c:v>8.9499999999999996E-4</c:v>
                </c:pt>
                <c:pt idx="12255">
                  <c:v>9.0600000000000001E-4</c:v>
                </c:pt>
                <c:pt idx="12256">
                  <c:v>9.2699999999999998E-4</c:v>
                </c:pt>
                <c:pt idx="12257">
                  <c:v>9.3700000000000001E-4</c:v>
                </c:pt>
                <c:pt idx="12258">
                  <c:v>9.0600000000000001E-4</c:v>
                </c:pt>
                <c:pt idx="12259">
                  <c:v>9.1600000000000004E-4</c:v>
                </c:pt>
                <c:pt idx="12260">
                  <c:v>8.9499999999999996E-4</c:v>
                </c:pt>
                <c:pt idx="12261">
                  <c:v>8.6399999999999997E-4</c:v>
                </c:pt>
                <c:pt idx="12262">
                  <c:v>8.3199999999999995E-4</c:v>
                </c:pt>
                <c:pt idx="12263">
                  <c:v>8.0000000000000004E-4</c:v>
                </c:pt>
                <c:pt idx="12264">
                  <c:v>7.4799999999999997E-4</c:v>
                </c:pt>
                <c:pt idx="12265">
                  <c:v>7.0500000000000001E-4</c:v>
                </c:pt>
                <c:pt idx="12266">
                  <c:v>6.6299999999999996E-4</c:v>
                </c:pt>
                <c:pt idx="12267">
                  <c:v>6.11E-4</c:v>
                </c:pt>
                <c:pt idx="12268">
                  <c:v>5.5800000000000001E-4</c:v>
                </c:pt>
                <c:pt idx="12269">
                  <c:v>5.1599999999999997E-4</c:v>
                </c:pt>
                <c:pt idx="12270">
                  <c:v>4.5300000000000001E-4</c:v>
                </c:pt>
                <c:pt idx="12271">
                  <c:v>4.2099999999999999E-4</c:v>
                </c:pt>
                <c:pt idx="12272">
                  <c:v>3.8900000000000002E-4</c:v>
                </c:pt>
                <c:pt idx="12273">
                  <c:v>3.5799999999999997E-4</c:v>
                </c:pt>
                <c:pt idx="12274">
                  <c:v>3.4699999999999998E-4</c:v>
                </c:pt>
                <c:pt idx="12275">
                  <c:v>3.2600000000000001E-4</c:v>
                </c:pt>
                <c:pt idx="12276">
                  <c:v>2.9399999999999999E-4</c:v>
                </c:pt>
                <c:pt idx="12277">
                  <c:v>3.0499999999999999E-4</c:v>
                </c:pt>
                <c:pt idx="12278">
                  <c:v>3.0499999999999999E-4</c:v>
                </c:pt>
                <c:pt idx="12279">
                  <c:v>3.1599999999999998E-4</c:v>
                </c:pt>
                <c:pt idx="12280">
                  <c:v>3.3700000000000001E-4</c:v>
                </c:pt>
                <c:pt idx="12281">
                  <c:v>3.5799999999999997E-4</c:v>
                </c:pt>
                <c:pt idx="12282">
                  <c:v>3.5799999999999997E-4</c:v>
                </c:pt>
                <c:pt idx="12283">
                  <c:v>4.0000000000000002E-4</c:v>
                </c:pt>
                <c:pt idx="12284">
                  <c:v>4.2099999999999999E-4</c:v>
                </c:pt>
                <c:pt idx="12285">
                  <c:v>4.5300000000000001E-4</c:v>
                </c:pt>
                <c:pt idx="12286">
                  <c:v>4.84E-4</c:v>
                </c:pt>
                <c:pt idx="12287">
                  <c:v>5.2599999999999999E-4</c:v>
                </c:pt>
                <c:pt idx="12288">
                  <c:v>5.7899999999999998E-4</c:v>
                </c:pt>
                <c:pt idx="12289">
                  <c:v>6.2100000000000002E-4</c:v>
                </c:pt>
                <c:pt idx="12290">
                  <c:v>6.4199999999999999E-4</c:v>
                </c:pt>
                <c:pt idx="12291">
                  <c:v>6.8400000000000004E-4</c:v>
                </c:pt>
                <c:pt idx="12292">
                  <c:v>7.27E-4</c:v>
                </c:pt>
                <c:pt idx="12293">
                  <c:v>7.4799999999999997E-4</c:v>
                </c:pt>
                <c:pt idx="12294">
                  <c:v>7.7899999999999996E-4</c:v>
                </c:pt>
                <c:pt idx="12295">
                  <c:v>8.0000000000000004E-4</c:v>
                </c:pt>
                <c:pt idx="12296">
                  <c:v>8.2100000000000001E-4</c:v>
                </c:pt>
                <c:pt idx="12297">
                  <c:v>8.5300000000000003E-4</c:v>
                </c:pt>
                <c:pt idx="12298">
                  <c:v>8.7399999999999999E-4</c:v>
                </c:pt>
                <c:pt idx="12299">
                  <c:v>8.8500000000000004E-4</c:v>
                </c:pt>
                <c:pt idx="12300">
                  <c:v>8.8500000000000004E-4</c:v>
                </c:pt>
                <c:pt idx="12301">
                  <c:v>9.1600000000000004E-4</c:v>
                </c:pt>
                <c:pt idx="12302">
                  <c:v>9.2699999999999998E-4</c:v>
                </c:pt>
                <c:pt idx="12303">
                  <c:v>9.1600000000000004E-4</c:v>
                </c:pt>
                <c:pt idx="12304">
                  <c:v>9.3700000000000001E-4</c:v>
                </c:pt>
                <c:pt idx="12305">
                  <c:v>9.5799999999999998E-4</c:v>
                </c:pt>
                <c:pt idx="12306">
                  <c:v>9.5799999999999998E-4</c:v>
                </c:pt>
                <c:pt idx="12307">
                  <c:v>9.7900000000000005E-4</c:v>
                </c:pt>
                <c:pt idx="12308">
                  <c:v>1.011E-3</c:v>
                </c:pt>
                <c:pt idx="12309">
                  <c:v>1.0219999999999999E-3</c:v>
                </c:pt>
                <c:pt idx="12310">
                  <c:v>1.0740000000000001E-3</c:v>
                </c:pt>
                <c:pt idx="12311">
                  <c:v>1.106E-3</c:v>
                </c:pt>
                <c:pt idx="12312">
                  <c:v>1.116E-3</c:v>
                </c:pt>
                <c:pt idx="12313">
                  <c:v>1.1689999999999999E-3</c:v>
                </c:pt>
                <c:pt idx="12314">
                  <c:v>1.2110000000000001E-3</c:v>
                </c:pt>
                <c:pt idx="12315">
                  <c:v>1.253E-3</c:v>
                </c:pt>
                <c:pt idx="12316">
                  <c:v>1.317E-3</c:v>
                </c:pt>
                <c:pt idx="12317">
                  <c:v>1.3799999999999999E-3</c:v>
                </c:pt>
                <c:pt idx="12318">
                  <c:v>1.433E-3</c:v>
                </c:pt>
                <c:pt idx="12319">
                  <c:v>1.475E-3</c:v>
                </c:pt>
                <c:pt idx="12320">
                  <c:v>1.5169999999999999E-3</c:v>
                </c:pt>
                <c:pt idx="12321">
                  <c:v>1.591E-3</c:v>
                </c:pt>
                <c:pt idx="12322">
                  <c:v>1.6429999999999999E-3</c:v>
                </c:pt>
                <c:pt idx="12323">
                  <c:v>1.696E-3</c:v>
                </c:pt>
                <c:pt idx="12324">
                  <c:v>1.7489999999999999E-3</c:v>
                </c:pt>
                <c:pt idx="12325">
                  <c:v>1.7910000000000001E-3</c:v>
                </c:pt>
                <c:pt idx="12326">
                  <c:v>1.823E-3</c:v>
                </c:pt>
                <c:pt idx="12327">
                  <c:v>1.8860000000000001E-3</c:v>
                </c:pt>
                <c:pt idx="12328">
                  <c:v>1.8860000000000001E-3</c:v>
                </c:pt>
                <c:pt idx="12329">
                  <c:v>1.9170000000000001E-3</c:v>
                </c:pt>
                <c:pt idx="12330">
                  <c:v>1.9070000000000001E-3</c:v>
                </c:pt>
                <c:pt idx="12331">
                  <c:v>1.8959999999999999E-3</c:v>
                </c:pt>
                <c:pt idx="12332">
                  <c:v>1.8959999999999999E-3</c:v>
                </c:pt>
                <c:pt idx="12333">
                  <c:v>1.8749999999999999E-3</c:v>
                </c:pt>
                <c:pt idx="12334">
                  <c:v>1.833E-3</c:v>
                </c:pt>
                <c:pt idx="12335">
                  <c:v>1.7799999999999999E-3</c:v>
                </c:pt>
                <c:pt idx="12336">
                  <c:v>1.738E-3</c:v>
                </c:pt>
                <c:pt idx="12337">
                  <c:v>1.686E-3</c:v>
                </c:pt>
                <c:pt idx="12338">
                  <c:v>1.591E-3</c:v>
                </c:pt>
                <c:pt idx="12339">
                  <c:v>1.5380000000000001E-3</c:v>
                </c:pt>
                <c:pt idx="12340">
                  <c:v>1.433E-3</c:v>
                </c:pt>
                <c:pt idx="12341">
                  <c:v>1.359E-3</c:v>
                </c:pt>
                <c:pt idx="12342">
                  <c:v>1.253E-3</c:v>
                </c:pt>
                <c:pt idx="12343">
                  <c:v>1.1379999999999999E-3</c:v>
                </c:pt>
                <c:pt idx="12344">
                  <c:v>1.0319999999999999E-3</c:v>
                </c:pt>
                <c:pt idx="12345">
                  <c:v>9.3700000000000001E-4</c:v>
                </c:pt>
                <c:pt idx="12346">
                  <c:v>8.1099999999999998E-4</c:v>
                </c:pt>
                <c:pt idx="12347">
                  <c:v>7.0500000000000001E-4</c:v>
                </c:pt>
                <c:pt idx="12348">
                  <c:v>6.11E-4</c:v>
                </c:pt>
                <c:pt idx="12349">
                  <c:v>4.95E-4</c:v>
                </c:pt>
                <c:pt idx="12350">
                  <c:v>4.0999999999999999E-4</c:v>
                </c:pt>
                <c:pt idx="12351">
                  <c:v>3.3700000000000001E-4</c:v>
                </c:pt>
                <c:pt idx="12352">
                  <c:v>2.42E-4</c:v>
                </c:pt>
                <c:pt idx="12353">
                  <c:v>1.7899999999999999E-4</c:v>
                </c:pt>
                <c:pt idx="12354">
                  <c:v>1.36E-4</c:v>
                </c:pt>
                <c:pt idx="12355">
                  <c:v>8.3999999999999995E-5</c:v>
                </c:pt>
                <c:pt idx="12356">
                  <c:v>4.1999999999999998E-5</c:v>
                </c:pt>
                <c:pt idx="12357">
                  <c:v>3.1000000000000001E-5</c:v>
                </c:pt>
                <c:pt idx="12358">
                  <c:v>3.1000000000000001E-5</c:v>
                </c:pt>
                <c:pt idx="12359">
                  <c:v>2.0000000000000002E-5</c:v>
                </c:pt>
                <c:pt idx="12360">
                  <c:v>2.0000000000000002E-5</c:v>
                </c:pt>
                <c:pt idx="12361">
                  <c:v>5.1999999999999997E-5</c:v>
                </c:pt>
                <c:pt idx="12362">
                  <c:v>1.15E-4</c:v>
                </c:pt>
                <c:pt idx="12363">
                  <c:v>1.6799999999999999E-4</c:v>
                </c:pt>
                <c:pt idx="12364">
                  <c:v>2.2100000000000001E-4</c:v>
                </c:pt>
                <c:pt idx="12365">
                  <c:v>3.0499999999999999E-4</c:v>
                </c:pt>
                <c:pt idx="12366">
                  <c:v>3.79E-4</c:v>
                </c:pt>
                <c:pt idx="12367">
                  <c:v>4.84E-4</c:v>
                </c:pt>
                <c:pt idx="12368">
                  <c:v>5.9000000000000003E-4</c:v>
                </c:pt>
                <c:pt idx="12369">
                  <c:v>6.9499999999999998E-4</c:v>
                </c:pt>
                <c:pt idx="12370">
                  <c:v>7.9000000000000001E-4</c:v>
                </c:pt>
                <c:pt idx="12371">
                  <c:v>9.0600000000000001E-4</c:v>
                </c:pt>
                <c:pt idx="12372">
                  <c:v>1.0219999999999999E-3</c:v>
                </c:pt>
                <c:pt idx="12373">
                  <c:v>1.1379999999999999E-3</c:v>
                </c:pt>
                <c:pt idx="12374">
                  <c:v>1.253E-3</c:v>
                </c:pt>
                <c:pt idx="12375">
                  <c:v>1.369E-3</c:v>
                </c:pt>
                <c:pt idx="12376">
                  <c:v>1.454E-3</c:v>
                </c:pt>
                <c:pt idx="12377">
                  <c:v>1.58E-3</c:v>
                </c:pt>
                <c:pt idx="12378">
                  <c:v>1.6639999999999999E-3</c:v>
                </c:pt>
                <c:pt idx="12379">
                  <c:v>1.7489999999999999E-3</c:v>
                </c:pt>
                <c:pt idx="12380">
                  <c:v>1.833E-3</c:v>
                </c:pt>
                <c:pt idx="12381">
                  <c:v>1.8749999999999999E-3</c:v>
                </c:pt>
                <c:pt idx="12382">
                  <c:v>1.9380000000000001E-3</c:v>
                </c:pt>
                <c:pt idx="12383">
                  <c:v>1.9810000000000001E-3</c:v>
                </c:pt>
                <c:pt idx="12384">
                  <c:v>2.0119999999999999E-3</c:v>
                </c:pt>
                <c:pt idx="12385">
                  <c:v>2.0330000000000001E-3</c:v>
                </c:pt>
                <c:pt idx="12386">
                  <c:v>2.0330000000000001E-3</c:v>
                </c:pt>
                <c:pt idx="12387">
                  <c:v>2.0019999999999999E-3</c:v>
                </c:pt>
                <c:pt idx="12388">
                  <c:v>1.9910000000000001E-3</c:v>
                </c:pt>
                <c:pt idx="12389">
                  <c:v>1.9599999999999999E-3</c:v>
                </c:pt>
                <c:pt idx="12390">
                  <c:v>1.9070000000000001E-3</c:v>
                </c:pt>
                <c:pt idx="12391">
                  <c:v>1.833E-3</c:v>
                </c:pt>
                <c:pt idx="12392">
                  <c:v>1.7489999999999999E-3</c:v>
                </c:pt>
                <c:pt idx="12393">
                  <c:v>1.6639999999999999E-3</c:v>
                </c:pt>
                <c:pt idx="12394">
                  <c:v>1.58E-3</c:v>
                </c:pt>
                <c:pt idx="12395">
                  <c:v>1.454E-3</c:v>
                </c:pt>
                <c:pt idx="12396">
                  <c:v>1.338E-3</c:v>
                </c:pt>
                <c:pt idx="12397">
                  <c:v>1.2110000000000001E-3</c:v>
                </c:pt>
                <c:pt idx="12398">
                  <c:v>1.106E-3</c:v>
                </c:pt>
                <c:pt idx="12399">
                  <c:v>9.6900000000000003E-4</c:v>
                </c:pt>
                <c:pt idx="12400">
                  <c:v>8.4199999999999998E-4</c:v>
                </c:pt>
                <c:pt idx="12401">
                  <c:v>7.0500000000000001E-4</c:v>
                </c:pt>
                <c:pt idx="12402">
                  <c:v>5.6800000000000004E-4</c:v>
                </c:pt>
                <c:pt idx="12403">
                  <c:v>4.6299999999999998E-4</c:v>
                </c:pt>
                <c:pt idx="12404">
                  <c:v>3.3700000000000001E-4</c:v>
                </c:pt>
                <c:pt idx="12405">
                  <c:v>2.1000000000000001E-4</c:v>
                </c:pt>
                <c:pt idx="12406">
                  <c:v>1.05E-4</c:v>
                </c:pt>
                <c:pt idx="12407">
                  <c:v>3.1000000000000001E-5</c:v>
                </c:pt>
                <c:pt idx="12408">
                  <c:v>-7.3999999999999996E-5</c:v>
                </c:pt>
                <c:pt idx="12409">
                  <c:v>-1.3799999999999999E-4</c:v>
                </c:pt>
                <c:pt idx="12410">
                  <c:v>-1.9000000000000001E-4</c:v>
                </c:pt>
                <c:pt idx="12411">
                  <c:v>-2.32E-4</c:v>
                </c:pt>
                <c:pt idx="12412">
                  <c:v>-3.0600000000000001E-4</c:v>
                </c:pt>
                <c:pt idx="12413">
                  <c:v>-2.9599999999999998E-4</c:v>
                </c:pt>
                <c:pt idx="12414">
                  <c:v>-3.0600000000000001E-4</c:v>
                </c:pt>
                <c:pt idx="12415">
                  <c:v>-3.0600000000000001E-4</c:v>
                </c:pt>
                <c:pt idx="12416">
                  <c:v>-2.7500000000000002E-4</c:v>
                </c:pt>
                <c:pt idx="12417">
                  <c:v>-2.32E-4</c:v>
                </c:pt>
                <c:pt idx="12418">
                  <c:v>-1.9000000000000001E-4</c:v>
                </c:pt>
                <c:pt idx="12419">
                  <c:v>-1.17E-4</c:v>
                </c:pt>
                <c:pt idx="12420">
                  <c:v>-3.1999999999999999E-5</c:v>
                </c:pt>
                <c:pt idx="12421">
                  <c:v>6.3E-5</c:v>
                </c:pt>
                <c:pt idx="12422">
                  <c:v>1.6799999999999999E-4</c:v>
                </c:pt>
                <c:pt idx="12423">
                  <c:v>2.63E-4</c:v>
                </c:pt>
                <c:pt idx="12424">
                  <c:v>3.79E-4</c:v>
                </c:pt>
                <c:pt idx="12425">
                  <c:v>4.95E-4</c:v>
                </c:pt>
                <c:pt idx="12426">
                  <c:v>6.11E-4</c:v>
                </c:pt>
                <c:pt idx="12427">
                  <c:v>7.3700000000000002E-4</c:v>
                </c:pt>
                <c:pt idx="12428">
                  <c:v>8.4199999999999998E-4</c:v>
                </c:pt>
                <c:pt idx="12429">
                  <c:v>9.7900000000000005E-4</c:v>
                </c:pt>
                <c:pt idx="12430">
                  <c:v>1.085E-3</c:v>
                </c:pt>
                <c:pt idx="12431">
                  <c:v>1.1900000000000001E-3</c:v>
                </c:pt>
                <c:pt idx="12432">
                  <c:v>1.2750000000000001E-3</c:v>
                </c:pt>
                <c:pt idx="12433">
                  <c:v>1.3799999999999999E-3</c:v>
                </c:pt>
                <c:pt idx="12434">
                  <c:v>1.454E-3</c:v>
                </c:pt>
                <c:pt idx="12435">
                  <c:v>1.5269999999999999E-3</c:v>
                </c:pt>
                <c:pt idx="12436">
                  <c:v>1.5590000000000001E-3</c:v>
                </c:pt>
                <c:pt idx="12437">
                  <c:v>1.6119999999999999E-3</c:v>
                </c:pt>
                <c:pt idx="12438">
                  <c:v>1.622E-3</c:v>
                </c:pt>
                <c:pt idx="12439">
                  <c:v>1.6329999999999999E-3</c:v>
                </c:pt>
                <c:pt idx="12440">
                  <c:v>1.6329999999999999E-3</c:v>
                </c:pt>
                <c:pt idx="12441">
                  <c:v>1.601E-3</c:v>
                </c:pt>
                <c:pt idx="12442">
                  <c:v>1.5590000000000001E-3</c:v>
                </c:pt>
                <c:pt idx="12443">
                  <c:v>1.4959999999999999E-3</c:v>
                </c:pt>
                <c:pt idx="12444">
                  <c:v>1.433E-3</c:v>
                </c:pt>
                <c:pt idx="12445">
                  <c:v>1.359E-3</c:v>
                </c:pt>
                <c:pt idx="12446">
                  <c:v>1.222E-3</c:v>
                </c:pt>
                <c:pt idx="12447">
                  <c:v>1.116E-3</c:v>
                </c:pt>
                <c:pt idx="12448">
                  <c:v>1.011E-3</c:v>
                </c:pt>
                <c:pt idx="12449">
                  <c:v>8.8500000000000004E-4</c:v>
                </c:pt>
                <c:pt idx="12450">
                  <c:v>7.4799999999999997E-4</c:v>
                </c:pt>
                <c:pt idx="12451">
                  <c:v>6.2100000000000002E-4</c:v>
                </c:pt>
                <c:pt idx="12452">
                  <c:v>4.7399999999999997E-4</c:v>
                </c:pt>
                <c:pt idx="12453">
                  <c:v>3.2600000000000001E-4</c:v>
                </c:pt>
                <c:pt idx="12454">
                  <c:v>2.1000000000000001E-4</c:v>
                </c:pt>
                <c:pt idx="12455">
                  <c:v>7.2999999999999999E-5</c:v>
                </c:pt>
                <c:pt idx="12456">
                  <c:v>-6.3999999999999997E-5</c:v>
                </c:pt>
                <c:pt idx="12457">
                  <c:v>-1.8000000000000001E-4</c:v>
                </c:pt>
                <c:pt idx="12458">
                  <c:v>-2.9599999999999998E-4</c:v>
                </c:pt>
                <c:pt idx="12459">
                  <c:v>-4.0099999999999999E-4</c:v>
                </c:pt>
                <c:pt idx="12460">
                  <c:v>-4.8500000000000003E-4</c:v>
                </c:pt>
                <c:pt idx="12461">
                  <c:v>-5.6999999999999998E-4</c:v>
                </c:pt>
                <c:pt idx="12462">
                  <c:v>-6.3299999999999999E-4</c:v>
                </c:pt>
                <c:pt idx="12463">
                  <c:v>-6.96E-4</c:v>
                </c:pt>
                <c:pt idx="12464">
                  <c:v>-7.1699999999999997E-4</c:v>
                </c:pt>
                <c:pt idx="12465">
                  <c:v>-7.4899999999999999E-4</c:v>
                </c:pt>
                <c:pt idx="12466">
                  <c:v>-7.5900000000000002E-4</c:v>
                </c:pt>
                <c:pt idx="12467">
                  <c:v>-7.4899999999999999E-4</c:v>
                </c:pt>
                <c:pt idx="12468">
                  <c:v>-7.2800000000000002E-4</c:v>
                </c:pt>
                <c:pt idx="12469">
                  <c:v>-6.7500000000000004E-4</c:v>
                </c:pt>
                <c:pt idx="12470">
                  <c:v>-6.1200000000000002E-4</c:v>
                </c:pt>
                <c:pt idx="12471">
                  <c:v>-5.8E-4</c:v>
                </c:pt>
                <c:pt idx="12472">
                  <c:v>-4.9600000000000002E-4</c:v>
                </c:pt>
                <c:pt idx="12473">
                  <c:v>-4.2200000000000001E-4</c:v>
                </c:pt>
                <c:pt idx="12474">
                  <c:v>-3.1700000000000001E-4</c:v>
                </c:pt>
                <c:pt idx="12475">
                  <c:v>-2.32E-4</c:v>
                </c:pt>
                <c:pt idx="12476">
                  <c:v>-1.17E-4</c:v>
                </c:pt>
                <c:pt idx="12477">
                  <c:v>-2.1999999999999999E-5</c:v>
                </c:pt>
                <c:pt idx="12478">
                  <c:v>8.3999999999999995E-5</c:v>
                </c:pt>
                <c:pt idx="12479">
                  <c:v>2.0000000000000001E-4</c:v>
                </c:pt>
                <c:pt idx="12480">
                  <c:v>3.0499999999999999E-4</c:v>
                </c:pt>
                <c:pt idx="12481">
                  <c:v>4.2099999999999999E-4</c:v>
                </c:pt>
                <c:pt idx="12482">
                  <c:v>5.3700000000000004E-4</c:v>
                </c:pt>
                <c:pt idx="12483">
                  <c:v>6.3199999999999997E-4</c:v>
                </c:pt>
                <c:pt idx="12484">
                  <c:v>7.1599999999999995E-4</c:v>
                </c:pt>
                <c:pt idx="12485">
                  <c:v>8.1099999999999998E-4</c:v>
                </c:pt>
                <c:pt idx="12486">
                  <c:v>9.1600000000000004E-4</c:v>
                </c:pt>
                <c:pt idx="12487">
                  <c:v>9.6900000000000003E-4</c:v>
                </c:pt>
                <c:pt idx="12488">
                  <c:v>1.0319999999999999E-3</c:v>
                </c:pt>
                <c:pt idx="12489">
                  <c:v>1.116E-3</c:v>
                </c:pt>
                <c:pt idx="12490">
                  <c:v>1.1479999999999999E-3</c:v>
                </c:pt>
                <c:pt idx="12491">
                  <c:v>1.1900000000000001E-3</c:v>
                </c:pt>
                <c:pt idx="12492">
                  <c:v>1.222E-3</c:v>
                </c:pt>
                <c:pt idx="12493">
                  <c:v>1.253E-3</c:v>
                </c:pt>
                <c:pt idx="12494">
                  <c:v>1.253E-3</c:v>
                </c:pt>
                <c:pt idx="12495">
                  <c:v>1.2639999999999999E-3</c:v>
                </c:pt>
                <c:pt idx="12496">
                  <c:v>1.2639999999999999E-3</c:v>
                </c:pt>
                <c:pt idx="12497">
                  <c:v>1.243E-3</c:v>
                </c:pt>
                <c:pt idx="12498">
                  <c:v>1.232E-3</c:v>
                </c:pt>
                <c:pt idx="12499">
                  <c:v>1.201E-3</c:v>
                </c:pt>
                <c:pt idx="12500">
                  <c:v>1.1900000000000001E-3</c:v>
                </c:pt>
                <c:pt idx="12501">
                  <c:v>1.1379999999999999E-3</c:v>
                </c:pt>
                <c:pt idx="12502">
                  <c:v>1.116E-3</c:v>
                </c:pt>
                <c:pt idx="12503">
                  <c:v>1.0740000000000001E-3</c:v>
                </c:pt>
                <c:pt idx="12504">
                  <c:v>1.0319999999999999E-3</c:v>
                </c:pt>
                <c:pt idx="12505">
                  <c:v>9.7900000000000005E-4</c:v>
                </c:pt>
                <c:pt idx="12506">
                  <c:v>9.3700000000000001E-4</c:v>
                </c:pt>
                <c:pt idx="12507">
                  <c:v>8.7399999999999999E-4</c:v>
                </c:pt>
                <c:pt idx="12508">
                  <c:v>8.1099999999999998E-4</c:v>
                </c:pt>
                <c:pt idx="12509">
                  <c:v>7.6900000000000004E-4</c:v>
                </c:pt>
                <c:pt idx="12510">
                  <c:v>7.0500000000000001E-4</c:v>
                </c:pt>
                <c:pt idx="12511">
                  <c:v>6.6299999999999996E-4</c:v>
                </c:pt>
                <c:pt idx="12512">
                  <c:v>5.9000000000000003E-4</c:v>
                </c:pt>
                <c:pt idx="12513">
                  <c:v>5.2599999999999999E-4</c:v>
                </c:pt>
                <c:pt idx="12514">
                  <c:v>4.7399999999999997E-4</c:v>
                </c:pt>
                <c:pt idx="12515">
                  <c:v>4.2099999999999999E-4</c:v>
                </c:pt>
                <c:pt idx="12516">
                  <c:v>3.4699999999999998E-4</c:v>
                </c:pt>
                <c:pt idx="12517">
                  <c:v>2.8400000000000002E-4</c:v>
                </c:pt>
                <c:pt idx="12518">
                  <c:v>2.2100000000000001E-4</c:v>
                </c:pt>
                <c:pt idx="12519">
                  <c:v>1.6799999999999999E-4</c:v>
                </c:pt>
                <c:pt idx="12520">
                  <c:v>1.05E-4</c:v>
                </c:pt>
                <c:pt idx="12521">
                  <c:v>6.3E-5</c:v>
                </c:pt>
                <c:pt idx="12522">
                  <c:v>1.0000000000000001E-5</c:v>
                </c:pt>
                <c:pt idx="12523">
                  <c:v>-2.1999999999999999E-5</c:v>
                </c:pt>
                <c:pt idx="12524">
                  <c:v>-9.5000000000000005E-5</c:v>
                </c:pt>
                <c:pt idx="12525">
                  <c:v>-1.27E-4</c:v>
                </c:pt>
                <c:pt idx="12526">
                  <c:v>-1.4799999999999999E-4</c:v>
                </c:pt>
                <c:pt idx="12527">
                  <c:v>-1.8000000000000001E-4</c:v>
                </c:pt>
                <c:pt idx="12528">
                  <c:v>-2.22E-4</c:v>
                </c:pt>
                <c:pt idx="12529">
                  <c:v>-2.32E-4</c:v>
                </c:pt>
                <c:pt idx="12530">
                  <c:v>-2.22E-4</c:v>
                </c:pt>
                <c:pt idx="12531">
                  <c:v>-2.32E-4</c:v>
                </c:pt>
                <c:pt idx="12532">
                  <c:v>-2.32E-4</c:v>
                </c:pt>
                <c:pt idx="12533">
                  <c:v>-2.22E-4</c:v>
                </c:pt>
                <c:pt idx="12534">
                  <c:v>-1.9000000000000001E-4</c:v>
                </c:pt>
                <c:pt idx="12535">
                  <c:v>-1.8000000000000001E-4</c:v>
                </c:pt>
                <c:pt idx="12536">
                  <c:v>-1.4799999999999999E-4</c:v>
                </c:pt>
                <c:pt idx="12537">
                  <c:v>-8.5000000000000006E-5</c:v>
                </c:pt>
                <c:pt idx="12538">
                  <c:v>-2.1999999999999999E-5</c:v>
                </c:pt>
                <c:pt idx="12539">
                  <c:v>1.0000000000000001E-5</c:v>
                </c:pt>
                <c:pt idx="12540">
                  <c:v>8.3999999999999995E-5</c:v>
                </c:pt>
                <c:pt idx="12541">
                  <c:v>1.6799999999999999E-4</c:v>
                </c:pt>
                <c:pt idx="12542">
                  <c:v>2.31E-4</c:v>
                </c:pt>
                <c:pt idx="12543">
                  <c:v>3.0499999999999999E-4</c:v>
                </c:pt>
                <c:pt idx="12544">
                  <c:v>3.8900000000000002E-4</c:v>
                </c:pt>
                <c:pt idx="12545">
                  <c:v>4.6299999999999998E-4</c:v>
                </c:pt>
                <c:pt idx="12546">
                  <c:v>5.3700000000000004E-4</c:v>
                </c:pt>
                <c:pt idx="12547">
                  <c:v>6.2100000000000002E-4</c:v>
                </c:pt>
                <c:pt idx="12548">
                  <c:v>6.9499999999999998E-4</c:v>
                </c:pt>
                <c:pt idx="12549">
                  <c:v>7.6900000000000004E-4</c:v>
                </c:pt>
                <c:pt idx="12550">
                  <c:v>8.2100000000000001E-4</c:v>
                </c:pt>
                <c:pt idx="12551">
                  <c:v>8.9499999999999996E-4</c:v>
                </c:pt>
                <c:pt idx="12552">
                  <c:v>9.3700000000000001E-4</c:v>
                </c:pt>
                <c:pt idx="12553">
                  <c:v>9.7900000000000005E-4</c:v>
                </c:pt>
                <c:pt idx="12554">
                  <c:v>1.011E-3</c:v>
                </c:pt>
                <c:pt idx="12555">
                  <c:v>1.0430000000000001E-3</c:v>
                </c:pt>
                <c:pt idx="12556">
                  <c:v>1.0430000000000001E-3</c:v>
                </c:pt>
                <c:pt idx="12557">
                  <c:v>1.0640000000000001E-3</c:v>
                </c:pt>
                <c:pt idx="12558">
                  <c:v>1.0319999999999999E-3</c:v>
                </c:pt>
                <c:pt idx="12559">
                  <c:v>1.0219999999999999E-3</c:v>
                </c:pt>
                <c:pt idx="12560">
                  <c:v>9.7900000000000005E-4</c:v>
                </c:pt>
                <c:pt idx="12561">
                  <c:v>9.2699999999999998E-4</c:v>
                </c:pt>
                <c:pt idx="12562">
                  <c:v>8.7399999999999999E-4</c:v>
                </c:pt>
                <c:pt idx="12563">
                  <c:v>8.0000000000000004E-4</c:v>
                </c:pt>
                <c:pt idx="12564">
                  <c:v>7.4799999999999997E-4</c:v>
                </c:pt>
                <c:pt idx="12565">
                  <c:v>6.5300000000000004E-4</c:v>
                </c:pt>
                <c:pt idx="12566">
                  <c:v>5.7899999999999998E-4</c:v>
                </c:pt>
                <c:pt idx="12567">
                  <c:v>4.95E-4</c:v>
                </c:pt>
                <c:pt idx="12568">
                  <c:v>4.0000000000000002E-4</c:v>
                </c:pt>
                <c:pt idx="12569">
                  <c:v>3.1599999999999998E-4</c:v>
                </c:pt>
                <c:pt idx="12570">
                  <c:v>2.2100000000000001E-4</c:v>
                </c:pt>
                <c:pt idx="12571">
                  <c:v>1.26E-4</c:v>
                </c:pt>
                <c:pt idx="12572">
                  <c:v>5.1999999999999997E-5</c:v>
                </c:pt>
                <c:pt idx="12573">
                  <c:v>-1.1E-5</c:v>
                </c:pt>
                <c:pt idx="12574">
                  <c:v>-9.5000000000000005E-5</c:v>
                </c:pt>
                <c:pt idx="12575">
                  <c:v>-1.4799999999999999E-4</c:v>
                </c:pt>
                <c:pt idx="12576">
                  <c:v>-1.9000000000000001E-4</c:v>
                </c:pt>
                <c:pt idx="12577">
                  <c:v>-2.43E-4</c:v>
                </c:pt>
                <c:pt idx="12578">
                  <c:v>-2.6400000000000002E-4</c:v>
                </c:pt>
                <c:pt idx="12579">
                  <c:v>-2.9599999999999998E-4</c:v>
                </c:pt>
                <c:pt idx="12580">
                  <c:v>-3.0600000000000001E-4</c:v>
                </c:pt>
                <c:pt idx="12581">
                  <c:v>-2.8499999999999999E-4</c:v>
                </c:pt>
                <c:pt idx="12582">
                  <c:v>-2.7500000000000002E-4</c:v>
                </c:pt>
                <c:pt idx="12583">
                  <c:v>-2.43E-4</c:v>
                </c:pt>
                <c:pt idx="12584">
                  <c:v>-2.22E-4</c:v>
                </c:pt>
                <c:pt idx="12585">
                  <c:v>-1.8000000000000001E-4</c:v>
                </c:pt>
                <c:pt idx="12586">
                  <c:v>-1.27E-4</c:v>
                </c:pt>
                <c:pt idx="12587">
                  <c:v>-6.3999999999999997E-5</c:v>
                </c:pt>
                <c:pt idx="12588">
                  <c:v>-2.1999999999999999E-5</c:v>
                </c:pt>
                <c:pt idx="12589">
                  <c:v>6.3E-5</c:v>
                </c:pt>
                <c:pt idx="12590">
                  <c:v>1.15E-4</c:v>
                </c:pt>
                <c:pt idx="12591">
                  <c:v>1.6799999999999999E-4</c:v>
                </c:pt>
                <c:pt idx="12592">
                  <c:v>2.63E-4</c:v>
                </c:pt>
                <c:pt idx="12593">
                  <c:v>3.1599999999999998E-4</c:v>
                </c:pt>
                <c:pt idx="12594">
                  <c:v>4.0000000000000002E-4</c:v>
                </c:pt>
                <c:pt idx="12595">
                  <c:v>4.3100000000000001E-4</c:v>
                </c:pt>
                <c:pt idx="12596">
                  <c:v>5.0500000000000002E-4</c:v>
                </c:pt>
                <c:pt idx="12597">
                  <c:v>5.3700000000000004E-4</c:v>
                </c:pt>
                <c:pt idx="12598">
                  <c:v>5.9000000000000003E-4</c:v>
                </c:pt>
                <c:pt idx="12599">
                  <c:v>6.3199999999999997E-4</c:v>
                </c:pt>
                <c:pt idx="12600">
                  <c:v>6.5300000000000004E-4</c:v>
                </c:pt>
                <c:pt idx="12601">
                  <c:v>6.7400000000000001E-4</c:v>
                </c:pt>
                <c:pt idx="12602">
                  <c:v>6.9499999999999998E-4</c:v>
                </c:pt>
                <c:pt idx="12603">
                  <c:v>7.0500000000000001E-4</c:v>
                </c:pt>
                <c:pt idx="12604">
                  <c:v>7.0500000000000001E-4</c:v>
                </c:pt>
                <c:pt idx="12605">
                  <c:v>7.1599999999999995E-4</c:v>
                </c:pt>
                <c:pt idx="12606">
                  <c:v>7.27E-4</c:v>
                </c:pt>
                <c:pt idx="12607">
                  <c:v>7.1599999999999995E-4</c:v>
                </c:pt>
                <c:pt idx="12608">
                  <c:v>6.8400000000000004E-4</c:v>
                </c:pt>
                <c:pt idx="12609">
                  <c:v>6.7400000000000001E-4</c:v>
                </c:pt>
                <c:pt idx="12610">
                  <c:v>6.5300000000000004E-4</c:v>
                </c:pt>
                <c:pt idx="12611">
                  <c:v>6.3199999999999997E-4</c:v>
                </c:pt>
                <c:pt idx="12612">
                  <c:v>6.11E-4</c:v>
                </c:pt>
                <c:pt idx="12613">
                  <c:v>5.9999999999999995E-4</c:v>
                </c:pt>
                <c:pt idx="12614">
                  <c:v>5.7899999999999998E-4</c:v>
                </c:pt>
                <c:pt idx="12615">
                  <c:v>5.4699999999999996E-4</c:v>
                </c:pt>
                <c:pt idx="12616">
                  <c:v>5.3700000000000004E-4</c:v>
                </c:pt>
                <c:pt idx="12617">
                  <c:v>5.1599999999999997E-4</c:v>
                </c:pt>
                <c:pt idx="12618">
                  <c:v>5.2599999999999999E-4</c:v>
                </c:pt>
                <c:pt idx="12619">
                  <c:v>5.0500000000000002E-4</c:v>
                </c:pt>
                <c:pt idx="12620">
                  <c:v>4.84E-4</c:v>
                </c:pt>
                <c:pt idx="12621">
                  <c:v>4.84E-4</c:v>
                </c:pt>
                <c:pt idx="12622">
                  <c:v>4.7399999999999997E-4</c:v>
                </c:pt>
                <c:pt idx="12623">
                  <c:v>4.5300000000000001E-4</c:v>
                </c:pt>
                <c:pt idx="12624">
                  <c:v>4.5300000000000001E-4</c:v>
                </c:pt>
                <c:pt idx="12625">
                  <c:v>4.4200000000000001E-4</c:v>
                </c:pt>
                <c:pt idx="12626">
                  <c:v>4.2099999999999999E-4</c:v>
                </c:pt>
                <c:pt idx="12627">
                  <c:v>4.3100000000000001E-4</c:v>
                </c:pt>
                <c:pt idx="12628">
                  <c:v>4.0000000000000002E-4</c:v>
                </c:pt>
                <c:pt idx="12629">
                  <c:v>3.8900000000000002E-4</c:v>
                </c:pt>
                <c:pt idx="12630">
                  <c:v>3.68E-4</c:v>
                </c:pt>
                <c:pt idx="12631">
                  <c:v>3.5799999999999997E-4</c:v>
                </c:pt>
                <c:pt idx="12632">
                  <c:v>3.0499999999999999E-4</c:v>
                </c:pt>
                <c:pt idx="12633">
                  <c:v>2.9399999999999999E-4</c:v>
                </c:pt>
                <c:pt idx="12634">
                  <c:v>2.63E-4</c:v>
                </c:pt>
                <c:pt idx="12635">
                  <c:v>2.31E-4</c:v>
                </c:pt>
                <c:pt idx="12636">
                  <c:v>1.7899999999999999E-4</c:v>
                </c:pt>
                <c:pt idx="12637">
                  <c:v>1.36E-4</c:v>
                </c:pt>
                <c:pt idx="12638">
                  <c:v>1.05E-4</c:v>
                </c:pt>
                <c:pt idx="12639">
                  <c:v>7.2999999999999999E-5</c:v>
                </c:pt>
                <c:pt idx="12640">
                  <c:v>2.0000000000000002E-5</c:v>
                </c:pt>
                <c:pt idx="12641">
                  <c:v>-2.1999999999999999E-5</c:v>
                </c:pt>
                <c:pt idx="12642">
                  <c:v>-5.3000000000000001E-5</c:v>
                </c:pt>
                <c:pt idx="12643">
                  <c:v>-7.3999999999999996E-5</c:v>
                </c:pt>
                <c:pt idx="12644">
                  <c:v>-1.17E-4</c:v>
                </c:pt>
                <c:pt idx="12645">
                  <c:v>-1.27E-4</c:v>
                </c:pt>
                <c:pt idx="12646">
                  <c:v>-1.5899999999999999E-4</c:v>
                </c:pt>
                <c:pt idx="12647">
                  <c:v>-1.8000000000000001E-4</c:v>
                </c:pt>
                <c:pt idx="12648">
                  <c:v>-1.9000000000000001E-4</c:v>
                </c:pt>
                <c:pt idx="12649">
                  <c:v>-1.9000000000000001E-4</c:v>
                </c:pt>
                <c:pt idx="12650">
                  <c:v>-1.8000000000000001E-4</c:v>
                </c:pt>
                <c:pt idx="12651">
                  <c:v>-1.5899999999999999E-4</c:v>
                </c:pt>
                <c:pt idx="12652">
                  <c:v>-1.3799999999999999E-4</c:v>
                </c:pt>
                <c:pt idx="12653">
                  <c:v>-1.3799999999999999E-4</c:v>
                </c:pt>
                <c:pt idx="12654">
                  <c:v>-9.5000000000000005E-5</c:v>
                </c:pt>
                <c:pt idx="12655">
                  <c:v>-3.1999999999999999E-5</c:v>
                </c:pt>
                <c:pt idx="12656">
                  <c:v>-1.1E-5</c:v>
                </c:pt>
                <c:pt idx="12657">
                  <c:v>2.0000000000000002E-5</c:v>
                </c:pt>
                <c:pt idx="12658">
                  <c:v>6.3E-5</c:v>
                </c:pt>
                <c:pt idx="12659">
                  <c:v>1.15E-4</c:v>
                </c:pt>
                <c:pt idx="12660">
                  <c:v>1.6799999999999999E-4</c:v>
                </c:pt>
                <c:pt idx="12661">
                  <c:v>2.0000000000000001E-4</c:v>
                </c:pt>
                <c:pt idx="12662">
                  <c:v>2.31E-4</c:v>
                </c:pt>
                <c:pt idx="12663">
                  <c:v>2.63E-4</c:v>
                </c:pt>
                <c:pt idx="12664">
                  <c:v>2.9399999999999999E-4</c:v>
                </c:pt>
                <c:pt idx="12665">
                  <c:v>3.1599999999999998E-4</c:v>
                </c:pt>
                <c:pt idx="12666">
                  <c:v>3.1599999999999998E-4</c:v>
                </c:pt>
                <c:pt idx="12667">
                  <c:v>3.1599999999999998E-4</c:v>
                </c:pt>
                <c:pt idx="12668">
                  <c:v>3.2600000000000001E-4</c:v>
                </c:pt>
                <c:pt idx="12669">
                  <c:v>2.8400000000000002E-4</c:v>
                </c:pt>
                <c:pt idx="12670">
                  <c:v>2.63E-4</c:v>
                </c:pt>
                <c:pt idx="12671">
                  <c:v>2.1000000000000001E-4</c:v>
                </c:pt>
                <c:pt idx="12672">
                  <c:v>1.6799999999999999E-4</c:v>
                </c:pt>
                <c:pt idx="12673">
                  <c:v>1.05E-4</c:v>
                </c:pt>
                <c:pt idx="12674">
                  <c:v>3.1000000000000001E-5</c:v>
                </c:pt>
                <c:pt idx="12675">
                  <c:v>-3.1999999999999999E-5</c:v>
                </c:pt>
                <c:pt idx="12676">
                  <c:v>-1.17E-4</c:v>
                </c:pt>
                <c:pt idx="12677">
                  <c:v>-2.0100000000000001E-4</c:v>
                </c:pt>
                <c:pt idx="12678">
                  <c:v>-3.1700000000000001E-4</c:v>
                </c:pt>
                <c:pt idx="12679">
                  <c:v>-3.8000000000000002E-4</c:v>
                </c:pt>
                <c:pt idx="12680">
                  <c:v>-4.9600000000000002E-4</c:v>
                </c:pt>
                <c:pt idx="12681">
                  <c:v>-6.0099999999999997E-4</c:v>
                </c:pt>
                <c:pt idx="12682">
                  <c:v>-6.7500000000000004E-4</c:v>
                </c:pt>
                <c:pt idx="12683">
                  <c:v>-7.6999999999999996E-4</c:v>
                </c:pt>
                <c:pt idx="12684">
                  <c:v>-8.4400000000000002E-4</c:v>
                </c:pt>
                <c:pt idx="12685">
                  <c:v>-9.1699999999999995E-4</c:v>
                </c:pt>
                <c:pt idx="12686">
                  <c:v>-9.810000000000001E-4</c:v>
                </c:pt>
                <c:pt idx="12687">
                  <c:v>-1.0330000000000001E-3</c:v>
                </c:pt>
                <c:pt idx="12688">
                  <c:v>-1.0759999999999999E-3</c:v>
                </c:pt>
                <c:pt idx="12689">
                  <c:v>-1.1180000000000001E-3</c:v>
                </c:pt>
                <c:pt idx="12690">
                  <c:v>-1.1280000000000001E-3</c:v>
                </c:pt>
                <c:pt idx="12691">
                  <c:v>-1.1280000000000001E-3</c:v>
                </c:pt>
                <c:pt idx="12692">
                  <c:v>-1.1180000000000001E-3</c:v>
                </c:pt>
                <c:pt idx="12693">
                  <c:v>-1.0970000000000001E-3</c:v>
                </c:pt>
                <c:pt idx="12694">
                  <c:v>-1.065E-3</c:v>
                </c:pt>
                <c:pt idx="12695">
                  <c:v>-1.044E-3</c:v>
                </c:pt>
                <c:pt idx="12696">
                  <c:v>-9.7000000000000005E-4</c:v>
                </c:pt>
                <c:pt idx="12697">
                  <c:v>-9.1699999999999995E-4</c:v>
                </c:pt>
                <c:pt idx="12698">
                  <c:v>-8.6499999999999999E-4</c:v>
                </c:pt>
                <c:pt idx="12699">
                  <c:v>-7.7999999999999999E-4</c:v>
                </c:pt>
                <c:pt idx="12700">
                  <c:v>-7.0699999999999995E-4</c:v>
                </c:pt>
                <c:pt idx="12701">
                  <c:v>-6.2200000000000005E-4</c:v>
                </c:pt>
                <c:pt idx="12702">
                  <c:v>-5.1699999999999999E-4</c:v>
                </c:pt>
                <c:pt idx="12703">
                  <c:v>-4.5399999999999998E-4</c:v>
                </c:pt>
                <c:pt idx="12704">
                  <c:v>-3.59E-4</c:v>
                </c:pt>
                <c:pt idx="12705">
                  <c:v>-2.7500000000000002E-4</c:v>
                </c:pt>
                <c:pt idx="12706">
                  <c:v>-2.0100000000000001E-4</c:v>
                </c:pt>
                <c:pt idx="12707">
                  <c:v>-1.17E-4</c:v>
                </c:pt>
                <c:pt idx="12708">
                  <c:v>-5.3000000000000001E-5</c:v>
                </c:pt>
                <c:pt idx="12709">
                  <c:v>1.0000000000000001E-5</c:v>
                </c:pt>
                <c:pt idx="12710">
                  <c:v>6.3E-5</c:v>
                </c:pt>
                <c:pt idx="12711">
                  <c:v>1.05E-4</c:v>
                </c:pt>
                <c:pt idx="12712">
                  <c:v>1.36E-4</c:v>
                </c:pt>
                <c:pt idx="12713">
                  <c:v>1.6799999999999999E-4</c:v>
                </c:pt>
                <c:pt idx="12714">
                  <c:v>1.8900000000000001E-4</c:v>
                </c:pt>
                <c:pt idx="12715">
                  <c:v>2.1000000000000001E-4</c:v>
                </c:pt>
                <c:pt idx="12716">
                  <c:v>2.2100000000000001E-4</c:v>
                </c:pt>
                <c:pt idx="12717">
                  <c:v>2.2100000000000001E-4</c:v>
                </c:pt>
                <c:pt idx="12718">
                  <c:v>2.1000000000000001E-4</c:v>
                </c:pt>
                <c:pt idx="12719">
                  <c:v>2.1000000000000001E-4</c:v>
                </c:pt>
                <c:pt idx="12720">
                  <c:v>1.6799999999999999E-4</c:v>
                </c:pt>
                <c:pt idx="12721">
                  <c:v>1.36E-4</c:v>
                </c:pt>
                <c:pt idx="12722">
                  <c:v>1.15E-4</c:v>
                </c:pt>
                <c:pt idx="12723">
                  <c:v>9.3999999999999994E-5</c:v>
                </c:pt>
                <c:pt idx="12724">
                  <c:v>5.1999999999999997E-5</c:v>
                </c:pt>
                <c:pt idx="12725">
                  <c:v>1.0000000000000001E-5</c:v>
                </c:pt>
                <c:pt idx="12726">
                  <c:v>-3.1999999999999999E-5</c:v>
                </c:pt>
                <c:pt idx="12727">
                  <c:v>-8.5000000000000006E-5</c:v>
                </c:pt>
                <c:pt idx="12728">
                  <c:v>-1.3799999999999999E-4</c:v>
                </c:pt>
                <c:pt idx="12729">
                  <c:v>-1.9000000000000001E-4</c:v>
                </c:pt>
                <c:pt idx="12730">
                  <c:v>-2.6400000000000002E-4</c:v>
                </c:pt>
                <c:pt idx="12731">
                  <c:v>-3.0600000000000001E-4</c:v>
                </c:pt>
                <c:pt idx="12732">
                  <c:v>-3.59E-4</c:v>
                </c:pt>
                <c:pt idx="12733">
                  <c:v>-4.2200000000000001E-4</c:v>
                </c:pt>
                <c:pt idx="12734">
                  <c:v>-4.8500000000000003E-4</c:v>
                </c:pt>
                <c:pt idx="12735">
                  <c:v>-5.5900000000000004E-4</c:v>
                </c:pt>
                <c:pt idx="12736">
                  <c:v>-6.2200000000000005E-4</c:v>
                </c:pt>
                <c:pt idx="12737">
                  <c:v>-6.7500000000000004E-4</c:v>
                </c:pt>
                <c:pt idx="12738">
                  <c:v>-7.5900000000000002E-4</c:v>
                </c:pt>
                <c:pt idx="12739">
                  <c:v>-8.3299999999999997E-4</c:v>
                </c:pt>
                <c:pt idx="12740">
                  <c:v>-9.0700000000000004E-4</c:v>
                </c:pt>
                <c:pt idx="12741">
                  <c:v>-9.810000000000001E-4</c:v>
                </c:pt>
                <c:pt idx="12742">
                  <c:v>-1.065E-3</c:v>
                </c:pt>
                <c:pt idx="12743">
                  <c:v>-1.139E-3</c:v>
                </c:pt>
                <c:pt idx="12744">
                  <c:v>-1.2229999999999999E-3</c:v>
                </c:pt>
                <c:pt idx="12745">
                  <c:v>-1.286E-3</c:v>
                </c:pt>
                <c:pt idx="12746">
                  <c:v>-1.3810000000000001E-3</c:v>
                </c:pt>
                <c:pt idx="12747">
                  <c:v>-1.4549999999999999E-3</c:v>
                </c:pt>
                <c:pt idx="12748">
                  <c:v>-1.529E-3</c:v>
                </c:pt>
                <c:pt idx="12749">
                  <c:v>-1.5920000000000001E-3</c:v>
                </c:pt>
                <c:pt idx="12750">
                  <c:v>-1.6659999999999999E-3</c:v>
                </c:pt>
                <c:pt idx="12751">
                  <c:v>-1.7179999999999999E-3</c:v>
                </c:pt>
                <c:pt idx="12752">
                  <c:v>-1.771E-3</c:v>
                </c:pt>
                <c:pt idx="12753">
                  <c:v>-1.8450000000000001E-3</c:v>
                </c:pt>
                <c:pt idx="12754">
                  <c:v>-1.8979999999999999E-3</c:v>
                </c:pt>
                <c:pt idx="12755">
                  <c:v>-1.9289999999999999E-3</c:v>
                </c:pt>
                <c:pt idx="12756">
                  <c:v>-1.9710000000000001E-3</c:v>
                </c:pt>
                <c:pt idx="12757">
                  <c:v>-1.9819999999999998E-3</c:v>
                </c:pt>
                <c:pt idx="12758">
                  <c:v>-1.9919999999999998E-3</c:v>
                </c:pt>
                <c:pt idx="12759">
                  <c:v>-2.003E-3</c:v>
                </c:pt>
                <c:pt idx="12760">
                  <c:v>-2.003E-3</c:v>
                </c:pt>
                <c:pt idx="12761">
                  <c:v>-1.9919999999999998E-3</c:v>
                </c:pt>
                <c:pt idx="12762">
                  <c:v>-1.9610000000000001E-3</c:v>
                </c:pt>
                <c:pt idx="12763">
                  <c:v>-1.9189999999999999E-3</c:v>
                </c:pt>
                <c:pt idx="12764">
                  <c:v>-1.8979999999999999E-3</c:v>
                </c:pt>
                <c:pt idx="12765">
                  <c:v>-1.8550000000000001E-3</c:v>
                </c:pt>
                <c:pt idx="12766">
                  <c:v>-1.8029999999999999E-3</c:v>
                </c:pt>
                <c:pt idx="12767">
                  <c:v>-1.7390000000000001E-3</c:v>
                </c:pt>
                <c:pt idx="12768">
                  <c:v>-1.6869999999999999E-3</c:v>
                </c:pt>
                <c:pt idx="12769">
                  <c:v>-1.645E-3</c:v>
                </c:pt>
                <c:pt idx="12770">
                  <c:v>-1.5709999999999999E-3</c:v>
                </c:pt>
                <c:pt idx="12771">
                  <c:v>-1.487E-3</c:v>
                </c:pt>
                <c:pt idx="12772">
                  <c:v>-1.4339999999999999E-3</c:v>
                </c:pt>
                <c:pt idx="12773">
                  <c:v>-1.3600000000000001E-3</c:v>
                </c:pt>
                <c:pt idx="12774">
                  <c:v>-1.297E-3</c:v>
                </c:pt>
                <c:pt idx="12775">
                  <c:v>-1.2440000000000001E-3</c:v>
                </c:pt>
                <c:pt idx="12776">
                  <c:v>-1.191E-3</c:v>
                </c:pt>
                <c:pt idx="12777">
                  <c:v>-1.1280000000000001E-3</c:v>
                </c:pt>
                <c:pt idx="12778">
                  <c:v>-1.0970000000000001E-3</c:v>
                </c:pt>
                <c:pt idx="12779">
                  <c:v>-1.044E-3</c:v>
                </c:pt>
                <c:pt idx="12780">
                  <c:v>-1.0020000000000001E-3</c:v>
                </c:pt>
                <c:pt idx="12781">
                  <c:v>-9.6000000000000002E-4</c:v>
                </c:pt>
                <c:pt idx="12782">
                  <c:v>-9.3899999999999995E-4</c:v>
                </c:pt>
                <c:pt idx="12783">
                  <c:v>-9.0700000000000004E-4</c:v>
                </c:pt>
                <c:pt idx="12784">
                  <c:v>-8.8599999999999996E-4</c:v>
                </c:pt>
                <c:pt idx="12785">
                  <c:v>-8.8599999999999996E-4</c:v>
                </c:pt>
                <c:pt idx="12786">
                  <c:v>-8.7500000000000002E-4</c:v>
                </c:pt>
                <c:pt idx="12787">
                  <c:v>-8.6499999999999999E-4</c:v>
                </c:pt>
                <c:pt idx="12788">
                  <c:v>-8.4400000000000002E-4</c:v>
                </c:pt>
                <c:pt idx="12789">
                  <c:v>-8.5400000000000005E-4</c:v>
                </c:pt>
                <c:pt idx="12790">
                  <c:v>-8.3299999999999997E-4</c:v>
                </c:pt>
                <c:pt idx="12791">
                  <c:v>-8.4400000000000002E-4</c:v>
                </c:pt>
                <c:pt idx="12792">
                  <c:v>-8.4400000000000002E-4</c:v>
                </c:pt>
                <c:pt idx="12793">
                  <c:v>-8.2299999999999995E-4</c:v>
                </c:pt>
                <c:pt idx="12794">
                  <c:v>-8.2299999999999995E-4</c:v>
                </c:pt>
                <c:pt idx="12795">
                  <c:v>-8.3299999999999997E-4</c:v>
                </c:pt>
                <c:pt idx="12796">
                  <c:v>-8.0199999999999998E-4</c:v>
                </c:pt>
                <c:pt idx="12797">
                  <c:v>-7.6999999999999996E-4</c:v>
                </c:pt>
                <c:pt idx="12798">
                  <c:v>-7.5900000000000002E-4</c:v>
                </c:pt>
                <c:pt idx="12799">
                  <c:v>-7.3800000000000005E-4</c:v>
                </c:pt>
                <c:pt idx="12800">
                  <c:v>-7.0699999999999995E-4</c:v>
                </c:pt>
                <c:pt idx="12801">
                  <c:v>-6.8599999999999998E-4</c:v>
                </c:pt>
                <c:pt idx="12802">
                  <c:v>-6.7500000000000004E-4</c:v>
                </c:pt>
                <c:pt idx="12803">
                  <c:v>-6.4300000000000002E-4</c:v>
                </c:pt>
                <c:pt idx="12804">
                  <c:v>-6.1200000000000002E-4</c:v>
                </c:pt>
                <c:pt idx="12805">
                  <c:v>-6.0099999999999997E-4</c:v>
                </c:pt>
                <c:pt idx="12806">
                  <c:v>-5.5900000000000004E-4</c:v>
                </c:pt>
                <c:pt idx="12807">
                  <c:v>-5.3799999999999996E-4</c:v>
                </c:pt>
                <c:pt idx="12808">
                  <c:v>-5.0600000000000005E-4</c:v>
                </c:pt>
                <c:pt idx="12809">
                  <c:v>-4.75E-4</c:v>
                </c:pt>
                <c:pt idx="12810">
                  <c:v>-4.75E-4</c:v>
                </c:pt>
                <c:pt idx="12811">
                  <c:v>-4.75E-4</c:v>
                </c:pt>
                <c:pt idx="12812">
                  <c:v>-4.4299999999999998E-4</c:v>
                </c:pt>
                <c:pt idx="12813">
                  <c:v>-4.75E-4</c:v>
                </c:pt>
                <c:pt idx="12814">
                  <c:v>-4.5399999999999998E-4</c:v>
                </c:pt>
                <c:pt idx="12815">
                  <c:v>-4.75E-4</c:v>
                </c:pt>
                <c:pt idx="12816">
                  <c:v>-4.75E-4</c:v>
                </c:pt>
                <c:pt idx="12817">
                  <c:v>-5.0600000000000005E-4</c:v>
                </c:pt>
                <c:pt idx="12818">
                  <c:v>-5.1699999999999999E-4</c:v>
                </c:pt>
                <c:pt idx="12819">
                  <c:v>-5.3799999999999996E-4</c:v>
                </c:pt>
                <c:pt idx="12820">
                  <c:v>-5.9100000000000005E-4</c:v>
                </c:pt>
                <c:pt idx="12821">
                  <c:v>-6.2200000000000005E-4</c:v>
                </c:pt>
                <c:pt idx="12822">
                  <c:v>-6.6500000000000001E-4</c:v>
                </c:pt>
                <c:pt idx="12823">
                  <c:v>-7.0699999999999995E-4</c:v>
                </c:pt>
                <c:pt idx="12824">
                  <c:v>-7.4899999999999999E-4</c:v>
                </c:pt>
                <c:pt idx="12825">
                  <c:v>-7.9100000000000004E-4</c:v>
                </c:pt>
                <c:pt idx="12826">
                  <c:v>-8.3299999999999997E-4</c:v>
                </c:pt>
                <c:pt idx="12827">
                  <c:v>-8.7500000000000002E-4</c:v>
                </c:pt>
                <c:pt idx="12828">
                  <c:v>-9.0700000000000004E-4</c:v>
                </c:pt>
                <c:pt idx="12829">
                  <c:v>-9.6000000000000002E-4</c:v>
                </c:pt>
                <c:pt idx="12830">
                  <c:v>-9.6000000000000002E-4</c:v>
                </c:pt>
                <c:pt idx="12831">
                  <c:v>-1.0020000000000001E-3</c:v>
                </c:pt>
                <c:pt idx="12832">
                  <c:v>-1.023E-3</c:v>
                </c:pt>
                <c:pt idx="12833">
                  <c:v>-1.0330000000000001E-3</c:v>
                </c:pt>
                <c:pt idx="12834">
                  <c:v>-1.054E-3</c:v>
                </c:pt>
                <c:pt idx="12835">
                  <c:v>-1.054E-3</c:v>
                </c:pt>
                <c:pt idx="12836">
                  <c:v>-1.065E-3</c:v>
                </c:pt>
                <c:pt idx="12837">
                  <c:v>-1.054E-3</c:v>
                </c:pt>
                <c:pt idx="12838">
                  <c:v>-1.0330000000000001E-3</c:v>
                </c:pt>
                <c:pt idx="12839">
                  <c:v>-1.0120000000000001E-3</c:v>
                </c:pt>
                <c:pt idx="12840">
                  <c:v>-9.810000000000001E-4</c:v>
                </c:pt>
                <c:pt idx="12841">
                  <c:v>-9.4899999999999997E-4</c:v>
                </c:pt>
                <c:pt idx="12842">
                  <c:v>-9.1699999999999995E-4</c:v>
                </c:pt>
                <c:pt idx="12843">
                  <c:v>-8.6499999999999999E-4</c:v>
                </c:pt>
                <c:pt idx="12844">
                  <c:v>-8.4400000000000002E-4</c:v>
                </c:pt>
                <c:pt idx="12845">
                  <c:v>-7.7999999999999999E-4</c:v>
                </c:pt>
                <c:pt idx="12846">
                  <c:v>-7.2800000000000002E-4</c:v>
                </c:pt>
                <c:pt idx="12847">
                  <c:v>-6.6500000000000001E-4</c:v>
                </c:pt>
                <c:pt idx="12848">
                  <c:v>-6.1200000000000002E-4</c:v>
                </c:pt>
                <c:pt idx="12849">
                  <c:v>-5.3799999999999996E-4</c:v>
                </c:pt>
                <c:pt idx="12850">
                  <c:v>-4.75E-4</c:v>
                </c:pt>
                <c:pt idx="12851">
                  <c:v>-4.1199999999999999E-4</c:v>
                </c:pt>
                <c:pt idx="12852">
                  <c:v>-3.48E-4</c:v>
                </c:pt>
                <c:pt idx="12853">
                  <c:v>-2.6400000000000002E-4</c:v>
                </c:pt>
                <c:pt idx="12854">
                  <c:v>-2.1100000000000001E-4</c:v>
                </c:pt>
                <c:pt idx="12855">
                  <c:v>-1.3799999999999999E-4</c:v>
                </c:pt>
                <c:pt idx="12856">
                  <c:v>-7.3999999999999996E-5</c:v>
                </c:pt>
                <c:pt idx="12857">
                  <c:v>-2.1999999999999999E-5</c:v>
                </c:pt>
                <c:pt idx="12858">
                  <c:v>3.1000000000000001E-5</c:v>
                </c:pt>
                <c:pt idx="12859">
                  <c:v>1.05E-4</c:v>
                </c:pt>
                <c:pt idx="12860">
                  <c:v>1.5699999999999999E-4</c:v>
                </c:pt>
                <c:pt idx="12861">
                  <c:v>2.0000000000000001E-4</c:v>
                </c:pt>
                <c:pt idx="12862">
                  <c:v>2.63E-4</c:v>
                </c:pt>
                <c:pt idx="12863">
                  <c:v>3.1599999999999998E-4</c:v>
                </c:pt>
                <c:pt idx="12864">
                  <c:v>3.4699999999999998E-4</c:v>
                </c:pt>
                <c:pt idx="12865">
                  <c:v>3.8900000000000002E-4</c:v>
                </c:pt>
                <c:pt idx="12866">
                  <c:v>4.2099999999999999E-4</c:v>
                </c:pt>
                <c:pt idx="12867">
                  <c:v>4.6299999999999998E-4</c:v>
                </c:pt>
                <c:pt idx="12868">
                  <c:v>4.7399999999999997E-4</c:v>
                </c:pt>
                <c:pt idx="12869">
                  <c:v>5.0500000000000002E-4</c:v>
                </c:pt>
                <c:pt idx="12870">
                  <c:v>5.1599999999999997E-4</c:v>
                </c:pt>
                <c:pt idx="12871">
                  <c:v>5.3700000000000004E-4</c:v>
                </c:pt>
                <c:pt idx="12872">
                  <c:v>5.2599999999999999E-4</c:v>
                </c:pt>
                <c:pt idx="12873">
                  <c:v>5.0500000000000002E-4</c:v>
                </c:pt>
                <c:pt idx="12874">
                  <c:v>4.95E-4</c:v>
                </c:pt>
                <c:pt idx="12875">
                  <c:v>4.5300000000000001E-4</c:v>
                </c:pt>
                <c:pt idx="12876">
                  <c:v>4.3100000000000001E-4</c:v>
                </c:pt>
                <c:pt idx="12877">
                  <c:v>3.79E-4</c:v>
                </c:pt>
                <c:pt idx="12878">
                  <c:v>3.2600000000000001E-4</c:v>
                </c:pt>
                <c:pt idx="12879">
                  <c:v>2.63E-4</c:v>
                </c:pt>
                <c:pt idx="12880">
                  <c:v>1.8900000000000001E-4</c:v>
                </c:pt>
                <c:pt idx="12881">
                  <c:v>1.05E-4</c:v>
                </c:pt>
                <c:pt idx="12882">
                  <c:v>2.0000000000000002E-5</c:v>
                </c:pt>
                <c:pt idx="12883">
                  <c:v>-6.3999999999999997E-5</c:v>
                </c:pt>
                <c:pt idx="12884">
                  <c:v>-1.5899999999999999E-4</c:v>
                </c:pt>
                <c:pt idx="12885">
                  <c:v>-2.8499999999999999E-4</c:v>
                </c:pt>
                <c:pt idx="12886">
                  <c:v>-3.6900000000000002E-4</c:v>
                </c:pt>
                <c:pt idx="12887">
                  <c:v>-4.75E-4</c:v>
                </c:pt>
                <c:pt idx="12888">
                  <c:v>-6.0099999999999997E-4</c:v>
                </c:pt>
                <c:pt idx="12889">
                  <c:v>-7.0699999999999995E-4</c:v>
                </c:pt>
                <c:pt idx="12890">
                  <c:v>-8.12E-4</c:v>
                </c:pt>
                <c:pt idx="12891">
                  <c:v>-9.4899999999999997E-4</c:v>
                </c:pt>
                <c:pt idx="12892">
                  <c:v>-1.0330000000000001E-3</c:v>
                </c:pt>
                <c:pt idx="12893">
                  <c:v>-1.1180000000000001E-3</c:v>
                </c:pt>
                <c:pt idx="12894">
                  <c:v>-1.2340000000000001E-3</c:v>
                </c:pt>
                <c:pt idx="12895">
                  <c:v>-1.297E-3</c:v>
                </c:pt>
                <c:pt idx="12896">
                  <c:v>-1.371E-3</c:v>
                </c:pt>
                <c:pt idx="12897">
                  <c:v>-1.4339999999999999E-3</c:v>
                </c:pt>
                <c:pt idx="12898">
                  <c:v>-1.4760000000000001E-3</c:v>
                </c:pt>
                <c:pt idx="12899">
                  <c:v>-1.508E-3</c:v>
                </c:pt>
                <c:pt idx="12900">
                  <c:v>-1.529E-3</c:v>
                </c:pt>
                <c:pt idx="12901">
                  <c:v>-1.539E-3</c:v>
                </c:pt>
                <c:pt idx="12902">
                  <c:v>-1.539E-3</c:v>
                </c:pt>
                <c:pt idx="12903">
                  <c:v>-1.508E-3</c:v>
                </c:pt>
                <c:pt idx="12904">
                  <c:v>-1.487E-3</c:v>
                </c:pt>
                <c:pt idx="12905">
                  <c:v>-1.4339999999999999E-3</c:v>
                </c:pt>
                <c:pt idx="12906">
                  <c:v>-1.371E-3</c:v>
                </c:pt>
                <c:pt idx="12907">
                  <c:v>-1.307E-3</c:v>
                </c:pt>
                <c:pt idx="12908">
                  <c:v>-1.2340000000000001E-3</c:v>
                </c:pt>
                <c:pt idx="12909">
                  <c:v>-1.1280000000000001E-3</c:v>
                </c:pt>
                <c:pt idx="12910">
                  <c:v>-1.044E-3</c:v>
                </c:pt>
                <c:pt idx="12911">
                  <c:v>-9.4899999999999997E-4</c:v>
                </c:pt>
                <c:pt idx="12912">
                  <c:v>-8.5400000000000005E-4</c:v>
                </c:pt>
                <c:pt idx="12913">
                  <c:v>-7.4899999999999999E-4</c:v>
                </c:pt>
                <c:pt idx="12914">
                  <c:v>-6.5399999999999996E-4</c:v>
                </c:pt>
                <c:pt idx="12915">
                  <c:v>-5.3799999999999996E-4</c:v>
                </c:pt>
                <c:pt idx="12916">
                  <c:v>-4.5399999999999998E-4</c:v>
                </c:pt>
                <c:pt idx="12917">
                  <c:v>-3.59E-4</c:v>
                </c:pt>
                <c:pt idx="12918">
                  <c:v>-2.5399999999999999E-4</c:v>
                </c:pt>
                <c:pt idx="12919">
                  <c:v>-1.6899999999999999E-4</c:v>
                </c:pt>
                <c:pt idx="12920">
                  <c:v>-9.5000000000000005E-5</c:v>
                </c:pt>
                <c:pt idx="12921">
                  <c:v>-3.1999999999999999E-5</c:v>
                </c:pt>
                <c:pt idx="12922">
                  <c:v>3.1000000000000001E-5</c:v>
                </c:pt>
                <c:pt idx="12923">
                  <c:v>7.2999999999999999E-5</c:v>
                </c:pt>
                <c:pt idx="12924">
                  <c:v>1.05E-4</c:v>
                </c:pt>
                <c:pt idx="12925">
                  <c:v>1.36E-4</c:v>
                </c:pt>
                <c:pt idx="12926">
                  <c:v>1.47E-4</c:v>
                </c:pt>
                <c:pt idx="12927">
                  <c:v>1.6799999999999999E-4</c:v>
                </c:pt>
                <c:pt idx="12928">
                  <c:v>1.5699999999999999E-4</c:v>
                </c:pt>
                <c:pt idx="12929">
                  <c:v>1.47E-4</c:v>
                </c:pt>
                <c:pt idx="12930">
                  <c:v>1.15E-4</c:v>
                </c:pt>
                <c:pt idx="12931">
                  <c:v>1.15E-4</c:v>
                </c:pt>
                <c:pt idx="12932">
                  <c:v>7.2999999999999999E-5</c:v>
                </c:pt>
                <c:pt idx="12933">
                  <c:v>2.0000000000000002E-5</c:v>
                </c:pt>
                <c:pt idx="12934">
                  <c:v>-3.1999999999999999E-5</c:v>
                </c:pt>
                <c:pt idx="12935">
                  <c:v>-7.3999999999999996E-5</c:v>
                </c:pt>
                <c:pt idx="12936">
                  <c:v>-1.3799999999999999E-4</c:v>
                </c:pt>
                <c:pt idx="12937">
                  <c:v>-1.8000000000000001E-4</c:v>
                </c:pt>
                <c:pt idx="12938">
                  <c:v>-2.43E-4</c:v>
                </c:pt>
                <c:pt idx="12939">
                  <c:v>-3.0600000000000001E-4</c:v>
                </c:pt>
                <c:pt idx="12940">
                  <c:v>-3.6900000000000002E-4</c:v>
                </c:pt>
                <c:pt idx="12941">
                  <c:v>-4.3300000000000001E-4</c:v>
                </c:pt>
                <c:pt idx="12942">
                  <c:v>-4.8500000000000003E-4</c:v>
                </c:pt>
                <c:pt idx="12943">
                  <c:v>-5.4900000000000001E-4</c:v>
                </c:pt>
                <c:pt idx="12944">
                  <c:v>-6.0099999999999997E-4</c:v>
                </c:pt>
                <c:pt idx="12945">
                  <c:v>-6.5399999999999996E-4</c:v>
                </c:pt>
                <c:pt idx="12946">
                  <c:v>-7.1699999999999997E-4</c:v>
                </c:pt>
                <c:pt idx="12947">
                  <c:v>-7.7999999999999999E-4</c:v>
                </c:pt>
                <c:pt idx="12948">
                  <c:v>-8.2299999999999995E-4</c:v>
                </c:pt>
                <c:pt idx="12949">
                  <c:v>-8.7500000000000002E-4</c:v>
                </c:pt>
                <c:pt idx="12950">
                  <c:v>-9.2800000000000001E-4</c:v>
                </c:pt>
                <c:pt idx="12951">
                  <c:v>-9.7000000000000005E-4</c:v>
                </c:pt>
                <c:pt idx="12952">
                  <c:v>-1.023E-3</c:v>
                </c:pt>
                <c:pt idx="12953">
                  <c:v>-1.065E-3</c:v>
                </c:pt>
                <c:pt idx="12954">
                  <c:v>-1.1280000000000001E-3</c:v>
                </c:pt>
                <c:pt idx="12955">
                  <c:v>-1.1490000000000001E-3</c:v>
                </c:pt>
                <c:pt idx="12956">
                  <c:v>-1.2019999999999999E-3</c:v>
                </c:pt>
                <c:pt idx="12957">
                  <c:v>-1.2440000000000001E-3</c:v>
                </c:pt>
                <c:pt idx="12958">
                  <c:v>-1.276E-3</c:v>
                </c:pt>
                <c:pt idx="12959">
                  <c:v>-1.307E-3</c:v>
                </c:pt>
                <c:pt idx="12960">
                  <c:v>-1.3500000000000001E-3</c:v>
                </c:pt>
                <c:pt idx="12961">
                  <c:v>-1.3600000000000001E-3</c:v>
                </c:pt>
                <c:pt idx="12962">
                  <c:v>-1.3810000000000001E-3</c:v>
                </c:pt>
                <c:pt idx="12963">
                  <c:v>-1.413E-3</c:v>
                </c:pt>
                <c:pt idx="12964">
                  <c:v>-1.423E-3</c:v>
                </c:pt>
                <c:pt idx="12965">
                  <c:v>-1.423E-3</c:v>
                </c:pt>
                <c:pt idx="12966">
                  <c:v>-1.423E-3</c:v>
                </c:pt>
                <c:pt idx="12967">
                  <c:v>-1.423E-3</c:v>
                </c:pt>
                <c:pt idx="12968">
                  <c:v>-1.413E-3</c:v>
                </c:pt>
                <c:pt idx="12969">
                  <c:v>-1.392E-3</c:v>
                </c:pt>
                <c:pt idx="12970">
                  <c:v>-1.3600000000000001E-3</c:v>
                </c:pt>
                <c:pt idx="12971">
                  <c:v>-1.328E-3</c:v>
                </c:pt>
                <c:pt idx="12972">
                  <c:v>-1.297E-3</c:v>
                </c:pt>
                <c:pt idx="12973">
                  <c:v>-1.2440000000000001E-3</c:v>
                </c:pt>
                <c:pt idx="12974">
                  <c:v>-1.181E-3</c:v>
                </c:pt>
                <c:pt idx="12975">
                  <c:v>-1.139E-3</c:v>
                </c:pt>
                <c:pt idx="12976">
                  <c:v>-1.0859999999999999E-3</c:v>
                </c:pt>
                <c:pt idx="12977">
                  <c:v>-1.023E-3</c:v>
                </c:pt>
                <c:pt idx="12978">
                  <c:v>-9.4899999999999997E-4</c:v>
                </c:pt>
                <c:pt idx="12979">
                  <c:v>-8.8599999999999996E-4</c:v>
                </c:pt>
                <c:pt idx="12980">
                  <c:v>-8.2299999999999995E-4</c:v>
                </c:pt>
                <c:pt idx="12981">
                  <c:v>-7.5900000000000002E-4</c:v>
                </c:pt>
                <c:pt idx="12982">
                  <c:v>-7.0699999999999995E-4</c:v>
                </c:pt>
                <c:pt idx="12983">
                  <c:v>-6.5399999999999996E-4</c:v>
                </c:pt>
                <c:pt idx="12984">
                  <c:v>-6.0099999999999997E-4</c:v>
                </c:pt>
                <c:pt idx="12985">
                  <c:v>-5.4900000000000001E-4</c:v>
                </c:pt>
                <c:pt idx="12986">
                  <c:v>-5.3799999999999996E-4</c:v>
                </c:pt>
                <c:pt idx="12987">
                  <c:v>-4.9600000000000002E-4</c:v>
                </c:pt>
                <c:pt idx="12988">
                  <c:v>-4.75E-4</c:v>
                </c:pt>
                <c:pt idx="12989">
                  <c:v>-4.64E-4</c:v>
                </c:pt>
                <c:pt idx="12990">
                  <c:v>-4.75E-4</c:v>
                </c:pt>
                <c:pt idx="12991">
                  <c:v>-4.64E-4</c:v>
                </c:pt>
                <c:pt idx="12992">
                  <c:v>-4.9600000000000002E-4</c:v>
                </c:pt>
                <c:pt idx="12993">
                  <c:v>-5.1699999999999999E-4</c:v>
                </c:pt>
                <c:pt idx="12994">
                  <c:v>-5.4900000000000001E-4</c:v>
                </c:pt>
                <c:pt idx="12995">
                  <c:v>-5.8E-4</c:v>
                </c:pt>
                <c:pt idx="12996">
                  <c:v>-6.3299999999999999E-4</c:v>
                </c:pt>
                <c:pt idx="12997">
                  <c:v>-6.96E-4</c:v>
                </c:pt>
                <c:pt idx="12998">
                  <c:v>-7.5900000000000002E-4</c:v>
                </c:pt>
                <c:pt idx="12999">
                  <c:v>-8.12E-4</c:v>
                </c:pt>
                <c:pt idx="13000">
                  <c:v>-8.7500000000000002E-4</c:v>
                </c:pt>
                <c:pt idx="13001">
                  <c:v>-9.3899999999999995E-4</c:v>
                </c:pt>
                <c:pt idx="13002">
                  <c:v>-9.9099999999999991E-4</c:v>
                </c:pt>
                <c:pt idx="13003">
                  <c:v>-1.044E-3</c:v>
                </c:pt>
                <c:pt idx="13004">
                  <c:v>-1.1069999999999999E-3</c:v>
                </c:pt>
                <c:pt idx="13005">
                  <c:v>-1.16E-3</c:v>
                </c:pt>
                <c:pt idx="13006">
                  <c:v>-1.2019999999999999E-3</c:v>
                </c:pt>
                <c:pt idx="13007">
                  <c:v>-1.2229999999999999E-3</c:v>
                </c:pt>
                <c:pt idx="13008">
                  <c:v>-1.255E-3</c:v>
                </c:pt>
                <c:pt idx="13009">
                  <c:v>-1.255E-3</c:v>
                </c:pt>
                <c:pt idx="13010">
                  <c:v>-1.2650000000000001E-3</c:v>
                </c:pt>
                <c:pt idx="13011">
                  <c:v>-1.255E-3</c:v>
                </c:pt>
                <c:pt idx="13012">
                  <c:v>-1.255E-3</c:v>
                </c:pt>
                <c:pt idx="13013">
                  <c:v>-1.2229999999999999E-3</c:v>
                </c:pt>
                <c:pt idx="13014">
                  <c:v>-1.191E-3</c:v>
                </c:pt>
                <c:pt idx="13015">
                  <c:v>-1.1280000000000001E-3</c:v>
                </c:pt>
                <c:pt idx="13016">
                  <c:v>-1.0970000000000001E-3</c:v>
                </c:pt>
                <c:pt idx="13017">
                  <c:v>-1.0330000000000001E-3</c:v>
                </c:pt>
                <c:pt idx="13018">
                  <c:v>-9.810000000000001E-4</c:v>
                </c:pt>
                <c:pt idx="13019">
                  <c:v>-9.1699999999999995E-4</c:v>
                </c:pt>
                <c:pt idx="13020">
                  <c:v>-8.5400000000000005E-4</c:v>
                </c:pt>
                <c:pt idx="13021">
                  <c:v>-7.7999999999999999E-4</c:v>
                </c:pt>
                <c:pt idx="13022">
                  <c:v>-7.0699999999999995E-4</c:v>
                </c:pt>
                <c:pt idx="13023">
                  <c:v>-6.5399999999999996E-4</c:v>
                </c:pt>
                <c:pt idx="13024">
                  <c:v>-5.9100000000000005E-4</c:v>
                </c:pt>
                <c:pt idx="13025">
                  <c:v>-5.2800000000000004E-4</c:v>
                </c:pt>
                <c:pt idx="13026">
                  <c:v>-4.64E-4</c:v>
                </c:pt>
                <c:pt idx="13027">
                  <c:v>-4.2200000000000001E-4</c:v>
                </c:pt>
                <c:pt idx="13028">
                  <c:v>-3.6900000000000002E-4</c:v>
                </c:pt>
                <c:pt idx="13029">
                  <c:v>-3.3799999999999998E-4</c:v>
                </c:pt>
                <c:pt idx="13030">
                  <c:v>-3.2699999999999998E-4</c:v>
                </c:pt>
                <c:pt idx="13031">
                  <c:v>-3.0600000000000001E-4</c:v>
                </c:pt>
                <c:pt idx="13032">
                  <c:v>-2.8499999999999999E-4</c:v>
                </c:pt>
                <c:pt idx="13033">
                  <c:v>-2.6400000000000002E-4</c:v>
                </c:pt>
                <c:pt idx="13034">
                  <c:v>-2.6400000000000002E-4</c:v>
                </c:pt>
                <c:pt idx="13035">
                  <c:v>-2.8499999999999999E-4</c:v>
                </c:pt>
                <c:pt idx="13036">
                  <c:v>-3.0600000000000001E-4</c:v>
                </c:pt>
                <c:pt idx="13037">
                  <c:v>-3.2699999999999998E-4</c:v>
                </c:pt>
                <c:pt idx="13038">
                  <c:v>-3.59E-4</c:v>
                </c:pt>
                <c:pt idx="13039">
                  <c:v>-3.9100000000000002E-4</c:v>
                </c:pt>
                <c:pt idx="13040">
                  <c:v>-4.1199999999999999E-4</c:v>
                </c:pt>
                <c:pt idx="13041">
                  <c:v>-4.4299999999999998E-4</c:v>
                </c:pt>
                <c:pt idx="13042">
                  <c:v>-4.75E-4</c:v>
                </c:pt>
                <c:pt idx="13043">
                  <c:v>-4.9600000000000002E-4</c:v>
                </c:pt>
                <c:pt idx="13044">
                  <c:v>-5.4900000000000001E-4</c:v>
                </c:pt>
                <c:pt idx="13045">
                  <c:v>-5.8E-4</c:v>
                </c:pt>
                <c:pt idx="13046">
                  <c:v>-5.8E-4</c:v>
                </c:pt>
                <c:pt idx="13047">
                  <c:v>-6.2200000000000005E-4</c:v>
                </c:pt>
                <c:pt idx="13048">
                  <c:v>-6.2200000000000005E-4</c:v>
                </c:pt>
                <c:pt idx="13049">
                  <c:v>-6.3299999999999999E-4</c:v>
                </c:pt>
                <c:pt idx="13050">
                  <c:v>-6.5399999999999996E-4</c:v>
                </c:pt>
                <c:pt idx="13051">
                  <c:v>-6.4300000000000002E-4</c:v>
                </c:pt>
                <c:pt idx="13052">
                  <c:v>-6.5399999999999996E-4</c:v>
                </c:pt>
                <c:pt idx="13053">
                  <c:v>-6.3299999999999999E-4</c:v>
                </c:pt>
                <c:pt idx="13054">
                  <c:v>-6.2200000000000005E-4</c:v>
                </c:pt>
                <c:pt idx="13055">
                  <c:v>-6.2200000000000005E-4</c:v>
                </c:pt>
                <c:pt idx="13056">
                  <c:v>-5.9100000000000005E-4</c:v>
                </c:pt>
                <c:pt idx="13057">
                  <c:v>-5.6999999999999998E-4</c:v>
                </c:pt>
                <c:pt idx="13058">
                  <c:v>-5.3799999999999996E-4</c:v>
                </c:pt>
                <c:pt idx="13059">
                  <c:v>-5.3799999999999996E-4</c:v>
                </c:pt>
                <c:pt idx="13060">
                  <c:v>-5.0600000000000005E-4</c:v>
                </c:pt>
                <c:pt idx="13061">
                  <c:v>-4.8500000000000003E-4</c:v>
                </c:pt>
                <c:pt idx="13062">
                  <c:v>-4.75E-4</c:v>
                </c:pt>
                <c:pt idx="13063">
                  <c:v>-4.5399999999999998E-4</c:v>
                </c:pt>
                <c:pt idx="13064">
                  <c:v>-4.5399999999999998E-4</c:v>
                </c:pt>
                <c:pt idx="13065">
                  <c:v>-4.4299999999999998E-4</c:v>
                </c:pt>
                <c:pt idx="13066">
                  <c:v>-4.4299999999999998E-4</c:v>
                </c:pt>
                <c:pt idx="13067">
                  <c:v>-4.5399999999999998E-4</c:v>
                </c:pt>
                <c:pt idx="13068">
                  <c:v>-4.3300000000000001E-4</c:v>
                </c:pt>
                <c:pt idx="13069">
                  <c:v>-4.5399999999999998E-4</c:v>
                </c:pt>
                <c:pt idx="13070">
                  <c:v>-4.8500000000000003E-4</c:v>
                </c:pt>
                <c:pt idx="13071">
                  <c:v>-5.0600000000000005E-4</c:v>
                </c:pt>
                <c:pt idx="13072">
                  <c:v>-5.2800000000000004E-4</c:v>
                </c:pt>
                <c:pt idx="13073">
                  <c:v>-5.4900000000000001E-4</c:v>
                </c:pt>
                <c:pt idx="13074">
                  <c:v>-6.1200000000000002E-4</c:v>
                </c:pt>
                <c:pt idx="13075">
                  <c:v>-6.2200000000000005E-4</c:v>
                </c:pt>
                <c:pt idx="13076">
                  <c:v>-6.6500000000000001E-4</c:v>
                </c:pt>
                <c:pt idx="13077">
                  <c:v>-7.0699999999999995E-4</c:v>
                </c:pt>
                <c:pt idx="13078">
                  <c:v>-7.3800000000000005E-4</c:v>
                </c:pt>
                <c:pt idx="13079">
                  <c:v>-7.7999999999999999E-4</c:v>
                </c:pt>
                <c:pt idx="13080">
                  <c:v>-8.2299999999999995E-4</c:v>
                </c:pt>
                <c:pt idx="13081">
                  <c:v>-8.7500000000000002E-4</c:v>
                </c:pt>
                <c:pt idx="13082">
                  <c:v>-9.0700000000000004E-4</c:v>
                </c:pt>
                <c:pt idx="13083">
                  <c:v>-9.2800000000000001E-4</c:v>
                </c:pt>
                <c:pt idx="13084">
                  <c:v>-9.810000000000001E-4</c:v>
                </c:pt>
                <c:pt idx="13085">
                  <c:v>-1.023E-3</c:v>
                </c:pt>
                <c:pt idx="13086">
                  <c:v>-1.054E-3</c:v>
                </c:pt>
                <c:pt idx="13087">
                  <c:v>-1.0759999999999999E-3</c:v>
                </c:pt>
                <c:pt idx="13088">
                  <c:v>-1.1069999999999999E-3</c:v>
                </c:pt>
                <c:pt idx="13089">
                  <c:v>-1.139E-3</c:v>
                </c:pt>
                <c:pt idx="13090">
                  <c:v>-1.1490000000000001E-3</c:v>
                </c:pt>
                <c:pt idx="13091">
                  <c:v>-1.181E-3</c:v>
                </c:pt>
                <c:pt idx="13092">
                  <c:v>-1.17E-3</c:v>
                </c:pt>
                <c:pt idx="13093">
                  <c:v>-1.2019999999999999E-3</c:v>
                </c:pt>
                <c:pt idx="13094">
                  <c:v>-1.2019999999999999E-3</c:v>
                </c:pt>
                <c:pt idx="13095">
                  <c:v>-1.2130000000000001E-3</c:v>
                </c:pt>
                <c:pt idx="13096">
                  <c:v>-1.2130000000000001E-3</c:v>
                </c:pt>
                <c:pt idx="13097">
                  <c:v>-1.2130000000000001E-3</c:v>
                </c:pt>
                <c:pt idx="13098">
                  <c:v>-1.2019999999999999E-3</c:v>
                </c:pt>
                <c:pt idx="13099">
                  <c:v>-1.2340000000000001E-3</c:v>
                </c:pt>
                <c:pt idx="13100">
                  <c:v>-1.2440000000000001E-3</c:v>
                </c:pt>
                <c:pt idx="13101">
                  <c:v>-1.2229999999999999E-3</c:v>
                </c:pt>
                <c:pt idx="13102">
                  <c:v>-1.2229999999999999E-3</c:v>
                </c:pt>
                <c:pt idx="13103">
                  <c:v>-1.2340000000000001E-3</c:v>
                </c:pt>
                <c:pt idx="13104">
                  <c:v>-1.255E-3</c:v>
                </c:pt>
                <c:pt idx="13105">
                  <c:v>-1.255E-3</c:v>
                </c:pt>
                <c:pt idx="13106">
                  <c:v>-1.255E-3</c:v>
                </c:pt>
                <c:pt idx="13107">
                  <c:v>-1.255E-3</c:v>
                </c:pt>
                <c:pt idx="13108">
                  <c:v>-1.2650000000000001E-3</c:v>
                </c:pt>
                <c:pt idx="13109">
                  <c:v>-1.286E-3</c:v>
                </c:pt>
                <c:pt idx="13110">
                  <c:v>-1.307E-3</c:v>
                </c:pt>
                <c:pt idx="13111">
                  <c:v>-1.286E-3</c:v>
                </c:pt>
                <c:pt idx="13112">
                  <c:v>-1.286E-3</c:v>
                </c:pt>
                <c:pt idx="13113">
                  <c:v>-1.297E-3</c:v>
                </c:pt>
                <c:pt idx="13114">
                  <c:v>-1.3179999999999999E-3</c:v>
                </c:pt>
                <c:pt idx="13115">
                  <c:v>-1.307E-3</c:v>
                </c:pt>
                <c:pt idx="13116">
                  <c:v>-1.297E-3</c:v>
                </c:pt>
                <c:pt idx="13117">
                  <c:v>-1.297E-3</c:v>
                </c:pt>
                <c:pt idx="13118">
                  <c:v>-1.307E-3</c:v>
                </c:pt>
                <c:pt idx="13119">
                  <c:v>-1.297E-3</c:v>
                </c:pt>
                <c:pt idx="13120">
                  <c:v>-1.286E-3</c:v>
                </c:pt>
                <c:pt idx="13121">
                  <c:v>-1.276E-3</c:v>
                </c:pt>
                <c:pt idx="13122">
                  <c:v>-1.276E-3</c:v>
                </c:pt>
                <c:pt idx="13123">
                  <c:v>-1.255E-3</c:v>
                </c:pt>
                <c:pt idx="13124">
                  <c:v>-1.2340000000000001E-3</c:v>
                </c:pt>
                <c:pt idx="13125">
                  <c:v>-1.2340000000000001E-3</c:v>
                </c:pt>
                <c:pt idx="13126">
                  <c:v>-1.2130000000000001E-3</c:v>
                </c:pt>
                <c:pt idx="13127">
                  <c:v>-1.181E-3</c:v>
                </c:pt>
                <c:pt idx="13128">
                  <c:v>-1.1490000000000001E-3</c:v>
                </c:pt>
                <c:pt idx="13129">
                  <c:v>-1.1280000000000001E-3</c:v>
                </c:pt>
                <c:pt idx="13130">
                  <c:v>-1.0970000000000001E-3</c:v>
                </c:pt>
                <c:pt idx="13131">
                  <c:v>-1.054E-3</c:v>
                </c:pt>
                <c:pt idx="13132">
                  <c:v>-1.023E-3</c:v>
                </c:pt>
                <c:pt idx="13133">
                  <c:v>-1.0020000000000001E-3</c:v>
                </c:pt>
                <c:pt idx="13134">
                  <c:v>-9.810000000000001E-4</c:v>
                </c:pt>
                <c:pt idx="13135">
                  <c:v>-9.1699999999999995E-4</c:v>
                </c:pt>
                <c:pt idx="13136">
                  <c:v>-8.9599999999999999E-4</c:v>
                </c:pt>
                <c:pt idx="13137">
                  <c:v>-8.5400000000000005E-4</c:v>
                </c:pt>
                <c:pt idx="13138">
                  <c:v>-8.0199999999999998E-4</c:v>
                </c:pt>
                <c:pt idx="13139">
                  <c:v>-7.6999999999999996E-4</c:v>
                </c:pt>
                <c:pt idx="13140">
                  <c:v>-7.3800000000000005E-4</c:v>
                </c:pt>
                <c:pt idx="13141">
                  <c:v>-6.7500000000000004E-4</c:v>
                </c:pt>
                <c:pt idx="13142">
                  <c:v>-6.5399999999999996E-4</c:v>
                </c:pt>
                <c:pt idx="13143">
                  <c:v>-6.1200000000000002E-4</c:v>
                </c:pt>
                <c:pt idx="13144">
                  <c:v>-5.4900000000000001E-4</c:v>
                </c:pt>
                <c:pt idx="13145">
                  <c:v>-5.2800000000000004E-4</c:v>
                </c:pt>
                <c:pt idx="13146">
                  <c:v>-4.75E-4</c:v>
                </c:pt>
                <c:pt idx="13147">
                  <c:v>-4.2200000000000001E-4</c:v>
                </c:pt>
                <c:pt idx="13148">
                  <c:v>-4.0099999999999999E-4</c:v>
                </c:pt>
                <c:pt idx="13149">
                  <c:v>-3.48E-4</c:v>
                </c:pt>
                <c:pt idx="13150">
                  <c:v>-3.1700000000000001E-4</c:v>
                </c:pt>
                <c:pt idx="13151">
                  <c:v>-2.8499999999999999E-4</c:v>
                </c:pt>
                <c:pt idx="13152">
                  <c:v>-2.32E-4</c:v>
                </c:pt>
                <c:pt idx="13153">
                  <c:v>-2.0100000000000001E-4</c:v>
                </c:pt>
                <c:pt idx="13154">
                  <c:v>-1.6899999999999999E-4</c:v>
                </c:pt>
                <c:pt idx="13155">
                  <c:v>-1.3799999999999999E-4</c:v>
                </c:pt>
                <c:pt idx="13156">
                  <c:v>-1.17E-4</c:v>
                </c:pt>
                <c:pt idx="13157">
                  <c:v>-7.3999999999999996E-5</c:v>
                </c:pt>
                <c:pt idx="13158">
                  <c:v>-7.3999999999999996E-5</c:v>
                </c:pt>
                <c:pt idx="13159">
                  <c:v>-4.3000000000000002E-5</c:v>
                </c:pt>
                <c:pt idx="13160">
                  <c:v>-4.3000000000000002E-5</c:v>
                </c:pt>
                <c:pt idx="13161">
                  <c:v>-3.1999999999999999E-5</c:v>
                </c:pt>
                <c:pt idx="13162">
                  <c:v>-3.1999999999999999E-5</c:v>
                </c:pt>
                <c:pt idx="13163">
                  <c:v>-4.3000000000000002E-5</c:v>
                </c:pt>
                <c:pt idx="13164">
                  <c:v>-6.3999999999999997E-5</c:v>
                </c:pt>
                <c:pt idx="13165">
                  <c:v>-7.3999999999999996E-5</c:v>
                </c:pt>
                <c:pt idx="13166">
                  <c:v>-8.5000000000000006E-5</c:v>
                </c:pt>
                <c:pt idx="13167">
                  <c:v>-1.17E-4</c:v>
                </c:pt>
                <c:pt idx="13168">
                  <c:v>-1.6899999999999999E-4</c:v>
                </c:pt>
                <c:pt idx="13169">
                  <c:v>-2.0100000000000001E-4</c:v>
                </c:pt>
                <c:pt idx="13170">
                  <c:v>-2.43E-4</c:v>
                </c:pt>
                <c:pt idx="13171">
                  <c:v>-2.7500000000000002E-4</c:v>
                </c:pt>
                <c:pt idx="13172">
                  <c:v>-3.48E-4</c:v>
                </c:pt>
                <c:pt idx="13173">
                  <c:v>-3.6900000000000002E-4</c:v>
                </c:pt>
                <c:pt idx="13174">
                  <c:v>-4.4299999999999998E-4</c:v>
                </c:pt>
                <c:pt idx="13175">
                  <c:v>-5.0600000000000005E-4</c:v>
                </c:pt>
                <c:pt idx="13176">
                  <c:v>-5.5900000000000004E-4</c:v>
                </c:pt>
                <c:pt idx="13177">
                  <c:v>-6.2200000000000005E-4</c:v>
                </c:pt>
                <c:pt idx="13178">
                  <c:v>-6.8599999999999998E-4</c:v>
                </c:pt>
                <c:pt idx="13179">
                  <c:v>-7.3800000000000005E-4</c:v>
                </c:pt>
                <c:pt idx="13180">
                  <c:v>-7.9100000000000004E-4</c:v>
                </c:pt>
                <c:pt idx="13181">
                  <c:v>-8.4400000000000002E-4</c:v>
                </c:pt>
                <c:pt idx="13182">
                  <c:v>-8.9599999999999999E-4</c:v>
                </c:pt>
                <c:pt idx="13183">
                  <c:v>-9.3899999999999995E-4</c:v>
                </c:pt>
                <c:pt idx="13184">
                  <c:v>-9.4899999999999997E-4</c:v>
                </c:pt>
                <c:pt idx="13185">
                  <c:v>-9.9099999999999991E-4</c:v>
                </c:pt>
                <c:pt idx="13186">
                  <c:v>-9.9099999999999991E-4</c:v>
                </c:pt>
                <c:pt idx="13187">
                  <c:v>-1.0330000000000001E-3</c:v>
                </c:pt>
                <c:pt idx="13188">
                  <c:v>-1.023E-3</c:v>
                </c:pt>
                <c:pt idx="13189">
                  <c:v>-1.0020000000000001E-3</c:v>
                </c:pt>
                <c:pt idx="13190">
                  <c:v>-9.9099999999999991E-4</c:v>
                </c:pt>
                <c:pt idx="13191">
                  <c:v>-9.810000000000001E-4</c:v>
                </c:pt>
                <c:pt idx="13192">
                  <c:v>-9.3899999999999995E-4</c:v>
                </c:pt>
                <c:pt idx="13193">
                  <c:v>-8.9599999999999999E-4</c:v>
                </c:pt>
                <c:pt idx="13194">
                  <c:v>-8.5400000000000005E-4</c:v>
                </c:pt>
                <c:pt idx="13195">
                  <c:v>-8.0199999999999998E-4</c:v>
                </c:pt>
                <c:pt idx="13196">
                  <c:v>-7.4899999999999999E-4</c:v>
                </c:pt>
                <c:pt idx="13197">
                  <c:v>-6.8599999999999998E-4</c:v>
                </c:pt>
                <c:pt idx="13198">
                  <c:v>-6.1200000000000002E-4</c:v>
                </c:pt>
                <c:pt idx="13199">
                  <c:v>-5.5900000000000004E-4</c:v>
                </c:pt>
                <c:pt idx="13200">
                  <c:v>-4.64E-4</c:v>
                </c:pt>
                <c:pt idx="13201">
                  <c:v>-4.0099999999999999E-4</c:v>
                </c:pt>
                <c:pt idx="13202">
                  <c:v>-3.2699999999999998E-4</c:v>
                </c:pt>
                <c:pt idx="13203">
                  <c:v>-2.5399999999999999E-4</c:v>
                </c:pt>
                <c:pt idx="13204">
                  <c:v>-2.0100000000000001E-4</c:v>
                </c:pt>
                <c:pt idx="13205">
                  <c:v>-1.5899999999999999E-4</c:v>
                </c:pt>
                <c:pt idx="13206">
                  <c:v>-8.5000000000000006E-5</c:v>
                </c:pt>
                <c:pt idx="13207">
                  <c:v>-5.3000000000000001E-5</c:v>
                </c:pt>
                <c:pt idx="13208">
                  <c:v>-9.9999999999999995E-7</c:v>
                </c:pt>
                <c:pt idx="13209">
                  <c:v>3.1000000000000001E-5</c:v>
                </c:pt>
                <c:pt idx="13210">
                  <c:v>4.1999999999999998E-5</c:v>
                </c:pt>
                <c:pt idx="13211">
                  <c:v>6.3E-5</c:v>
                </c:pt>
                <c:pt idx="13212">
                  <c:v>4.1999999999999998E-5</c:v>
                </c:pt>
                <c:pt idx="13213">
                  <c:v>4.1999999999999998E-5</c:v>
                </c:pt>
                <c:pt idx="13214">
                  <c:v>1.0000000000000001E-5</c:v>
                </c:pt>
                <c:pt idx="13215">
                  <c:v>-1.1E-5</c:v>
                </c:pt>
                <c:pt idx="13216">
                  <c:v>-6.3999999999999997E-5</c:v>
                </c:pt>
                <c:pt idx="13217">
                  <c:v>-1.3799999999999999E-4</c:v>
                </c:pt>
                <c:pt idx="13218">
                  <c:v>-2.0100000000000001E-4</c:v>
                </c:pt>
                <c:pt idx="13219">
                  <c:v>-2.8499999999999999E-4</c:v>
                </c:pt>
                <c:pt idx="13220">
                  <c:v>-3.59E-4</c:v>
                </c:pt>
                <c:pt idx="13221">
                  <c:v>-4.4299999999999998E-4</c:v>
                </c:pt>
                <c:pt idx="13222">
                  <c:v>-5.4900000000000001E-4</c:v>
                </c:pt>
                <c:pt idx="13223">
                  <c:v>-6.3299999999999999E-4</c:v>
                </c:pt>
                <c:pt idx="13224">
                  <c:v>-7.4899999999999999E-4</c:v>
                </c:pt>
                <c:pt idx="13225">
                  <c:v>-8.5400000000000005E-4</c:v>
                </c:pt>
                <c:pt idx="13226">
                  <c:v>-9.6000000000000002E-4</c:v>
                </c:pt>
                <c:pt idx="13227">
                  <c:v>-1.0759999999999999E-3</c:v>
                </c:pt>
                <c:pt idx="13228">
                  <c:v>-1.17E-3</c:v>
                </c:pt>
                <c:pt idx="13229">
                  <c:v>-1.255E-3</c:v>
                </c:pt>
                <c:pt idx="13230">
                  <c:v>-1.3500000000000001E-3</c:v>
                </c:pt>
                <c:pt idx="13231">
                  <c:v>-1.423E-3</c:v>
                </c:pt>
                <c:pt idx="13232">
                  <c:v>-1.4970000000000001E-3</c:v>
                </c:pt>
                <c:pt idx="13233">
                  <c:v>-1.56E-3</c:v>
                </c:pt>
                <c:pt idx="13234">
                  <c:v>-1.6130000000000001E-3</c:v>
                </c:pt>
                <c:pt idx="13235">
                  <c:v>-1.6659999999999999E-3</c:v>
                </c:pt>
                <c:pt idx="13236">
                  <c:v>-1.6869999999999999E-3</c:v>
                </c:pt>
                <c:pt idx="13237">
                  <c:v>-1.6969999999999999E-3</c:v>
                </c:pt>
                <c:pt idx="13238">
                  <c:v>-1.676E-3</c:v>
                </c:pt>
                <c:pt idx="13239">
                  <c:v>-1.6969999999999999E-3</c:v>
                </c:pt>
                <c:pt idx="13240">
                  <c:v>-1.6659999999999999E-3</c:v>
                </c:pt>
                <c:pt idx="13241">
                  <c:v>-1.634E-3</c:v>
                </c:pt>
                <c:pt idx="13242">
                  <c:v>-1.5809999999999999E-3</c:v>
                </c:pt>
                <c:pt idx="13243">
                  <c:v>-1.539E-3</c:v>
                </c:pt>
                <c:pt idx="13244">
                  <c:v>-1.4549999999999999E-3</c:v>
                </c:pt>
                <c:pt idx="13245">
                  <c:v>-1.402E-3</c:v>
                </c:pt>
                <c:pt idx="13246">
                  <c:v>-1.307E-3</c:v>
                </c:pt>
                <c:pt idx="13247">
                  <c:v>-1.2340000000000001E-3</c:v>
                </c:pt>
                <c:pt idx="13248">
                  <c:v>-1.1490000000000001E-3</c:v>
                </c:pt>
                <c:pt idx="13249">
                  <c:v>-1.065E-3</c:v>
                </c:pt>
                <c:pt idx="13250">
                  <c:v>-9.810000000000001E-4</c:v>
                </c:pt>
                <c:pt idx="13251">
                  <c:v>-9.0700000000000004E-4</c:v>
                </c:pt>
                <c:pt idx="13252">
                  <c:v>-8.4400000000000002E-4</c:v>
                </c:pt>
                <c:pt idx="13253">
                  <c:v>-7.6999999999999996E-4</c:v>
                </c:pt>
                <c:pt idx="13254">
                  <c:v>-7.0699999999999995E-4</c:v>
                </c:pt>
                <c:pt idx="13255">
                  <c:v>-6.6500000000000001E-4</c:v>
                </c:pt>
                <c:pt idx="13256">
                  <c:v>-6.4300000000000002E-4</c:v>
                </c:pt>
                <c:pt idx="13257">
                  <c:v>-5.9100000000000005E-4</c:v>
                </c:pt>
                <c:pt idx="13258">
                  <c:v>-5.8E-4</c:v>
                </c:pt>
                <c:pt idx="13259">
                  <c:v>-6.0099999999999997E-4</c:v>
                </c:pt>
                <c:pt idx="13260">
                  <c:v>-6.0099999999999997E-4</c:v>
                </c:pt>
                <c:pt idx="13261">
                  <c:v>-6.3299999999999999E-4</c:v>
                </c:pt>
                <c:pt idx="13262">
                  <c:v>-6.7500000000000004E-4</c:v>
                </c:pt>
                <c:pt idx="13263">
                  <c:v>-7.3800000000000005E-4</c:v>
                </c:pt>
                <c:pt idx="13264">
                  <c:v>-8.12E-4</c:v>
                </c:pt>
                <c:pt idx="13265">
                  <c:v>-8.8599999999999996E-4</c:v>
                </c:pt>
                <c:pt idx="13266">
                  <c:v>-9.6000000000000002E-4</c:v>
                </c:pt>
                <c:pt idx="13267">
                  <c:v>-1.0859999999999999E-3</c:v>
                </c:pt>
                <c:pt idx="13268">
                  <c:v>-1.16E-3</c:v>
                </c:pt>
                <c:pt idx="13269">
                  <c:v>-1.297E-3</c:v>
                </c:pt>
                <c:pt idx="13270">
                  <c:v>-1.402E-3</c:v>
                </c:pt>
                <c:pt idx="13271">
                  <c:v>-1.508E-3</c:v>
                </c:pt>
                <c:pt idx="13272">
                  <c:v>-1.645E-3</c:v>
                </c:pt>
                <c:pt idx="13273">
                  <c:v>-1.75E-3</c:v>
                </c:pt>
                <c:pt idx="13274">
                  <c:v>-1.8760000000000001E-3</c:v>
                </c:pt>
                <c:pt idx="13275">
                  <c:v>-1.9710000000000001E-3</c:v>
                </c:pt>
                <c:pt idx="13276">
                  <c:v>-2.0560000000000001E-3</c:v>
                </c:pt>
                <c:pt idx="13277">
                  <c:v>-2.14E-3</c:v>
                </c:pt>
                <c:pt idx="13278">
                  <c:v>-2.2030000000000001E-3</c:v>
                </c:pt>
                <c:pt idx="13279">
                  <c:v>-2.2769999999999999E-3</c:v>
                </c:pt>
                <c:pt idx="13280">
                  <c:v>-2.3089999999999999E-3</c:v>
                </c:pt>
                <c:pt idx="13281">
                  <c:v>-2.3400000000000001E-3</c:v>
                </c:pt>
                <c:pt idx="13282">
                  <c:v>-2.3609999999999998E-3</c:v>
                </c:pt>
                <c:pt idx="13283">
                  <c:v>-2.3609999999999998E-3</c:v>
                </c:pt>
                <c:pt idx="13284">
                  <c:v>-2.3609999999999998E-3</c:v>
                </c:pt>
                <c:pt idx="13285">
                  <c:v>-2.2980000000000001E-3</c:v>
                </c:pt>
                <c:pt idx="13286">
                  <c:v>-2.245E-3</c:v>
                </c:pt>
                <c:pt idx="13287">
                  <c:v>-2.2139999999999998E-3</c:v>
                </c:pt>
                <c:pt idx="13288">
                  <c:v>-2.14E-3</c:v>
                </c:pt>
                <c:pt idx="13289">
                  <c:v>-2.0660000000000001E-3</c:v>
                </c:pt>
                <c:pt idx="13290">
                  <c:v>-1.9819999999999998E-3</c:v>
                </c:pt>
                <c:pt idx="13291">
                  <c:v>-1.8760000000000001E-3</c:v>
                </c:pt>
                <c:pt idx="13292">
                  <c:v>-1.771E-3</c:v>
                </c:pt>
                <c:pt idx="13293">
                  <c:v>-1.655E-3</c:v>
                </c:pt>
                <c:pt idx="13294">
                  <c:v>-1.539E-3</c:v>
                </c:pt>
                <c:pt idx="13295">
                  <c:v>-1.423E-3</c:v>
                </c:pt>
                <c:pt idx="13296">
                  <c:v>-1.3179999999999999E-3</c:v>
                </c:pt>
                <c:pt idx="13297">
                  <c:v>-1.2229999999999999E-3</c:v>
                </c:pt>
                <c:pt idx="13298">
                  <c:v>-1.1180000000000001E-3</c:v>
                </c:pt>
                <c:pt idx="13299">
                  <c:v>-1.0020000000000001E-3</c:v>
                </c:pt>
                <c:pt idx="13300">
                  <c:v>-9.0700000000000004E-4</c:v>
                </c:pt>
                <c:pt idx="13301">
                  <c:v>-8.4400000000000002E-4</c:v>
                </c:pt>
                <c:pt idx="13302">
                  <c:v>-7.5900000000000002E-4</c:v>
                </c:pt>
                <c:pt idx="13303">
                  <c:v>-6.7500000000000004E-4</c:v>
                </c:pt>
                <c:pt idx="13304">
                  <c:v>-6.2200000000000005E-4</c:v>
                </c:pt>
                <c:pt idx="13305">
                  <c:v>-5.6999999999999998E-4</c:v>
                </c:pt>
                <c:pt idx="13306">
                  <c:v>-5.3799999999999996E-4</c:v>
                </c:pt>
                <c:pt idx="13307">
                  <c:v>-5.0600000000000005E-4</c:v>
                </c:pt>
                <c:pt idx="13308">
                  <c:v>-4.8500000000000003E-4</c:v>
                </c:pt>
                <c:pt idx="13309">
                  <c:v>-4.75E-4</c:v>
                </c:pt>
                <c:pt idx="13310">
                  <c:v>-4.8500000000000003E-4</c:v>
                </c:pt>
                <c:pt idx="13311">
                  <c:v>-4.75E-4</c:v>
                </c:pt>
                <c:pt idx="13312">
                  <c:v>-4.75E-4</c:v>
                </c:pt>
                <c:pt idx="13313">
                  <c:v>-4.9600000000000002E-4</c:v>
                </c:pt>
                <c:pt idx="13314">
                  <c:v>-5.0600000000000005E-4</c:v>
                </c:pt>
                <c:pt idx="13315">
                  <c:v>-5.3799999999999996E-4</c:v>
                </c:pt>
                <c:pt idx="13316">
                  <c:v>-5.4900000000000001E-4</c:v>
                </c:pt>
                <c:pt idx="13317">
                  <c:v>-5.9100000000000005E-4</c:v>
                </c:pt>
                <c:pt idx="13318">
                  <c:v>-6.1200000000000002E-4</c:v>
                </c:pt>
                <c:pt idx="13319">
                  <c:v>-6.2200000000000005E-4</c:v>
                </c:pt>
                <c:pt idx="13320">
                  <c:v>-6.4300000000000002E-4</c:v>
                </c:pt>
                <c:pt idx="13321">
                  <c:v>-6.6500000000000001E-4</c:v>
                </c:pt>
                <c:pt idx="13322">
                  <c:v>-6.8599999999999998E-4</c:v>
                </c:pt>
                <c:pt idx="13323">
                  <c:v>-7.0699999999999995E-4</c:v>
                </c:pt>
                <c:pt idx="13324">
                  <c:v>-7.1699999999999997E-4</c:v>
                </c:pt>
                <c:pt idx="13325">
                  <c:v>-7.1699999999999997E-4</c:v>
                </c:pt>
                <c:pt idx="13326">
                  <c:v>-7.4899999999999999E-4</c:v>
                </c:pt>
                <c:pt idx="13327">
                  <c:v>-7.2800000000000002E-4</c:v>
                </c:pt>
                <c:pt idx="13328">
                  <c:v>-7.4899999999999999E-4</c:v>
                </c:pt>
                <c:pt idx="13329">
                  <c:v>-7.5900000000000002E-4</c:v>
                </c:pt>
                <c:pt idx="13330">
                  <c:v>-7.3800000000000005E-4</c:v>
                </c:pt>
                <c:pt idx="13331">
                  <c:v>-7.5900000000000002E-4</c:v>
                </c:pt>
                <c:pt idx="13332">
                  <c:v>-7.5900000000000002E-4</c:v>
                </c:pt>
                <c:pt idx="13333">
                  <c:v>-7.7999999999999999E-4</c:v>
                </c:pt>
                <c:pt idx="13334">
                  <c:v>-7.6999999999999996E-4</c:v>
                </c:pt>
                <c:pt idx="13335">
                  <c:v>-7.9100000000000004E-4</c:v>
                </c:pt>
                <c:pt idx="13336">
                  <c:v>-8.0199999999999998E-4</c:v>
                </c:pt>
                <c:pt idx="13337">
                  <c:v>-8.3299999999999997E-4</c:v>
                </c:pt>
                <c:pt idx="13338">
                  <c:v>-8.5400000000000005E-4</c:v>
                </c:pt>
                <c:pt idx="13339">
                  <c:v>-8.5400000000000005E-4</c:v>
                </c:pt>
                <c:pt idx="13340">
                  <c:v>-8.8599999999999996E-4</c:v>
                </c:pt>
                <c:pt idx="13341">
                  <c:v>-9.2800000000000001E-4</c:v>
                </c:pt>
                <c:pt idx="13342">
                  <c:v>-9.4899999999999997E-4</c:v>
                </c:pt>
                <c:pt idx="13343">
                  <c:v>-9.810000000000001E-4</c:v>
                </c:pt>
                <c:pt idx="13344">
                  <c:v>-9.9099999999999991E-4</c:v>
                </c:pt>
                <c:pt idx="13345">
                  <c:v>-1.044E-3</c:v>
                </c:pt>
                <c:pt idx="13346">
                  <c:v>-1.0859999999999999E-3</c:v>
                </c:pt>
                <c:pt idx="13347">
                  <c:v>-1.1180000000000001E-3</c:v>
                </c:pt>
                <c:pt idx="13348">
                  <c:v>-1.1490000000000001E-3</c:v>
                </c:pt>
                <c:pt idx="13349">
                  <c:v>-1.181E-3</c:v>
                </c:pt>
                <c:pt idx="13350">
                  <c:v>-1.2130000000000001E-3</c:v>
                </c:pt>
                <c:pt idx="13351">
                  <c:v>-1.2340000000000001E-3</c:v>
                </c:pt>
                <c:pt idx="13352">
                  <c:v>-1.2650000000000001E-3</c:v>
                </c:pt>
                <c:pt idx="13353">
                  <c:v>-1.286E-3</c:v>
                </c:pt>
                <c:pt idx="13354">
                  <c:v>-1.307E-3</c:v>
                </c:pt>
                <c:pt idx="13355">
                  <c:v>-1.3179999999999999E-3</c:v>
                </c:pt>
                <c:pt idx="13356">
                  <c:v>-1.328E-3</c:v>
                </c:pt>
                <c:pt idx="13357">
                  <c:v>-1.3600000000000001E-3</c:v>
                </c:pt>
                <c:pt idx="13358">
                  <c:v>-1.3389999999999999E-3</c:v>
                </c:pt>
                <c:pt idx="13359">
                  <c:v>-1.3389999999999999E-3</c:v>
                </c:pt>
                <c:pt idx="13360">
                  <c:v>-1.328E-3</c:v>
                </c:pt>
                <c:pt idx="13361">
                  <c:v>-1.3389999999999999E-3</c:v>
                </c:pt>
                <c:pt idx="13362">
                  <c:v>-1.3389999999999999E-3</c:v>
                </c:pt>
                <c:pt idx="13363">
                  <c:v>-1.328E-3</c:v>
                </c:pt>
                <c:pt idx="13364">
                  <c:v>-1.328E-3</c:v>
                </c:pt>
                <c:pt idx="13365">
                  <c:v>-1.328E-3</c:v>
                </c:pt>
                <c:pt idx="13366">
                  <c:v>-1.3389999999999999E-3</c:v>
                </c:pt>
                <c:pt idx="13367">
                  <c:v>-1.3389999999999999E-3</c:v>
                </c:pt>
                <c:pt idx="13368">
                  <c:v>-1.3810000000000001E-3</c:v>
                </c:pt>
                <c:pt idx="13369">
                  <c:v>-1.3600000000000001E-3</c:v>
                </c:pt>
                <c:pt idx="13370">
                  <c:v>-1.402E-3</c:v>
                </c:pt>
                <c:pt idx="13371">
                  <c:v>-1.444E-3</c:v>
                </c:pt>
                <c:pt idx="13372">
                  <c:v>-1.4760000000000001E-3</c:v>
                </c:pt>
                <c:pt idx="13373">
                  <c:v>-1.529E-3</c:v>
                </c:pt>
                <c:pt idx="13374">
                  <c:v>-1.5809999999999999E-3</c:v>
                </c:pt>
                <c:pt idx="13375">
                  <c:v>-1.645E-3</c:v>
                </c:pt>
                <c:pt idx="13376">
                  <c:v>-1.7080000000000001E-3</c:v>
                </c:pt>
                <c:pt idx="13377">
                  <c:v>-1.8029999999999999E-3</c:v>
                </c:pt>
                <c:pt idx="13378">
                  <c:v>-1.866E-3</c:v>
                </c:pt>
                <c:pt idx="13379">
                  <c:v>-1.9610000000000001E-3</c:v>
                </c:pt>
                <c:pt idx="13380">
                  <c:v>-2.0449999999999999E-3</c:v>
                </c:pt>
                <c:pt idx="13381">
                  <c:v>-2.1189999999999998E-3</c:v>
                </c:pt>
                <c:pt idx="13382">
                  <c:v>-2.2239999999999998E-3</c:v>
                </c:pt>
                <c:pt idx="13383">
                  <c:v>-2.2980000000000001E-3</c:v>
                </c:pt>
                <c:pt idx="13384">
                  <c:v>-2.3609999999999998E-3</c:v>
                </c:pt>
                <c:pt idx="13385">
                  <c:v>-2.4350000000000001E-3</c:v>
                </c:pt>
                <c:pt idx="13386">
                  <c:v>-2.519E-3</c:v>
                </c:pt>
                <c:pt idx="13387">
                  <c:v>-2.5609999999999999E-3</c:v>
                </c:pt>
                <c:pt idx="13388">
                  <c:v>-2.604E-3</c:v>
                </c:pt>
                <c:pt idx="13389">
                  <c:v>-2.6250000000000002E-3</c:v>
                </c:pt>
                <c:pt idx="13390">
                  <c:v>-2.6459999999999999E-3</c:v>
                </c:pt>
                <c:pt idx="13391">
                  <c:v>-2.6250000000000002E-3</c:v>
                </c:pt>
                <c:pt idx="13392">
                  <c:v>-2.6250000000000002E-3</c:v>
                </c:pt>
                <c:pt idx="13393">
                  <c:v>-2.5829999999999998E-3</c:v>
                </c:pt>
                <c:pt idx="13394">
                  <c:v>-2.5509999999999999E-3</c:v>
                </c:pt>
                <c:pt idx="13395">
                  <c:v>-2.477E-3</c:v>
                </c:pt>
                <c:pt idx="13396">
                  <c:v>-2.4030000000000002E-3</c:v>
                </c:pt>
                <c:pt idx="13397">
                  <c:v>-2.3089999999999999E-3</c:v>
                </c:pt>
                <c:pt idx="13398">
                  <c:v>-2.2030000000000001E-3</c:v>
                </c:pt>
                <c:pt idx="13399">
                  <c:v>-2.0869999999999999E-3</c:v>
                </c:pt>
                <c:pt idx="13400">
                  <c:v>-1.9710000000000001E-3</c:v>
                </c:pt>
                <c:pt idx="13401">
                  <c:v>-1.8339999999999999E-3</c:v>
                </c:pt>
                <c:pt idx="13402">
                  <c:v>-1.6969999999999999E-3</c:v>
                </c:pt>
                <c:pt idx="13403">
                  <c:v>-1.56E-3</c:v>
                </c:pt>
                <c:pt idx="13404">
                  <c:v>-1.402E-3</c:v>
                </c:pt>
                <c:pt idx="13405">
                  <c:v>-1.276E-3</c:v>
                </c:pt>
                <c:pt idx="13406">
                  <c:v>-1.1490000000000001E-3</c:v>
                </c:pt>
                <c:pt idx="13407">
                  <c:v>-1.023E-3</c:v>
                </c:pt>
                <c:pt idx="13408">
                  <c:v>-9.1699999999999995E-4</c:v>
                </c:pt>
                <c:pt idx="13409">
                  <c:v>-8.2299999999999995E-4</c:v>
                </c:pt>
                <c:pt idx="13410">
                  <c:v>-7.4899999999999999E-4</c:v>
                </c:pt>
                <c:pt idx="13411">
                  <c:v>-6.7500000000000004E-4</c:v>
                </c:pt>
                <c:pt idx="13412">
                  <c:v>-6.2200000000000005E-4</c:v>
                </c:pt>
                <c:pt idx="13413">
                  <c:v>-6.0099999999999997E-4</c:v>
                </c:pt>
                <c:pt idx="13414">
                  <c:v>-6.0099999999999997E-4</c:v>
                </c:pt>
                <c:pt idx="13415">
                  <c:v>-6.1200000000000002E-4</c:v>
                </c:pt>
                <c:pt idx="13416">
                  <c:v>-6.5399999999999996E-4</c:v>
                </c:pt>
                <c:pt idx="13417">
                  <c:v>-7.0699999999999995E-4</c:v>
                </c:pt>
                <c:pt idx="13418">
                  <c:v>-7.9100000000000004E-4</c:v>
                </c:pt>
                <c:pt idx="13419">
                  <c:v>-8.9599999999999999E-4</c:v>
                </c:pt>
                <c:pt idx="13420">
                  <c:v>-9.9099999999999991E-4</c:v>
                </c:pt>
                <c:pt idx="13421">
                  <c:v>-1.1180000000000001E-3</c:v>
                </c:pt>
                <c:pt idx="13422">
                  <c:v>-1.2650000000000001E-3</c:v>
                </c:pt>
                <c:pt idx="13423">
                  <c:v>-1.402E-3</c:v>
                </c:pt>
                <c:pt idx="13424">
                  <c:v>-1.5809999999999999E-3</c:v>
                </c:pt>
                <c:pt idx="13425">
                  <c:v>-1.761E-3</c:v>
                </c:pt>
                <c:pt idx="13426">
                  <c:v>-1.9189999999999999E-3</c:v>
                </c:pt>
                <c:pt idx="13427">
                  <c:v>-2.0869999999999999E-3</c:v>
                </c:pt>
                <c:pt idx="13428">
                  <c:v>-2.245E-3</c:v>
                </c:pt>
                <c:pt idx="13429">
                  <c:v>-2.4030000000000002E-3</c:v>
                </c:pt>
                <c:pt idx="13430">
                  <c:v>-2.5509999999999999E-3</c:v>
                </c:pt>
                <c:pt idx="13431">
                  <c:v>-2.6670000000000001E-3</c:v>
                </c:pt>
                <c:pt idx="13432">
                  <c:v>-2.7829999999999999E-3</c:v>
                </c:pt>
                <c:pt idx="13433">
                  <c:v>-2.8879999999999999E-3</c:v>
                </c:pt>
                <c:pt idx="13434">
                  <c:v>-2.9619999999999998E-3</c:v>
                </c:pt>
                <c:pt idx="13435">
                  <c:v>-3.0360000000000001E-3</c:v>
                </c:pt>
                <c:pt idx="13436">
                  <c:v>-3.078E-3</c:v>
                </c:pt>
                <c:pt idx="13437">
                  <c:v>-3.088E-3</c:v>
                </c:pt>
                <c:pt idx="13438">
                  <c:v>-3.088E-3</c:v>
                </c:pt>
                <c:pt idx="13439">
                  <c:v>-3.0569999999999998E-3</c:v>
                </c:pt>
                <c:pt idx="13440">
                  <c:v>-3.0249999999999999E-3</c:v>
                </c:pt>
                <c:pt idx="13441">
                  <c:v>-2.9510000000000001E-3</c:v>
                </c:pt>
                <c:pt idx="13442">
                  <c:v>-2.8779999999999999E-3</c:v>
                </c:pt>
                <c:pt idx="13443">
                  <c:v>-2.7929999999999999E-3</c:v>
                </c:pt>
                <c:pt idx="13444">
                  <c:v>-2.6670000000000001E-3</c:v>
                </c:pt>
                <c:pt idx="13445">
                  <c:v>-2.5089999999999999E-3</c:v>
                </c:pt>
                <c:pt idx="13446">
                  <c:v>-2.4030000000000002E-3</c:v>
                </c:pt>
                <c:pt idx="13447">
                  <c:v>-2.2659999999999998E-3</c:v>
                </c:pt>
                <c:pt idx="13448">
                  <c:v>-2.1189999999999998E-3</c:v>
                </c:pt>
                <c:pt idx="13449">
                  <c:v>-1.9610000000000001E-3</c:v>
                </c:pt>
                <c:pt idx="13450">
                  <c:v>-1.8129999999999999E-3</c:v>
                </c:pt>
                <c:pt idx="13451">
                  <c:v>-1.676E-3</c:v>
                </c:pt>
                <c:pt idx="13452">
                  <c:v>-1.5499999999999999E-3</c:v>
                </c:pt>
                <c:pt idx="13453">
                  <c:v>-1.402E-3</c:v>
                </c:pt>
                <c:pt idx="13454">
                  <c:v>-1.286E-3</c:v>
                </c:pt>
                <c:pt idx="13455">
                  <c:v>-1.181E-3</c:v>
                </c:pt>
                <c:pt idx="13456">
                  <c:v>-1.0759999999999999E-3</c:v>
                </c:pt>
                <c:pt idx="13457">
                  <c:v>-1.0120000000000001E-3</c:v>
                </c:pt>
                <c:pt idx="13458">
                  <c:v>-9.4899999999999997E-4</c:v>
                </c:pt>
                <c:pt idx="13459">
                  <c:v>-9.0700000000000004E-4</c:v>
                </c:pt>
                <c:pt idx="13460">
                  <c:v>-8.7500000000000002E-4</c:v>
                </c:pt>
                <c:pt idx="13461">
                  <c:v>-8.7500000000000002E-4</c:v>
                </c:pt>
                <c:pt idx="13462">
                  <c:v>-8.9599999999999999E-4</c:v>
                </c:pt>
                <c:pt idx="13463">
                  <c:v>-8.9599999999999999E-4</c:v>
                </c:pt>
                <c:pt idx="13464">
                  <c:v>-9.2800000000000001E-4</c:v>
                </c:pt>
                <c:pt idx="13465">
                  <c:v>-9.810000000000001E-4</c:v>
                </c:pt>
                <c:pt idx="13466">
                  <c:v>-1.044E-3</c:v>
                </c:pt>
                <c:pt idx="13467">
                  <c:v>-1.1180000000000001E-3</c:v>
                </c:pt>
                <c:pt idx="13468">
                  <c:v>-1.2130000000000001E-3</c:v>
                </c:pt>
                <c:pt idx="13469">
                  <c:v>-1.286E-3</c:v>
                </c:pt>
                <c:pt idx="13470">
                  <c:v>-1.392E-3</c:v>
                </c:pt>
                <c:pt idx="13471">
                  <c:v>-1.4760000000000001E-3</c:v>
                </c:pt>
                <c:pt idx="13472">
                  <c:v>-1.5709999999999999E-3</c:v>
                </c:pt>
                <c:pt idx="13473">
                  <c:v>-1.6659999999999999E-3</c:v>
                </c:pt>
                <c:pt idx="13474">
                  <c:v>-1.761E-3</c:v>
                </c:pt>
                <c:pt idx="13475">
                  <c:v>-1.8450000000000001E-3</c:v>
                </c:pt>
                <c:pt idx="13476">
                  <c:v>-1.9289999999999999E-3</c:v>
                </c:pt>
                <c:pt idx="13477">
                  <c:v>-1.9919999999999998E-3</c:v>
                </c:pt>
                <c:pt idx="13478">
                  <c:v>-2.0560000000000001E-3</c:v>
                </c:pt>
                <c:pt idx="13479">
                  <c:v>-2.0869999999999999E-3</c:v>
                </c:pt>
                <c:pt idx="13480">
                  <c:v>-2.14E-3</c:v>
                </c:pt>
                <c:pt idx="13481">
                  <c:v>-2.14E-3</c:v>
                </c:pt>
                <c:pt idx="13482">
                  <c:v>-2.1719999999999999E-3</c:v>
                </c:pt>
                <c:pt idx="13483">
                  <c:v>-2.1819999999999999E-3</c:v>
                </c:pt>
                <c:pt idx="13484">
                  <c:v>-2.1610000000000002E-3</c:v>
                </c:pt>
                <c:pt idx="13485">
                  <c:v>-2.14E-3</c:v>
                </c:pt>
                <c:pt idx="13486">
                  <c:v>-2.1080000000000001E-3</c:v>
                </c:pt>
                <c:pt idx="13487">
                  <c:v>-2.0869999999999999E-3</c:v>
                </c:pt>
                <c:pt idx="13488">
                  <c:v>-2.0240000000000002E-3</c:v>
                </c:pt>
                <c:pt idx="13489">
                  <c:v>-1.9710000000000001E-3</c:v>
                </c:pt>
                <c:pt idx="13490">
                  <c:v>-1.908E-3</c:v>
                </c:pt>
                <c:pt idx="13491">
                  <c:v>-1.8240000000000001E-3</c:v>
                </c:pt>
                <c:pt idx="13492">
                  <c:v>-1.761E-3</c:v>
                </c:pt>
                <c:pt idx="13493">
                  <c:v>-1.6969999999999999E-3</c:v>
                </c:pt>
                <c:pt idx="13494">
                  <c:v>-1.6130000000000001E-3</c:v>
                </c:pt>
                <c:pt idx="13495">
                  <c:v>-1.518E-3</c:v>
                </c:pt>
                <c:pt idx="13496">
                  <c:v>-1.4649999999999999E-3</c:v>
                </c:pt>
                <c:pt idx="13497">
                  <c:v>-1.392E-3</c:v>
                </c:pt>
                <c:pt idx="13498">
                  <c:v>-1.3179999999999999E-3</c:v>
                </c:pt>
                <c:pt idx="13499">
                  <c:v>-1.255E-3</c:v>
                </c:pt>
                <c:pt idx="13500">
                  <c:v>-1.2130000000000001E-3</c:v>
                </c:pt>
                <c:pt idx="13501">
                  <c:v>-1.17E-3</c:v>
                </c:pt>
                <c:pt idx="13502">
                  <c:v>-1.139E-3</c:v>
                </c:pt>
                <c:pt idx="13503">
                  <c:v>-1.1069999999999999E-3</c:v>
                </c:pt>
                <c:pt idx="13504">
                  <c:v>-1.0859999999999999E-3</c:v>
                </c:pt>
                <c:pt idx="13505">
                  <c:v>-1.0759999999999999E-3</c:v>
                </c:pt>
                <c:pt idx="13506">
                  <c:v>-1.0759999999999999E-3</c:v>
                </c:pt>
                <c:pt idx="13507">
                  <c:v>-1.0859999999999999E-3</c:v>
                </c:pt>
                <c:pt idx="13508">
                  <c:v>-1.1069999999999999E-3</c:v>
                </c:pt>
                <c:pt idx="13509">
                  <c:v>-1.1280000000000001E-3</c:v>
                </c:pt>
                <c:pt idx="13510">
                  <c:v>-1.16E-3</c:v>
                </c:pt>
                <c:pt idx="13511">
                  <c:v>-1.2130000000000001E-3</c:v>
                </c:pt>
                <c:pt idx="13512">
                  <c:v>-1.2650000000000001E-3</c:v>
                </c:pt>
                <c:pt idx="13513">
                  <c:v>-1.297E-3</c:v>
                </c:pt>
                <c:pt idx="13514">
                  <c:v>-1.3389999999999999E-3</c:v>
                </c:pt>
                <c:pt idx="13515">
                  <c:v>-1.4339999999999999E-3</c:v>
                </c:pt>
                <c:pt idx="13516">
                  <c:v>-1.4760000000000001E-3</c:v>
                </c:pt>
                <c:pt idx="13517">
                  <c:v>-1.5499999999999999E-3</c:v>
                </c:pt>
                <c:pt idx="13518">
                  <c:v>-1.6130000000000001E-3</c:v>
                </c:pt>
                <c:pt idx="13519">
                  <c:v>-1.6659999999999999E-3</c:v>
                </c:pt>
                <c:pt idx="13520">
                  <c:v>-1.7080000000000001E-3</c:v>
                </c:pt>
                <c:pt idx="13521">
                  <c:v>-1.792E-3</c:v>
                </c:pt>
                <c:pt idx="13522">
                  <c:v>-1.8450000000000001E-3</c:v>
                </c:pt>
                <c:pt idx="13523">
                  <c:v>-1.8760000000000001E-3</c:v>
                </c:pt>
                <c:pt idx="13524">
                  <c:v>-1.9189999999999999E-3</c:v>
                </c:pt>
                <c:pt idx="13525">
                  <c:v>-1.9400000000000001E-3</c:v>
                </c:pt>
                <c:pt idx="13526">
                  <c:v>-1.9919999999999998E-3</c:v>
                </c:pt>
                <c:pt idx="13527">
                  <c:v>-1.9919999999999998E-3</c:v>
                </c:pt>
                <c:pt idx="13528">
                  <c:v>-2.013E-3</c:v>
                </c:pt>
                <c:pt idx="13529">
                  <c:v>-2.003E-3</c:v>
                </c:pt>
                <c:pt idx="13530">
                  <c:v>-2.0240000000000002E-3</c:v>
                </c:pt>
                <c:pt idx="13531">
                  <c:v>-2.003E-3</c:v>
                </c:pt>
                <c:pt idx="13532">
                  <c:v>-1.9819999999999998E-3</c:v>
                </c:pt>
                <c:pt idx="13533">
                  <c:v>-1.9400000000000001E-3</c:v>
                </c:pt>
                <c:pt idx="13534">
                  <c:v>-1.9189999999999999E-3</c:v>
                </c:pt>
                <c:pt idx="13535">
                  <c:v>-1.8979999999999999E-3</c:v>
                </c:pt>
                <c:pt idx="13536">
                  <c:v>-1.8550000000000001E-3</c:v>
                </c:pt>
                <c:pt idx="13537">
                  <c:v>-1.8129999999999999E-3</c:v>
                </c:pt>
                <c:pt idx="13538">
                  <c:v>-1.771E-3</c:v>
                </c:pt>
                <c:pt idx="13539">
                  <c:v>-1.7179999999999999E-3</c:v>
                </c:pt>
                <c:pt idx="13540">
                  <c:v>-1.6659999999999999E-3</c:v>
                </c:pt>
                <c:pt idx="13541">
                  <c:v>-1.634E-3</c:v>
                </c:pt>
                <c:pt idx="13542">
                  <c:v>-1.5709999999999999E-3</c:v>
                </c:pt>
                <c:pt idx="13543">
                  <c:v>-1.529E-3</c:v>
                </c:pt>
                <c:pt idx="13544">
                  <c:v>-1.4970000000000001E-3</c:v>
                </c:pt>
                <c:pt idx="13545">
                  <c:v>-1.4649999999999999E-3</c:v>
                </c:pt>
                <c:pt idx="13546">
                  <c:v>-1.423E-3</c:v>
                </c:pt>
                <c:pt idx="13547">
                  <c:v>-1.392E-3</c:v>
                </c:pt>
                <c:pt idx="13548">
                  <c:v>-1.3810000000000001E-3</c:v>
                </c:pt>
                <c:pt idx="13549">
                  <c:v>-1.3500000000000001E-3</c:v>
                </c:pt>
                <c:pt idx="13550">
                  <c:v>-1.328E-3</c:v>
                </c:pt>
                <c:pt idx="13551">
                  <c:v>-1.328E-3</c:v>
                </c:pt>
                <c:pt idx="13552">
                  <c:v>-1.3179999999999999E-3</c:v>
                </c:pt>
                <c:pt idx="13553">
                  <c:v>-1.307E-3</c:v>
                </c:pt>
                <c:pt idx="13554">
                  <c:v>-1.297E-3</c:v>
                </c:pt>
                <c:pt idx="13555">
                  <c:v>-1.3179999999999999E-3</c:v>
                </c:pt>
                <c:pt idx="13556">
                  <c:v>-1.3179999999999999E-3</c:v>
                </c:pt>
                <c:pt idx="13557">
                  <c:v>-1.3389999999999999E-3</c:v>
                </c:pt>
                <c:pt idx="13558">
                  <c:v>-1.3500000000000001E-3</c:v>
                </c:pt>
                <c:pt idx="13559">
                  <c:v>-1.371E-3</c:v>
                </c:pt>
                <c:pt idx="13560">
                  <c:v>-1.392E-3</c:v>
                </c:pt>
                <c:pt idx="13561">
                  <c:v>-1.413E-3</c:v>
                </c:pt>
                <c:pt idx="13562">
                  <c:v>-1.444E-3</c:v>
                </c:pt>
                <c:pt idx="13563">
                  <c:v>-1.4649999999999999E-3</c:v>
                </c:pt>
                <c:pt idx="13564">
                  <c:v>-1.487E-3</c:v>
                </c:pt>
                <c:pt idx="13565">
                  <c:v>-1.529E-3</c:v>
                </c:pt>
                <c:pt idx="13566">
                  <c:v>-1.5709999999999999E-3</c:v>
                </c:pt>
                <c:pt idx="13567">
                  <c:v>-1.5920000000000001E-3</c:v>
                </c:pt>
                <c:pt idx="13568">
                  <c:v>-1.624E-3</c:v>
                </c:pt>
                <c:pt idx="13569">
                  <c:v>-1.676E-3</c:v>
                </c:pt>
                <c:pt idx="13570">
                  <c:v>-1.7179999999999999E-3</c:v>
                </c:pt>
                <c:pt idx="13571">
                  <c:v>-1.7290000000000001E-3</c:v>
                </c:pt>
                <c:pt idx="13572">
                  <c:v>-1.792E-3</c:v>
                </c:pt>
                <c:pt idx="13573">
                  <c:v>-1.8240000000000001E-3</c:v>
                </c:pt>
                <c:pt idx="13574">
                  <c:v>-1.8550000000000001E-3</c:v>
                </c:pt>
                <c:pt idx="13575">
                  <c:v>-1.8979999999999999E-3</c:v>
                </c:pt>
                <c:pt idx="13576">
                  <c:v>-1.9400000000000001E-3</c:v>
                </c:pt>
                <c:pt idx="13577">
                  <c:v>-1.9710000000000001E-3</c:v>
                </c:pt>
                <c:pt idx="13578">
                  <c:v>-2.0349999999999999E-3</c:v>
                </c:pt>
                <c:pt idx="13579">
                  <c:v>-2.0769999999999999E-3</c:v>
                </c:pt>
                <c:pt idx="13580">
                  <c:v>-2.1289999999999998E-3</c:v>
                </c:pt>
                <c:pt idx="13581">
                  <c:v>-2.1719999999999999E-3</c:v>
                </c:pt>
                <c:pt idx="13582">
                  <c:v>-2.2030000000000001E-3</c:v>
                </c:pt>
                <c:pt idx="13583">
                  <c:v>-2.2560000000000002E-3</c:v>
                </c:pt>
                <c:pt idx="13584">
                  <c:v>-2.2980000000000001E-3</c:v>
                </c:pt>
                <c:pt idx="13585">
                  <c:v>-2.3400000000000001E-3</c:v>
                </c:pt>
                <c:pt idx="13586">
                  <c:v>-2.3930000000000002E-3</c:v>
                </c:pt>
                <c:pt idx="13587">
                  <c:v>-2.4239999999999999E-3</c:v>
                </c:pt>
                <c:pt idx="13588">
                  <c:v>-2.4459999999999998E-3</c:v>
                </c:pt>
                <c:pt idx="13589">
                  <c:v>-2.4880000000000002E-3</c:v>
                </c:pt>
                <c:pt idx="13590">
                  <c:v>-2.5089999999999999E-3</c:v>
                </c:pt>
                <c:pt idx="13591">
                  <c:v>-2.5089999999999999E-3</c:v>
                </c:pt>
                <c:pt idx="13592">
                  <c:v>-2.519E-3</c:v>
                </c:pt>
                <c:pt idx="13593">
                  <c:v>-2.5300000000000001E-3</c:v>
                </c:pt>
                <c:pt idx="13594">
                  <c:v>-2.5300000000000001E-3</c:v>
                </c:pt>
                <c:pt idx="13595">
                  <c:v>-2.5089999999999999E-3</c:v>
                </c:pt>
                <c:pt idx="13596">
                  <c:v>-2.4880000000000002E-3</c:v>
                </c:pt>
                <c:pt idx="13597">
                  <c:v>-2.4459999999999998E-3</c:v>
                </c:pt>
                <c:pt idx="13598">
                  <c:v>-2.4139999999999999E-3</c:v>
                </c:pt>
                <c:pt idx="13599">
                  <c:v>-2.3609999999999998E-3</c:v>
                </c:pt>
                <c:pt idx="13600">
                  <c:v>-2.2980000000000001E-3</c:v>
                </c:pt>
                <c:pt idx="13601">
                  <c:v>-2.235E-3</c:v>
                </c:pt>
                <c:pt idx="13602">
                  <c:v>-2.1610000000000002E-3</c:v>
                </c:pt>
                <c:pt idx="13603">
                  <c:v>-2.0769999999999999E-3</c:v>
                </c:pt>
                <c:pt idx="13604">
                  <c:v>-1.9610000000000001E-3</c:v>
                </c:pt>
                <c:pt idx="13605">
                  <c:v>-1.887E-3</c:v>
                </c:pt>
                <c:pt idx="13606">
                  <c:v>-1.7819999999999999E-3</c:v>
                </c:pt>
                <c:pt idx="13607">
                  <c:v>-1.676E-3</c:v>
                </c:pt>
                <c:pt idx="13608">
                  <c:v>-1.5809999999999999E-3</c:v>
                </c:pt>
                <c:pt idx="13609">
                  <c:v>-1.4760000000000001E-3</c:v>
                </c:pt>
                <c:pt idx="13610">
                  <c:v>-1.3810000000000001E-3</c:v>
                </c:pt>
                <c:pt idx="13611">
                  <c:v>-1.297E-3</c:v>
                </c:pt>
                <c:pt idx="13612">
                  <c:v>-1.2019999999999999E-3</c:v>
                </c:pt>
                <c:pt idx="13613">
                  <c:v>-1.1280000000000001E-3</c:v>
                </c:pt>
                <c:pt idx="13614">
                  <c:v>-1.044E-3</c:v>
                </c:pt>
                <c:pt idx="13615">
                  <c:v>-9.810000000000001E-4</c:v>
                </c:pt>
                <c:pt idx="13616">
                  <c:v>-9.4899999999999997E-4</c:v>
                </c:pt>
                <c:pt idx="13617">
                  <c:v>-9.0700000000000004E-4</c:v>
                </c:pt>
                <c:pt idx="13618">
                  <c:v>-8.5400000000000005E-4</c:v>
                </c:pt>
                <c:pt idx="13619">
                  <c:v>-8.4400000000000002E-4</c:v>
                </c:pt>
                <c:pt idx="13620">
                  <c:v>-8.6499999999999999E-4</c:v>
                </c:pt>
                <c:pt idx="13621">
                  <c:v>-8.6499999999999999E-4</c:v>
                </c:pt>
                <c:pt idx="13622">
                  <c:v>-8.7500000000000002E-4</c:v>
                </c:pt>
                <c:pt idx="13623">
                  <c:v>-9.0700000000000004E-4</c:v>
                </c:pt>
                <c:pt idx="13624">
                  <c:v>-9.4899999999999997E-4</c:v>
                </c:pt>
                <c:pt idx="13625">
                  <c:v>-9.9099999999999991E-4</c:v>
                </c:pt>
                <c:pt idx="13626">
                  <c:v>-1.0759999999999999E-3</c:v>
                </c:pt>
                <c:pt idx="13627">
                  <c:v>-1.139E-3</c:v>
                </c:pt>
                <c:pt idx="13628">
                  <c:v>-1.2019999999999999E-3</c:v>
                </c:pt>
                <c:pt idx="13629">
                  <c:v>-1.297E-3</c:v>
                </c:pt>
                <c:pt idx="13630">
                  <c:v>-1.371E-3</c:v>
                </c:pt>
                <c:pt idx="13631">
                  <c:v>-1.4649999999999999E-3</c:v>
                </c:pt>
                <c:pt idx="13632">
                  <c:v>-1.529E-3</c:v>
                </c:pt>
                <c:pt idx="13633">
                  <c:v>-1.624E-3</c:v>
                </c:pt>
                <c:pt idx="13634">
                  <c:v>-1.7179999999999999E-3</c:v>
                </c:pt>
                <c:pt idx="13635">
                  <c:v>-1.7819999999999999E-3</c:v>
                </c:pt>
                <c:pt idx="13636">
                  <c:v>-1.8550000000000001E-3</c:v>
                </c:pt>
                <c:pt idx="13637">
                  <c:v>-1.9289999999999999E-3</c:v>
                </c:pt>
                <c:pt idx="13638">
                  <c:v>-1.9610000000000001E-3</c:v>
                </c:pt>
                <c:pt idx="13639">
                  <c:v>-2.0240000000000002E-3</c:v>
                </c:pt>
                <c:pt idx="13640">
                  <c:v>-2.0660000000000001E-3</c:v>
                </c:pt>
                <c:pt idx="13641">
                  <c:v>-2.098E-3</c:v>
                </c:pt>
                <c:pt idx="13642">
                  <c:v>-2.1080000000000001E-3</c:v>
                </c:pt>
                <c:pt idx="13643">
                  <c:v>-2.1189999999999998E-3</c:v>
                </c:pt>
                <c:pt idx="13644">
                  <c:v>-2.1189999999999998E-3</c:v>
                </c:pt>
                <c:pt idx="13645">
                  <c:v>-2.1189999999999998E-3</c:v>
                </c:pt>
                <c:pt idx="13646">
                  <c:v>-2.098E-3</c:v>
                </c:pt>
                <c:pt idx="13647">
                  <c:v>-2.0869999999999999E-3</c:v>
                </c:pt>
                <c:pt idx="13648">
                  <c:v>-2.0660000000000001E-3</c:v>
                </c:pt>
                <c:pt idx="13649">
                  <c:v>-2.0240000000000002E-3</c:v>
                </c:pt>
                <c:pt idx="13650">
                  <c:v>-1.9919999999999998E-3</c:v>
                </c:pt>
                <c:pt idx="13651">
                  <c:v>-1.9499999999999999E-3</c:v>
                </c:pt>
                <c:pt idx="13652">
                  <c:v>-1.9189999999999999E-3</c:v>
                </c:pt>
                <c:pt idx="13653">
                  <c:v>-1.866E-3</c:v>
                </c:pt>
                <c:pt idx="13654">
                  <c:v>-1.8240000000000001E-3</c:v>
                </c:pt>
                <c:pt idx="13655">
                  <c:v>-1.7819999999999999E-3</c:v>
                </c:pt>
                <c:pt idx="13656">
                  <c:v>-1.7390000000000001E-3</c:v>
                </c:pt>
                <c:pt idx="13657">
                  <c:v>-1.6869999999999999E-3</c:v>
                </c:pt>
                <c:pt idx="13658">
                  <c:v>-1.6659999999999999E-3</c:v>
                </c:pt>
                <c:pt idx="13659">
                  <c:v>-1.624E-3</c:v>
                </c:pt>
                <c:pt idx="13660">
                  <c:v>-1.5920000000000001E-3</c:v>
                </c:pt>
                <c:pt idx="13661">
                  <c:v>-1.56E-3</c:v>
                </c:pt>
                <c:pt idx="13662">
                  <c:v>-1.5499999999999999E-3</c:v>
                </c:pt>
                <c:pt idx="13663">
                  <c:v>-1.529E-3</c:v>
                </c:pt>
                <c:pt idx="13664">
                  <c:v>-1.529E-3</c:v>
                </c:pt>
                <c:pt idx="13665">
                  <c:v>-1.518E-3</c:v>
                </c:pt>
                <c:pt idx="13666">
                  <c:v>-1.518E-3</c:v>
                </c:pt>
                <c:pt idx="13667">
                  <c:v>-1.4970000000000001E-3</c:v>
                </c:pt>
                <c:pt idx="13668">
                  <c:v>-1.508E-3</c:v>
                </c:pt>
                <c:pt idx="13669">
                  <c:v>-1.4970000000000001E-3</c:v>
                </c:pt>
                <c:pt idx="13670">
                  <c:v>-1.487E-3</c:v>
                </c:pt>
                <c:pt idx="13671">
                  <c:v>-1.4970000000000001E-3</c:v>
                </c:pt>
                <c:pt idx="13672">
                  <c:v>-1.487E-3</c:v>
                </c:pt>
                <c:pt idx="13673">
                  <c:v>-1.508E-3</c:v>
                </c:pt>
                <c:pt idx="13674">
                  <c:v>-1.518E-3</c:v>
                </c:pt>
                <c:pt idx="13675">
                  <c:v>-1.4970000000000001E-3</c:v>
                </c:pt>
                <c:pt idx="13676">
                  <c:v>-1.518E-3</c:v>
                </c:pt>
                <c:pt idx="13677">
                  <c:v>-1.529E-3</c:v>
                </c:pt>
                <c:pt idx="13678">
                  <c:v>-1.539E-3</c:v>
                </c:pt>
                <c:pt idx="13679">
                  <c:v>-1.518E-3</c:v>
                </c:pt>
                <c:pt idx="13680">
                  <c:v>-1.539E-3</c:v>
                </c:pt>
                <c:pt idx="13681">
                  <c:v>-1.529E-3</c:v>
                </c:pt>
                <c:pt idx="13682">
                  <c:v>-1.529E-3</c:v>
                </c:pt>
                <c:pt idx="13683">
                  <c:v>-1.5499999999999999E-3</c:v>
                </c:pt>
                <c:pt idx="13684">
                  <c:v>-1.529E-3</c:v>
                </c:pt>
                <c:pt idx="13685">
                  <c:v>-1.56E-3</c:v>
                </c:pt>
                <c:pt idx="13686">
                  <c:v>-1.5499999999999999E-3</c:v>
                </c:pt>
                <c:pt idx="13687">
                  <c:v>-1.5499999999999999E-3</c:v>
                </c:pt>
                <c:pt idx="13688">
                  <c:v>-1.5809999999999999E-3</c:v>
                </c:pt>
                <c:pt idx="13689">
                  <c:v>-1.5809999999999999E-3</c:v>
                </c:pt>
                <c:pt idx="13690">
                  <c:v>-1.6130000000000001E-3</c:v>
                </c:pt>
                <c:pt idx="13691">
                  <c:v>-1.645E-3</c:v>
                </c:pt>
                <c:pt idx="13692">
                  <c:v>-1.6659999999999999E-3</c:v>
                </c:pt>
                <c:pt idx="13693">
                  <c:v>-1.6969999999999999E-3</c:v>
                </c:pt>
                <c:pt idx="13694">
                  <c:v>-1.7290000000000001E-3</c:v>
                </c:pt>
                <c:pt idx="13695">
                  <c:v>-1.771E-3</c:v>
                </c:pt>
                <c:pt idx="13696">
                  <c:v>-1.8029999999999999E-3</c:v>
                </c:pt>
                <c:pt idx="13697">
                  <c:v>-1.8550000000000001E-3</c:v>
                </c:pt>
                <c:pt idx="13698">
                  <c:v>-1.908E-3</c:v>
                </c:pt>
                <c:pt idx="13699">
                  <c:v>-1.9400000000000001E-3</c:v>
                </c:pt>
                <c:pt idx="13700">
                  <c:v>-2.013E-3</c:v>
                </c:pt>
                <c:pt idx="13701">
                  <c:v>-2.0660000000000001E-3</c:v>
                </c:pt>
                <c:pt idx="13702">
                  <c:v>-2.1080000000000001E-3</c:v>
                </c:pt>
                <c:pt idx="13703">
                  <c:v>-2.1610000000000002E-3</c:v>
                </c:pt>
                <c:pt idx="13704">
                  <c:v>-2.2139999999999998E-3</c:v>
                </c:pt>
                <c:pt idx="13705">
                  <c:v>-2.2659999999999998E-3</c:v>
                </c:pt>
                <c:pt idx="13706">
                  <c:v>-2.3189999999999999E-3</c:v>
                </c:pt>
                <c:pt idx="13707">
                  <c:v>-2.372E-3</c:v>
                </c:pt>
                <c:pt idx="13708">
                  <c:v>-2.4239999999999999E-3</c:v>
                </c:pt>
                <c:pt idx="13709">
                  <c:v>-2.467E-3</c:v>
                </c:pt>
                <c:pt idx="13710">
                  <c:v>-2.4979999999999998E-3</c:v>
                </c:pt>
                <c:pt idx="13711">
                  <c:v>-2.5509999999999999E-3</c:v>
                </c:pt>
                <c:pt idx="13712">
                  <c:v>-2.5509999999999999E-3</c:v>
                </c:pt>
                <c:pt idx="13713">
                  <c:v>-2.5929999999999998E-3</c:v>
                </c:pt>
                <c:pt idx="13714">
                  <c:v>-2.614E-3</c:v>
                </c:pt>
                <c:pt idx="13715">
                  <c:v>-2.604E-3</c:v>
                </c:pt>
                <c:pt idx="13716">
                  <c:v>-2.6250000000000002E-3</c:v>
                </c:pt>
                <c:pt idx="13717">
                  <c:v>-2.6350000000000002E-3</c:v>
                </c:pt>
                <c:pt idx="13718">
                  <c:v>-2.6350000000000002E-3</c:v>
                </c:pt>
                <c:pt idx="13719">
                  <c:v>-2.604E-3</c:v>
                </c:pt>
                <c:pt idx="13720">
                  <c:v>-2.604E-3</c:v>
                </c:pt>
                <c:pt idx="13721">
                  <c:v>-2.5929999999999998E-3</c:v>
                </c:pt>
                <c:pt idx="13722">
                  <c:v>-2.5829999999999998E-3</c:v>
                </c:pt>
                <c:pt idx="13723">
                  <c:v>-2.5400000000000002E-3</c:v>
                </c:pt>
                <c:pt idx="13724">
                  <c:v>-2.5089999999999999E-3</c:v>
                </c:pt>
                <c:pt idx="13725">
                  <c:v>-2.467E-3</c:v>
                </c:pt>
                <c:pt idx="13726">
                  <c:v>-2.4459999999999998E-3</c:v>
                </c:pt>
                <c:pt idx="13727">
                  <c:v>-2.4030000000000002E-3</c:v>
                </c:pt>
                <c:pt idx="13728">
                  <c:v>-2.3400000000000001E-3</c:v>
                </c:pt>
                <c:pt idx="13729">
                  <c:v>-2.287E-3</c:v>
                </c:pt>
                <c:pt idx="13730">
                  <c:v>-2.235E-3</c:v>
                </c:pt>
                <c:pt idx="13731">
                  <c:v>-2.1719999999999999E-3</c:v>
                </c:pt>
                <c:pt idx="13732">
                  <c:v>-2.098E-3</c:v>
                </c:pt>
                <c:pt idx="13733">
                  <c:v>-2.013E-3</c:v>
                </c:pt>
                <c:pt idx="13734">
                  <c:v>-1.9400000000000001E-3</c:v>
                </c:pt>
                <c:pt idx="13735">
                  <c:v>-1.8450000000000001E-3</c:v>
                </c:pt>
                <c:pt idx="13736">
                  <c:v>-1.761E-3</c:v>
                </c:pt>
                <c:pt idx="13737">
                  <c:v>-1.676E-3</c:v>
                </c:pt>
                <c:pt idx="13738">
                  <c:v>-1.5709999999999999E-3</c:v>
                </c:pt>
                <c:pt idx="13739">
                  <c:v>-1.4649999999999999E-3</c:v>
                </c:pt>
                <c:pt idx="13740">
                  <c:v>-1.3810000000000001E-3</c:v>
                </c:pt>
                <c:pt idx="13741">
                  <c:v>-1.2650000000000001E-3</c:v>
                </c:pt>
                <c:pt idx="13742">
                  <c:v>-1.1490000000000001E-3</c:v>
                </c:pt>
                <c:pt idx="13743">
                  <c:v>-1.023E-3</c:v>
                </c:pt>
                <c:pt idx="13744">
                  <c:v>-9.2800000000000001E-4</c:v>
                </c:pt>
                <c:pt idx="13745">
                  <c:v>-8.0199999999999998E-4</c:v>
                </c:pt>
                <c:pt idx="13746">
                  <c:v>-7.0699999999999995E-4</c:v>
                </c:pt>
                <c:pt idx="13747">
                  <c:v>-5.9100000000000005E-4</c:v>
                </c:pt>
                <c:pt idx="13748">
                  <c:v>-4.75E-4</c:v>
                </c:pt>
                <c:pt idx="13749">
                  <c:v>-3.8000000000000002E-4</c:v>
                </c:pt>
                <c:pt idx="13750">
                  <c:v>-2.7500000000000002E-4</c:v>
                </c:pt>
                <c:pt idx="13751">
                  <c:v>-1.9000000000000001E-4</c:v>
                </c:pt>
                <c:pt idx="13752">
                  <c:v>-1.27E-4</c:v>
                </c:pt>
                <c:pt idx="13753">
                  <c:v>-6.3999999999999997E-5</c:v>
                </c:pt>
                <c:pt idx="13754">
                  <c:v>1.0000000000000001E-5</c:v>
                </c:pt>
                <c:pt idx="13755">
                  <c:v>6.3E-5</c:v>
                </c:pt>
                <c:pt idx="13756">
                  <c:v>7.2999999999999999E-5</c:v>
                </c:pt>
                <c:pt idx="13757">
                  <c:v>1.05E-4</c:v>
                </c:pt>
                <c:pt idx="13758">
                  <c:v>9.3999999999999994E-5</c:v>
                </c:pt>
                <c:pt idx="13759">
                  <c:v>9.3999999999999994E-5</c:v>
                </c:pt>
                <c:pt idx="13760">
                  <c:v>5.1999999999999997E-5</c:v>
                </c:pt>
                <c:pt idx="13761">
                  <c:v>2.0000000000000002E-5</c:v>
                </c:pt>
                <c:pt idx="13762">
                  <c:v>-4.3000000000000002E-5</c:v>
                </c:pt>
                <c:pt idx="13763">
                  <c:v>-1.3799999999999999E-4</c:v>
                </c:pt>
                <c:pt idx="13764">
                  <c:v>-2.1100000000000001E-4</c:v>
                </c:pt>
                <c:pt idx="13765">
                  <c:v>-3.0600000000000001E-4</c:v>
                </c:pt>
                <c:pt idx="13766">
                  <c:v>-4.1199999999999999E-4</c:v>
                </c:pt>
                <c:pt idx="13767">
                  <c:v>-5.3799999999999996E-4</c:v>
                </c:pt>
                <c:pt idx="13768">
                  <c:v>-6.5399999999999996E-4</c:v>
                </c:pt>
                <c:pt idx="13769">
                  <c:v>-7.9100000000000004E-4</c:v>
                </c:pt>
                <c:pt idx="13770">
                  <c:v>-9.1699999999999995E-4</c:v>
                </c:pt>
                <c:pt idx="13771">
                  <c:v>-1.065E-3</c:v>
                </c:pt>
                <c:pt idx="13772">
                  <c:v>-1.2019999999999999E-3</c:v>
                </c:pt>
                <c:pt idx="13773">
                  <c:v>-1.328E-3</c:v>
                </c:pt>
                <c:pt idx="13774">
                  <c:v>-1.4549999999999999E-3</c:v>
                </c:pt>
                <c:pt idx="13775">
                  <c:v>-1.5709999999999999E-3</c:v>
                </c:pt>
                <c:pt idx="13776">
                  <c:v>-1.6869999999999999E-3</c:v>
                </c:pt>
                <c:pt idx="13777">
                  <c:v>-1.792E-3</c:v>
                </c:pt>
                <c:pt idx="13778">
                  <c:v>-1.887E-3</c:v>
                </c:pt>
                <c:pt idx="13779">
                  <c:v>-1.9499999999999999E-3</c:v>
                </c:pt>
                <c:pt idx="13780">
                  <c:v>-2.0240000000000002E-3</c:v>
                </c:pt>
                <c:pt idx="13781">
                  <c:v>-2.0869999999999999E-3</c:v>
                </c:pt>
                <c:pt idx="13782">
                  <c:v>-2.1080000000000001E-3</c:v>
                </c:pt>
                <c:pt idx="13783">
                  <c:v>-2.1289999999999998E-3</c:v>
                </c:pt>
                <c:pt idx="13784">
                  <c:v>-2.1080000000000001E-3</c:v>
                </c:pt>
                <c:pt idx="13785">
                  <c:v>-2.1189999999999998E-3</c:v>
                </c:pt>
                <c:pt idx="13786">
                  <c:v>-2.1080000000000001E-3</c:v>
                </c:pt>
                <c:pt idx="13787">
                  <c:v>-2.0560000000000001E-3</c:v>
                </c:pt>
                <c:pt idx="13788">
                  <c:v>-2.003E-3</c:v>
                </c:pt>
                <c:pt idx="13789">
                  <c:v>-1.9710000000000001E-3</c:v>
                </c:pt>
                <c:pt idx="13790">
                  <c:v>-1.9189999999999999E-3</c:v>
                </c:pt>
                <c:pt idx="13791">
                  <c:v>-1.8339999999999999E-3</c:v>
                </c:pt>
                <c:pt idx="13792">
                  <c:v>-1.771E-3</c:v>
                </c:pt>
                <c:pt idx="13793">
                  <c:v>-1.676E-3</c:v>
                </c:pt>
                <c:pt idx="13794">
                  <c:v>-1.6130000000000001E-3</c:v>
                </c:pt>
                <c:pt idx="13795">
                  <c:v>-1.5499999999999999E-3</c:v>
                </c:pt>
                <c:pt idx="13796">
                  <c:v>-1.4760000000000001E-3</c:v>
                </c:pt>
                <c:pt idx="13797">
                  <c:v>-1.413E-3</c:v>
                </c:pt>
                <c:pt idx="13798">
                  <c:v>-1.3600000000000001E-3</c:v>
                </c:pt>
                <c:pt idx="13799">
                  <c:v>-1.3179999999999999E-3</c:v>
                </c:pt>
                <c:pt idx="13800">
                  <c:v>-1.297E-3</c:v>
                </c:pt>
                <c:pt idx="13801">
                  <c:v>-1.276E-3</c:v>
                </c:pt>
                <c:pt idx="13802">
                  <c:v>-1.276E-3</c:v>
                </c:pt>
                <c:pt idx="13803">
                  <c:v>-1.276E-3</c:v>
                </c:pt>
                <c:pt idx="13804">
                  <c:v>-1.297E-3</c:v>
                </c:pt>
                <c:pt idx="13805">
                  <c:v>-1.328E-3</c:v>
                </c:pt>
                <c:pt idx="13806">
                  <c:v>-1.3810000000000001E-3</c:v>
                </c:pt>
                <c:pt idx="13807">
                  <c:v>-1.4339999999999999E-3</c:v>
                </c:pt>
                <c:pt idx="13808">
                  <c:v>-1.529E-3</c:v>
                </c:pt>
                <c:pt idx="13809">
                  <c:v>-1.5920000000000001E-3</c:v>
                </c:pt>
                <c:pt idx="13810">
                  <c:v>-1.6869999999999999E-3</c:v>
                </c:pt>
                <c:pt idx="13811">
                  <c:v>-1.792E-3</c:v>
                </c:pt>
                <c:pt idx="13812">
                  <c:v>-1.887E-3</c:v>
                </c:pt>
                <c:pt idx="13813">
                  <c:v>-2.003E-3</c:v>
                </c:pt>
                <c:pt idx="13814">
                  <c:v>-2.1189999999999998E-3</c:v>
                </c:pt>
                <c:pt idx="13815">
                  <c:v>-2.235E-3</c:v>
                </c:pt>
                <c:pt idx="13816">
                  <c:v>-2.33E-3</c:v>
                </c:pt>
                <c:pt idx="13817">
                  <c:v>-2.4459999999999998E-3</c:v>
                </c:pt>
                <c:pt idx="13818">
                  <c:v>-2.5300000000000001E-3</c:v>
                </c:pt>
                <c:pt idx="13819">
                  <c:v>-2.6250000000000002E-3</c:v>
                </c:pt>
                <c:pt idx="13820">
                  <c:v>-2.6979999999999999E-3</c:v>
                </c:pt>
                <c:pt idx="13821">
                  <c:v>-2.7829999999999999E-3</c:v>
                </c:pt>
                <c:pt idx="13822">
                  <c:v>-2.846E-3</c:v>
                </c:pt>
                <c:pt idx="13823">
                  <c:v>-2.8779999999999999E-3</c:v>
                </c:pt>
                <c:pt idx="13824">
                  <c:v>-2.9199999999999999E-3</c:v>
                </c:pt>
                <c:pt idx="13825">
                  <c:v>-2.9299999999999999E-3</c:v>
                </c:pt>
                <c:pt idx="13826">
                  <c:v>-2.9199999999999999E-3</c:v>
                </c:pt>
                <c:pt idx="13827">
                  <c:v>-2.9199999999999999E-3</c:v>
                </c:pt>
                <c:pt idx="13828">
                  <c:v>-2.8879999999999999E-3</c:v>
                </c:pt>
                <c:pt idx="13829">
                  <c:v>-2.846E-3</c:v>
                </c:pt>
                <c:pt idx="13830">
                  <c:v>-2.7829999999999999E-3</c:v>
                </c:pt>
                <c:pt idx="13831">
                  <c:v>-2.7200000000000002E-3</c:v>
                </c:pt>
                <c:pt idx="13832">
                  <c:v>-2.6350000000000002E-3</c:v>
                </c:pt>
                <c:pt idx="13833">
                  <c:v>-2.5400000000000002E-3</c:v>
                </c:pt>
                <c:pt idx="13834">
                  <c:v>-2.4239999999999999E-3</c:v>
                </c:pt>
                <c:pt idx="13835">
                  <c:v>-2.3189999999999999E-3</c:v>
                </c:pt>
                <c:pt idx="13836">
                  <c:v>-2.2139999999999998E-3</c:v>
                </c:pt>
                <c:pt idx="13837">
                  <c:v>-2.1080000000000001E-3</c:v>
                </c:pt>
                <c:pt idx="13838">
                  <c:v>-1.9819999999999998E-3</c:v>
                </c:pt>
                <c:pt idx="13839">
                  <c:v>-1.8550000000000001E-3</c:v>
                </c:pt>
                <c:pt idx="13840">
                  <c:v>-1.75E-3</c:v>
                </c:pt>
                <c:pt idx="13841">
                  <c:v>-1.624E-3</c:v>
                </c:pt>
                <c:pt idx="13842">
                  <c:v>-1.529E-3</c:v>
                </c:pt>
                <c:pt idx="13843">
                  <c:v>-1.413E-3</c:v>
                </c:pt>
                <c:pt idx="13844">
                  <c:v>-1.3179999999999999E-3</c:v>
                </c:pt>
                <c:pt idx="13845">
                  <c:v>-1.2440000000000001E-3</c:v>
                </c:pt>
                <c:pt idx="13846">
                  <c:v>-1.181E-3</c:v>
                </c:pt>
                <c:pt idx="13847">
                  <c:v>-1.139E-3</c:v>
                </c:pt>
                <c:pt idx="13848">
                  <c:v>-1.0759999999999999E-3</c:v>
                </c:pt>
                <c:pt idx="13849">
                  <c:v>-1.054E-3</c:v>
                </c:pt>
                <c:pt idx="13850">
                  <c:v>-1.0330000000000001E-3</c:v>
                </c:pt>
                <c:pt idx="13851">
                  <c:v>-1.054E-3</c:v>
                </c:pt>
                <c:pt idx="13852">
                  <c:v>-1.054E-3</c:v>
                </c:pt>
                <c:pt idx="13853">
                  <c:v>-1.0970000000000001E-3</c:v>
                </c:pt>
                <c:pt idx="13854">
                  <c:v>-1.139E-3</c:v>
                </c:pt>
                <c:pt idx="13855">
                  <c:v>-1.17E-3</c:v>
                </c:pt>
                <c:pt idx="13856">
                  <c:v>-1.2440000000000001E-3</c:v>
                </c:pt>
                <c:pt idx="13857">
                  <c:v>-1.3179999999999999E-3</c:v>
                </c:pt>
                <c:pt idx="13858">
                  <c:v>-1.423E-3</c:v>
                </c:pt>
                <c:pt idx="13859">
                  <c:v>-1.508E-3</c:v>
                </c:pt>
                <c:pt idx="13860">
                  <c:v>-1.6130000000000001E-3</c:v>
                </c:pt>
                <c:pt idx="13861">
                  <c:v>-1.7179999999999999E-3</c:v>
                </c:pt>
                <c:pt idx="13862">
                  <c:v>-1.8240000000000001E-3</c:v>
                </c:pt>
                <c:pt idx="13863">
                  <c:v>-1.9289999999999999E-3</c:v>
                </c:pt>
                <c:pt idx="13864">
                  <c:v>-2.0560000000000001E-3</c:v>
                </c:pt>
                <c:pt idx="13865">
                  <c:v>-2.14E-3</c:v>
                </c:pt>
                <c:pt idx="13866">
                  <c:v>-2.2659999999999998E-3</c:v>
                </c:pt>
                <c:pt idx="13867">
                  <c:v>-2.372E-3</c:v>
                </c:pt>
                <c:pt idx="13868">
                  <c:v>-2.4559999999999998E-3</c:v>
                </c:pt>
                <c:pt idx="13869">
                  <c:v>-2.5400000000000002E-3</c:v>
                </c:pt>
                <c:pt idx="13870">
                  <c:v>-2.6350000000000002E-3</c:v>
                </c:pt>
                <c:pt idx="13871">
                  <c:v>-2.7200000000000002E-3</c:v>
                </c:pt>
                <c:pt idx="13872">
                  <c:v>-2.751E-3</c:v>
                </c:pt>
                <c:pt idx="13873">
                  <c:v>-2.8140000000000001E-3</c:v>
                </c:pt>
                <c:pt idx="13874">
                  <c:v>-2.846E-3</c:v>
                </c:pt>
                <c:pt idx="13875">
                  <c:v>-2.8779999999999999E-3</c:v>
                </c:pt>
                <c:pt idx="13876">
                  <c:v>-2.8879999999999999E-3</c:v>
                </c:pt>
                <c:pt idx="13877">
                  <c:v>-2.8879999999999999E-3</c:v>
                </c:pt>
                <c:pt idx="13878">
                  <c:v>-2.8670000000000002E-3</c:v>
                </c:pt>
                <c:pt idx="13879">
                  <c:v>-2.8670000000000002E-3</c:v>
                </c:pt>
                <c:pt idx="13880">
                  <c:v>-2.8249999999999998E-3</c:v>
                </c:pt>
                <c:pt idx="13881">
                  <c:v>-2.8040000000000001E-3</c:v>
                </c:pt>
                <c:pt idx="13882">
                  <c:v>-2.7299999999999998E-3</c:v>
                </c:pt>
                <c:pt idx="13883">
                  <c:v>-2.6879999999999999E-3</c:v>
                </c:pt>
                <c:pt idx="13884">
                  <c:v>-2.604E-3</c:v>
                </c:pt>
                <c:pt idx="13885">
                  <c:v>-2.5300000000000001E-3</c:v>
                </c:pt>
                <c:pt idx="13886">
                  <c:v>-2.4459999999999998E-3</c:v>
                </c:pt>
                <c:pt idx="13887">
                  <c:v>-2.382E-3</c:v>
                </c:pt>
                <c:pt idx="13888">
                  <c:v>-2.287E-3</c:v>
                </c:pt>
                <c:pt idx="13889">
                  <c:v>-2.1930000000000001E-3</c:v>
                </c:pt>
                <c:pt idx="13890">
                  <c:v>-2.1189999999999998E-3</c:v>
                </c:pt>
                <c:pt idx="13891">
                  <c:v>-2.0349999999999999E-3</c:v>
                </c:pt>
                <c:pt idx="13892">
                  <c:v>-1.9499999999999999E-3</c:v>
                </c:pt>
                <c:pt idx="13893">
                  <c:v>-1.8450000000000001E-3</c:v>
                </c:pt>
                <c:pt idx="13894">
                  <c:v>-1.771E-3</c:v>
                </c:pt>
                <c:pt idx="13895">
                  <c:v>-1.6969999999999999E-3</c:v>
                </c:pt>
                <c:pt idx="13896">
                  <c:v>-1.645E-3</c:v>
                </c:pt>
                <c:pt idx="13897">
                  <c:v>-1.56E-3</c:v>
                </c:pt>
                <c:pt idx="13898">
                  <c:v>-1.518E-3</c:v>
                </c:pt>
                <c:pt idx="13899">
                  <c:v>-1.4760000000000001E-3</c:v>
                </c:pt>
                <c:pt idx="13900">
                  <c:v>-1.423E-3</c:v>
                </c:pt>
                <c:pt idx="13901">
                  <c:v>-1.371E-3</c:v>
                </c:pt>
                <c:pt idx="13902">
                  <c:v>-1.3600000000000001E-3</c:v>
                </c:pt>
                <c:pt idx="13903">
                  <c:v>-1.328E-3</c:v>
                </c:pt>
                <c:pt idx="13904">
                  <c:v>-1.3179999999999999E-3</c:v>
                </c:pt>
                <c:pt idx="13905">
                  <c:v>-1.307E-3</c:v>
                </c:pt>
                <c:pt idx="13906">
                  <c:v>-1.297E-3</c:v>
                </c:pt>
                <c:pt idx="13907">
                  <c:v>-1.286E-3</c:v>
                </c:pt>
                <c:pt idx="13908">
                  <c:v>-1.286E-3</c:v>
                </c:pt>
                <c:pt idx="13909">
                  <c:v>-1.307E-3</c:v>
                </c:pt>
                <c:pt idx="13910">
                  <c:v>-1.307E-3</c:v>
                </c:pt>
                <c:pt idx="13911">
                  <c:v>-1.328E-3</c:v>
                </c:pt>
                <c:pt idx="13912">
                  <c:v>-1.3389999999999999E-3</c:v>
                </c:pt>
                <c:pt idx="13913">
                  <c:v>-1.3500000000000001E-3</c:v>
                </c:pt>
                <c:pt idx="13914">
                  <c:v>-1.3810000000000001E-3</c:v>
                </c:pt>
                <c:pt idx="13915">
                  <c:v>-1.392E-3</c:v>
                </c:pt>
                <c:pt idx="13916">
                  <c:v>-1.413E-3</c:v>
                </c:pt>
                <c:pt idx="13917">
                  <c:v>-1.4649999999999999E-3</c:v>
                </c:pt>
                <c:pt idx="13918">
                  <c:v>-1.4649999999999999E-3</c:v>
                </c:pt>
                <c:pt idx="13919">
                  <c:v>-1.487E-3</c:v>
                </c:pt>
                <c:pt idx="13920">
                  <c:v>-1.518E-3</c:v>
                </c:pt>
                <c:pt idx="13921">
                  <c:v>-1.5499999999999999E-3</c:v>
                </c:pt>
                <c:pt idx="13922">
                  <c:v>-1.5709999999999999E-3</c:v>
                </c:pt>
                <c:pt idx="13923">
                  <c:v>-1.5809999999999999E-3</c:v>
                </c:pt>
                <c:pt idx="13924">
                  <c:v>-1.5920000000000001E-3</c:v>
                </c:pt>
                <c:pt idx="13925">
                  <c:v>-1.624E-3</c:v>
                </c:pt>
                <c:pt idx="13926">
                  <c:v>-1.634E-3</c:v>
                </c:pt>
                <c:pt idx="13927">
                  <c:v>-1.655E-3</c:v>
                </c:pt>
                <c:pt idx="13928">
                  <c:v>-1.6869999999999999E-3</c:v>
                </c:pt>
                <c:pt idx="13929">
                  <c:v>-1.6869999999999999E-3</c:v>
                </c:pt>
                <c:pt idx="13930">
                  <c:v>-1.7179999999999999E-3</c:v>
                </c:pt>
                <c:pt idx="13931">
                  <c:v>-1.7390000000000001E-3</c:v>
                </c:pt>
                <c:pt idx="13932">
                  <c:v>-1.761E-3</c:v>
                </c:pt>
                <c:pt idx="13933">
                  <c:v>-1.7819999999999999E-3</c:v>
                </c:pt>
                <c:pt idx="13934">
                  <c:v>-1.8129999999999999E-3</c:v>
                </c:pt>
                <c:pt idx="13935">
                  <c:v>-1.8450000000000001E-3</c:v>
                </c:pt>
                <c:pt idx="13936">
                  <c:v>-1.8450000000000001E-3</c:v>
                </c:pt>
                <c:pt idx="13937">
                  <c:v>-1.8760000000000001E-3</c:v>
                </c:pt>
                <c:pt idx="13938">
                  <c:v>-1.9189999999999999E-3</c:v>
                </c:pt>
                <c:pt idx="13939">
                  <c:v>-1.9610000000000001E-3</c:v>
                </c:pt>
                <c:pt idx="13940">
                  <c:v>-1.9819999999999998E-3</c:v>
                </c:pt>
                <c:pt idx="13941">
                  <c:v>-2.003E-3</c:v>
                </c:pt>
                <c:pt idx="13942">
                  <c:v>-2.0560000000000001E-3</c:v>
                </c:pt>
                <c:pt idx="13943">
                  <c:v>-2.098E-3</c:v>
                </c:pt>
                <c:pt idx="13944">
                  <c:v>-2.14E-3</c:v>
                </c:pt>
                <c:pt idx="13945">
                  <c:v>-2.1819999999999999E-3</c:v>
                </c:pt>
                <c:pt idx="13946">
                  <c:v>-2.2139999999999998E-3</c:v>
                </c:pt>
                <c:pt idx="13947">
                  <c:v>-2.2560000000000002E-3</c:v>
                </c:pt>
                <c:pt idx="13948">
                  <c:v>-2.287E-3</c:v>
                </c:pt>
                <c:pt idx="13949">
                  <c:v>-2.3400000000000001E-3</c:v>
                </c:pt>
                <c:pt idx="13950">
                  <c:v>-2.4030000000000002E-3</c:v>
                </c:pt>
                <c:pt idx="13951">
                  <c:v>-2.4239999999999999E-3</c:v>
                </c:pt>
                <c:pt idx="13952">
                  <c:v>-2.467E-3</c:v>
                </c:pt>
                <c:pt idx="13953">
                  <c:v>-2.519E-3</c:v>
                </c:pt>
                <c:pt idx="13954">
                  <c:v>-2.5609999999999999E-3</c:v>
                </c:pt>
                <c:pt idx="13955">
                  <c:v>-2.604E-3</c:v>
                </c:pt>
                <c:pt idx="13956">
                  <c:v>-2.6559999999999999E-3</c:v>
                </c:pt>
                <c:pt idx="13957">
                  <c:v>-2.6879999999999999E-3</c:v>
                </c:pt>
                <c:pt idx="13958">
                  <c:v>-2.7299999999999998E-3</c:v>
                </c:pt>
                <c:pt idx="13959">
                  <c:v>-2.7409999999999999E-3</c:v>
                </c:pt>
                <c:pt idx="13960">
                  <c:v>-2.7929999999999999E-3</c:v>
                </c:pt>
                <c:pt idx="13961">
                  <c:v>-2.8040000000000001E-3</c:v>
                </c:pt>
                <c:pt idx="13962">
                  <c:v>-2.846E-3</c:v>
                </c:pt>
                <c:pt idx="13963">
                  <c:v>-2.846E-3</c:v>
                </c:pt>
                <c:pt idx="13964">
                  <c:v>-2.8879999999999999E-3</c:v>
                </c:pt>
                <c:pt idx="13965">
                  <c:v>-2.8879999999999999E-3</c:v>
                </c:pt>
                <c:pt idx="13966">
                  <c:v>-2.9199999999999999E-3</c:v>
                </c:pt>
                <c:pt idx="13967">
                  <c:v>-2.9299999999999999E-3</c:v>
                </c:pt>
                <c:pt idx="13968">
                  <c:v>-2.9299999999999999E-3</c:v>
                </c:pt>
                <c:pt idx="13969">
                  <c:v>-2.941E-3</c:v>
                </c:pt>
                <c:pt idx="13970">
                  <c:v>-2.9299999999999999E-3</c:v>
                </c:pt>
                <c:pt idx="13971">
                  <c:v>-2.9090000000000001E-3</c:v>
                </c:pt>
                <c:pt idx="13972">
                  <c:v>-2.9090000000000001E-3</c:v>
                </c:pt>
                <c:pt idx="13973">
                  <c:v>-2.8779999999999999E-3</c:v>
                </c:pt>
                <c:pt idx="13974">
                  <c:v>-2.846E-3</c:v>
                </c:pt>
                <c:pt idx="13975">
                  <c:v>-2.8140000000000001E-3</c:v>
                </c:pt>
                <c:pt idx="13976">
                  <c:v>-2.8040000000000001E-3</c:v>
                </c:pt>
                <c:pt idx="13977">
                  <c:v>-2.7409999999999999E-3</c:v>
                </c:pt>
                <c:pt idx="13978">
                  <c:v>-2.6979999999999999E-3</c:v>
                </c:pt>
                <c:pt idx="13979">
                  <c:v>-2.6559999999999999E-3</c:v>
                </c:pt>
                <c:pt idx="13980">
                  <c:v>-2.614E-3</c:v>
                </c:pt>
                <c:pt idx="13981">
                  <c:v>-2.5400000000000002E-3</c:v>
                </c:pt>
                <c:pt idx="13982">
                  <c:v>-2.4880000000000002E-3</c:v>
                </c:pt>
                <c:pt idx="13983">
                  <c:v>-2.4350000000000001E-3</c:v>
                </c:pt>
                <c:pt idx="13984">
                  <c:v>-2.3609999999999998E-3</c:v>
                </c:pt>
                <c:pt idx="13985">
                  <c:v>-2.3089999999999999E-3</c:v>
                </c:pt>
                <c:pt idx="13986">
                  <c:v>-2.235E-3</c:v>
                </c:pt>
                <c:pt idx="13987">
                  <c:v>-2.1719999999999999E-3</c:v>
                </c:pt>
                <c:pt idx="13988">
                  <c:v>-2.1080000000000001E-3</c:v>
                </c:pt>
                <c:pt idx="13989">
                  <c:v>-2.0449999999999999E-3</c:v>
                </c:pt>
                <c:pt idx="13990">
                  <c:v>-1.9710000000000001E-3</c:v>
                </c:pt>
                <c:pt idx="13991">
                  <c:v>-1.9189999999999999E-3</c:v>
                </c:pt>
                <c:pt idx="13992">
                  <c:v>-1.8450000000000001E-3</c:v>
                </c:pt>
                <c:pt idx="13993">
                  <c:v>-1.792E-3</c:v>
                </c:pt>
                <c:pt idx="13994">
                  <c:v>-1.75E-3</c:v>
                </c:pt>
                <c:pt idx="13995">
                  <c:v>-1.6869999999999999E-3</c:v>
                </c:pt>
                <c:pt idx="13996">
                  <c:v>-1.645E-3</c:v>
                </c:pt>
                <c:pt idx="13997">
                  <c:v>-1.634E-3</c:v>
                </c:pt>
                <c:pt idx="13998">
                  <c:v>-1.5920000000000001E-3</c:v>
                </c:pt>
                <c:pt idx="13999">
                  <c:v>-1.5809999999999999E-3</c:v>
                </c:pt>
                <c:pt idx="14000">
                  <c:v>-1.56E-3</c:v>
                </c:pt>
                <c:pt idx="14001">
                  <c:v>-1.5499999999999999E-3</c:v>
                </c:pt>
                <c:pt idx="14002">
                  <c:v>-1.5499999999999999E-3</c:v>
                </c:pt>
                <c:pt idx="14003">
                  <c:v>-1.56E-3</c:v>
                </c:pt>
                <c:pt idx="14004">
                  <c:v>-1.5809999999999999E-3</c:v>
                </c:pt>
                <c:pt idx="14005">
                  <c:v>-1.5920000000000001E-3</c:v>
                </c:pt>
                <c:pt idx="14006">
                  <c:v>-1.624E-3</c:v>
                </c:pt>
                <c:pt idx="14007">
                  <c:v>-1.655E-3</c:v>
                </c:pt>
                <c:pt idx="14008">
                  <c:v>-1.7080000000000001E-3</c:v>
                </c:pt>
                <c:pt idx="14009">
                  <c:v>-1.7290000000000001E-3</c:v>
                </c:pt>
                <c:pt idx="14010">
                  <c:v>-1.8029999999999999E-3</c:v>
                </c:pt>
                <c:pt idx="14011">
                  <c:v>-1.8339999999999999E-3</c:v>
                </c:pt>
                <c:pt idx="14012">
                  <c:v>-1.908E-3</c:v>
                </c:pt>
                <c:pt idx="14013">
                  <c:v>-1.9710000000000001E-3</c:v>
                </c:pt>
                <c:pt idx="14014">
                  <c:v>-2.0349999999999999E-3</c:v>
                </c:pt>
                <c:pt idx="14015">
                  <c:v>-2.098E-3</c:v>
                </c:pt>
                <c:pt idx="14016">
                  <c:v>-2.1610000000000002E-3</c:v>
                </c:pt>
                <c:pt idx="14017">
                  <c:v>-2.235E-3</c:v>
                </c:pt>
                <c:pt idx="14018">
                  <c:v>-2.3089999999999999E-3</c:v>
                </c:pt>
                <c:pt idx="14019">
                  <c:v>-2.3609999999999998E-3</c:v>
                </c:pt>
                <c:pt idx="14020">
                  <c:v>-2.4239999999999999E-3</c:v>
                </c:pt>
                <c:pt idx="14021">
                  <c:v>-2.4880000000000002E-3</c:v>
                </c:pt>
                <c:pt idx="14022">
                  <c:v>-2.5400000000000002E-3</c:v>
                </c:pt>
                <c:pt idx="14023">
                  <c:v>-2.5929999999999998E-3</c:v>
                </c:pt>
                <c:pt idx="14024">
                  <c:v>-2.6459999999999999E-3</c:v>
                </c:pt>
                <c:pt idx="14025">
                  <c:v>-2.6979999999999999E-3</c:v>
                </c:pt>
                <c:pt idx="14026">
                  <c:v>-2.7200000000000002E-3</c:v>
                </c:pt>
                <c:pt idx="14027">
                  <c:v>-2.7720000000000002E-3</c:v>
                </c:pt>
                <c:pt idx="14028">
                  <c:v>-2.8040000000000001E-3</c:v>
                </c:pt>
                <c:pt idx="14029">
                  <c:v>-2.8249999999999998E-3</c:v>
                </c:pt>
                <c:pt idx="14030">
                  <c:v>-2.8349999999999998E-3</c:v>
                </c:pt>
                <c:pt idx="14031">
                  <c:v>-2.8670000000000002E-3</c:v>
                </c:pt>
                <c:pt idx="14032">
                  <c:v>-2.8670000000000002E-3</c:v>
                </c:pt>
                <c:pt idx="14033">
                  <c:v>-2.8670000000000002E-3</c:v>
                </c:pt>
                <c:pt idx="14034">
                  <c:v>-2.846E-3</c:v>
                </c:pt>
                <c:pt idx="14035">
                  <c:v>-2.846E-3</c:v>
                </c:pt>
                <c:pt idx="14036">
                  <c:v>-2.8249999999999998E-3</c:v>
                </c:pt>
                <c:pt idx="14037">
                  <c:v>-2.8249999999999998E-3</c:v>
                </c:pt>
                <c:pt idx="14038">
                  <c:v>-2.7829999999999999E-3</c:v>
                </c:pt>
                <c:pt idx="14039">
                  <c:v>-2.751E-3</c:v>
                </c:pt>
                <c:pt idx="14040">
                  <c:v>-2.7200000000000002E-3</c:v>
                </c:pt>
                <c:pt idx="14041">
                  <c:v>-2.6770000000000001E-3</c:v>
                </c:pt>
                <c:pt idx="14042">
                  <c:v>-2.6459999999999999E-3</c:v>
                </c:pt>
                <c:pt idx="14043">
                  <c:v>-2.604E-3</c:v>
                </c:pt>
                <c:pt idx="14044">
                  <c:v>-2.5609999999999999E-3</c:v>
                </c:pt>
                <c:pt idx="14045">
                  <c:v>-2.519E-3</c:v>
                </c:pt>
                <c:pt idx="14046">
                  <c:v>-2.477E-3</c:v>
                </c:pt>
                <c:pt idx="14047">
                  <c:v>-2.4030000000000002E-3</c:v>
                </c:pt>
                <c:pt idx="14048">
                  <c:v>-2.3609999999999998E-3</c:v>
                </c:pt>
                <c:pt idx="14049">
                  <c:v>-2.3189999999999999E-3</c:v>
                </c:pt>
                <c:pt idx="14050">
                  <c:v>-2.2659999999999998E-3</c:v>
                </c:pt>
                <c:pt idx="14051">
                  <c:v>-2.235E-3</c:v>
                </c:pt>
                <c:pt idx="14052">
                  <c:v>-2.2030000000000001E-3</c:v>
                </c:pt>
                <c:pt idx="14053">
                  <c:v>-2.1610000000000002E-3</c:v>
                </c:pt>
                <c:pt idx="14054">
                  <c:v>-2.14E-3</c:v>
                </c:pt>
                <c:pt idx="14055">
                  <c:v>-2.1080000000000001E-3</c:v>
                </c:pt>
                <c:pt idx="14056">
                  <c:v>-2.1189999999999998E-3</c:v>
                </c:pt>
                <c:pt idx="14057">
                  <c:v>-2.0869999999999999E-3</c:v>
                </c:pt>
                <c:pt idx="14058">
                  <c:v>-2.0869999999999999E-3</c:v>
                </c:pt>
                <c:pt idx="14059">
                  <c:v>-2.1080000000000001E-3</c:v>
                </c:pt>
                <c:pt idx="14060">
                  <c:v>-2.1080000000000001E-3</c:v>
                </c:pt>
                <c:pt idx="14061">
                  <c:v>-2.1189999999999998E-3</c:v>
                </c:pt>
                <c:pt idx="14062">
                  <c:v>-2.1719999999999999E-3</c:v>
                </c:pt>
                <c:pt idx="14063">
                  <c:v>-2.2030000000000001E-3</c:v>
                </c:pt>
                <c:pt idx="14064">
                  <c:v>-2.235E-3</c:v>
                </c:pt>
                <c:pt idx="14065">
                  <c:v>-2.3089999999999999E-3</c:v>
                </c:pt>
                <c:pt idx="14066">
                  <c:v>-2.3509999999999998E-3</c:v>
                </c:pt>
                <c:pt idx="14067">
                  <c:v>-2.4139999999999999E-3</c:v>
                </c:pt>
                <c:pt idx="14068">
                  <c:v>-2.4979999999999998E-3</c:v>
                </c:pt>
                <c:pt idx="14069">
                  <c:v>-2.5609999999999999E-3</c:v>
                </c:pt>
                <c:pt idx="14070">
                  <c:v>-2.6350000000000002E-3</c:v>
                </c:pt>
                <c:pt idx="14071">
                  <c:v>-2.7299999999999998E-3</c:v>
                </c:pt>
                <c:pt idx="14072">
                  <c:v>-2.8040000000000001E-3</c:v>
                </c:pt>
                <c:pt idx="14073">
                  <c:v>-2.8779999999999999E-3</c:v>
                </c:pt>
                <c:pt idx="14074">
                  <c:v>-2.941E-3</c:v>
                </c:pt>
                <c:pt idx="14075">
                  <c:v>-3.0040000000000002E-3</c:v>
                </c:pt>
                <c:pt idx="14076">
                  <c:v>-3.088E-3</c:v>
                </c:pt>
                <c:pt idx="14077">
                  <c:v>-3.1410000000000001E-3</c:v>
                </c:pt>
                <c:pt idx="14078">
                  <c:v>-3.2039999999999998E-3</c:v>
                </c:pt>
                <c:pt idx="14079">
                  <c:v>-3.2569999999999999E-3</c:v>
                </c:pt>
                <c:pt idx="14080">
                  <c:v>-3.2889999999999998E-3</c:v>
                </c:pt>
                <c:pt idx="14081">
                  <c:v>-3.32E-3</c:v>
                </c:pt>
                <c:pt idx="14082">
                  <c:v>-3.3409999999999998E-3</c:v>
                </c:pt>
                <c:pt idx="14083">
                  <c:v>-3.3310000000000002E-3</c:v>
                </c:pt>
                <c:pt idx="14084">
                  <c:v>-3.3409999999999998E-3</c:v>
                </c:pt>
                <c:pt idx="14085">
                  <c:v>-3.32E-3</c:v>
                </c:pt>
                <c:pt idx="14086">
                  <c:v>-3.2780000000000001E-3</c:v>
                </c:pt>
                <c:pt idx="14087">
                  <c:v>-3.2460000000000002E-3</c:v>
                </c:pt>
                <c:pt idx="14088">
                  <c:v>-3.1830000000000001E-3</c:v>
                </c:pt>
                <c:pt idx="14089">
                  <c:v>-3.1199999999999999E-3</c:v>
                </c:pt>
                <c:pt idx="14090">
                  <c:v>-3.0360000000000001E-3</c:v>
                </c:pt>
                <c:pt idx="14091">
                  <c:v>-2.9510000000000001E-3</c:v>
                </c:pt>
                <c:pt idx="14092">
                  <c:v>-2.8670000000000002E-3</c:v>
                </c:pt>
                <c:pt idx="14093">
                  <c:v>-2.7620000000000001E-3</c:v>
                </c:pt>
                <c:pt idx="14094">
                  <c:v>-2.6559999999999999E-3</c:v>
                </c:pt>
                <c:pt idx="14095">
                  <c:v>-2.5509999999999999E-3</c:v>
                </c:pt>
                <c:pt idx="14096">
                  <c:v>-2.4239999999999999E-3</c:v>
                </c:pt>
                <c:pt idx="14097">
                  <c:v>-2.3189999999999999E-3</c:v>
                </c:pt>
                <c:pt idx="14098">
                  <c:v>-2.1930000000000001E-3</c:v>
                </c:pt>
                <c:pt idx="14099">
                  <c:v>-2.098E-3</c:v>
                </c:pt>
                <c:pt idx="14100">
                  <c:v>-1.9919999999999998E-3</c:v>
                </c:pt>
                <c:pt idx="14101">
                  <c:v>-1.8760000000000001E-3</c:v>
                </c:pt>
                <c:pt idx="14102">
                  <c:v>-1.7819999999999999E-3</c:v>
                </c:pt>
                <c:pt idx="14103">
                  <c:v>-1.676E-3</c:v>
                </c:pt>
                <c:pt idx="14104">
                  <c:v>-1.6130000000000001E-3</c:v>
                </c:pt>
                <c:pt idx="14105">
                  <c:v>-1.539E-3</c:v>
                </c:pt>
                <c:pt idx="14106">
                  <c:v>-1.4649999999999999E-3</c:v>
                </c:pt>
                <c:pt idx="14107">
                  <c:v>-1.402E-3</c:v>
                </c:pt>
                <c:pt idx="14108">
                  <c:v>-1.3600000000000001E-3</c:v>
                </c:pt>
                <c:pt idx="14109">
                  <c:v>-1.328E-3</c:v>
                </c:pt>
                <c:pt idx="14110">
                  <c:v>-1.297E-3</c:v>
                </c:pt>
                <c:pt idx="14111">
                  <c:v>-1.297E-3</c:v>
                </c:pt>
                <c:pt idx="14112">
                  <c:v>-1.276E-3</c:v>
                </c:pt>
                <c:pt idx="14113">
                  <c:v>-1.2650000000000001E-3</c:v>
                </c:pt>
                <c:pt idx="14114">
                  <c:v>-1.307E-3</c:v>
                </c:pt>
                <c:pt idx="14115">
                  <c:v>-1.328E-3</c:v>
                </c:pt>
                <c:pt idx="14116">
                  <c:v>-1.3389999999999999E-3</c:v>
                </c:pt>
                <c:pt idx="14117">
                  <c:v>-1.3810000000000001E-3</c:v>
                </c:pt>
                <c:pt idx="14118">
                  <c:v>-1.423E-3</c:v>
                </c:pt>
                <c:pt idx="14119">
                  <c:v>-1.4549999999999999E-3</c:v>
                </c:pt>
                <c:pt idx="14120">
                  <c:v>-1.4970000000000001E-3</c:v>
                </c:pt>
                <c:pt idx="14121">
                  <c:v>-1.5499999999999999E-3</c:v>
                </c:pt>
                <c:pt idx="14122">
                  <c:v>-1.6019999999999999E-3</c:v>
                </c:pt>
                <c:pt idx="14123">
                  <c:v>-1.645E-3</c:v>
                </c:pt>
                <c:pt idx="14124">
                  <c:v>-1.7080000000000001E-3</c:v>
                </c:pt>
                <c:pt idx="14125">
                  <c:v>-1.75E-3</c:v>
                </c:pt>
                <c:pt idx="14126">
                  <c:v>-1.8029999999999999E-3</c:v>
                </c:pt>
                <c:pt idx="14127">
                  <c:v>-1.8339999999999999E-3</c:v>
                </c:pt>
                <c:pt idx="14128">
                  <c:v>-1.908E-3</c:v>
                </c:pt>
                <c:pt idx="14129">
                  <c:v>-1.9400000000000001E-3</c:v>
                </c:pt>
                <c:pt idx="14130">
                  <c:v>-1.9710000000000001E-3</c:v>
                </c:pt>
                <c:pt idx="14131">
                  <c:v>-2.0449999999999999E-3</c:v>
                </c:pt>
                <c:pt idx="14132">
                  <c:v>-2.0769999999999999E-3</c:v>
                </c:pt>
                <c:pt idx="14133">
                  <c:v>-2.1289999999999998E-3</c:v>
                </c:pt>
                <c:pt idx="14134">
                  <c:v>-2.1719999999999999E-3</c:v>
                </c:pt>
                <c:pt idx="14135">
                  <c:v>-2.2139999999999998E-3</c:v>
                </c:pt>
                <c:pt idx="14136">
                  <c:v>-2.2769999999999999E-3</c:v>
                </c:pt>
                <c:pt idx="14137">
                  <c:v>-2.3189999999999999E-3</c:v>
                </c:pt>
                <c:pt idx="14138">
                  <c:v>-2.3609999999999998E-3</c:v>
                </c:pt>
                <c:pt idx="14139">
                  <c:v>-2.4139999999999999E-3</c:v>
                </c:pt>
                <c:pt idx="14140">
                  <c:v>-2.467E-3</c:v>
                </c:pt>
                <c:pt idx="14141">
                  <c:v>-2.519E-3</c:v>
                </c:pt>
                <c:pt idx="14142">
                  <c:v>-2.5609999999999999E-3</c:v>
                </c:pt>
                <c:pt idx="14143">
                  <c:v>-2.6250000000000002E-3</c:v>
                </c:pt>
                <c:pt idx="14144">
                  <c:v>-2.6879999999999999E-3</c:v>
                </c:pt>
                <c:pt idx="14145">
                  <c:v>-2.751E-3</c:v>
                </c:pt>
                <c:pt idx="14146">
                  <c:v>-2.7929999999999999E-3</c:v>
                </c:pt>
                <c:pt idx="14147">
                  <c:v>-2.846E-3</c:v>
                </c:pt>
                <c:pt idx="14148">
                  <c:v>-2.9199999999999999E-3</c:v>
                </c:pt>
                <c:pt idx="14149">
                  <c:v>-2.9510000000000001E-3</c:v>
                </c:pt>
                <c:pt idx="14150">
                  <c:v>-3.0149999999999999E-3</c:v>
                </c:pt>
                <c:pt idx="14151">
                  <c:v>-3.0460000000000001E-3</c:v>
                </c:pt>
                <c:pt idx="14152">
                  <c:v>-3.078E-3</c:v>
                </c:pt>
                <c:pt idx="14153">
                  <c:v>-3.1199999999999999E-3</c:v>
                </c:pt>
                <c:pt idx="14154">
                  <c:v>-3.1310000000000001E-3</c:v>
                </c:pt>
                <c:pt idx="14155">
                  <c:v>-3.1410000000000001E-3</c:v>
                </c:pt>
                <c:pt idx="14156">
                  <c:v>-3.1519999999999999E-3</c:v>
                </c:pt>
                <c:pt idx="14157">
                  <c:v>-3.1519999999999999E-3</c:v>
                </c:pt>
                <c:pt idx="14158">
                  <c:v>-3.1089999999999998E-3</c:v>
                </c:pt>
                <c:pt idx="14159">
                  <c:v>-3.0990000000000002E-3</c:v>
                </c:pt>
                <c:pt idx="14160">
                  <c:v>-3.0569999999999998E-3</c:v>
                </c:pt>
                <c:pt idx="14161">
                  <c:v>-3.0040000000000002E-3</c:v>
                </c:pt>
                <c:pt idx="14162">
                  <c:v>-2.9510000000000001E-3</c:v>
                </c:pt>
                <c:pt idx="14163">
                  <c:v>-2.8879999999999999E-3</c:v>
                </c:pt>
                <c:pt idx="14164">
                  <c:v>-2.7829999999999999E-3</c:v>
                </c:pt>
                <c:pt idx="14165">
                  <c:v>-2.7200000000000002E-3</c:v>
                </c:pt>
                <c:pt idx="14166">
                  <c:v>-2.6250000000000002E-3</c:v>
                </c:pt>
                <c:pt idx="14167">
                  <c:v>-2.5400000000000002E-3</c:v>
                </c:pt>
                <c:pt idx="14168">
                  <c:v>-2.4350000000000001E-3</c:v>
                </c:pt>
                <c:pt idx="14169">
                  <c:v>-2.3400000000000001E-3</c:v>
                </c:pt>
                <c:pt idx="14170">
                  <c:v>-2.235E-3</c:v>
                </c:pt>
                <c:pt idx="14171">
                  <c:v>-2.14E-3</c:v>
                </c:pt>
                <c:pt idx="14172">
                  <c:v>-2.0449999999999999E-3</c:v>
                </c:pt>
                <c:pt idx="14173">
                  <c:v>-1.9499999999999999E-3</c:v>
                </c:pt>
                <c:pt idx="14174">
                  <c:v>-1.8760000000000001E-3</c:v>
                </c:pt>
                <c:pt idx="14175">
                  <c:v>-1.8029999999999999E-3</c:v>
                </c:pt>
                <c:pt idx="14176">
                  <c:v>-1.7290000000000001E-3</c:v>
                </c:pt>
                <c:pt idx="14177">
                  <c:v>-1.6869999999999999E-3</c:v>
                </c:pt>
                <c:pt idx="14178">
                  <c:v>-1.655E-3</c:v>
                </c:pt>
                <c:pt idx="14179">
                  <c:v>-1.634E-3</c:v>
                </c:pt>
                <c:pt idx="14180">
                  <c:v>-1.624E-3</c:v>
                </c:pt>
                <c:pt idx="14181">
                  <c:v>-1.645E-3</c:v>
                </c:pt>
                <c:pt idx="14182">
                  <c:v>-1.6659999999999999E-3</c:v>
                </c:pt>
                <c:pt idx="14183">
                  <c:v>-1.6969999999999999E-3</c:v>
                </c:pt>
                <c:pt idx="14184">
                  <c:v>-1.771E-3</c:v>
                </c:pt>
                <c:pt idx="14185">
                  <c:v>-1.8450000000000001E-3</c:v>
                </c:pt>
                <c:pt idx="14186">
                  <c:v>-1.9189999999999999E-3</c:v>
                </c:pt>
                <c:pt idx="14187">
                  <c:v>-2.003E-3</c:v>
                </c:pt>
                <c:pt idx="14188">
                  <c:v>-2.1189999999999998E-3</c:v>
                </c:pt>
                <c:pt idx="14189">
                  <c:v>-2.2239999999999998E-3</c:v>
                </c:pt>
                <c:pt idx="14190">
                  <c:v>-2.33E-3</c:v>
                </c:pt>
                <c:pt idx="14191">
                  <c:v>-2.467E-3</c:v>
                </c:pt>
                <c:pt idx="14192">
                  <c:v>-2.5829999999999998E-3</c:v>
                </c:pt>
                <c:pt idx="14193">
                  <c:v>-2.709E-3</c:v>
                </c:pt>
                <c:pt idx="14194">
                  <c:v>-2.8249999999999998E-3</c:v>
                </c:pt>
                <c:pt idx="14195">
                  <c:v>-2.9510000000000001E-3</c:v>
                </c:pt>
                <c:pt idx="14196">
                  <c:v>-3.0360000000000001E-3</c:v>
                </c:pt>
                <c:pt idx="14197">
                  <c:v>-3.1519999999999999E-3</c:v>
                </c:pt>
                <c:pt idx="14198">
                  <c:v>-3.2460000000000002E-3</c:v>
                </c:pt>
                <c:pt idx="14199">
                  <c:v>-3.32E-3</c:v>
                </c:pt>
                <c:pt idx="14200">
                  <c:v>-3.362E-3</c:v>
                </c:pt>
                <c:pt idx="14201">
                  <c:v>-3.3830000000000002E-3</c:v>
                </c:pt>
                <c:pt idx="14202">
                  <c:v>-3.4150000000000001E-3</c:v>
                </c:pt>
                <c:pt idx="14203">
                  <c:v>-3.4259999999999998E-3</c:v>
                </c:pt>
                <c:pt idx="14204">
                  <c:v>-3.3939999999999999E-3</c:v>
                </c:pt>
                <c:pt idx="14205">
                  <c:v>-3.3519999999999999E-3</c:v>
                </c:pt>
                <c:pt idx="14206">
                  <c:v>-3.31E-3</c:v>
                </c:pt>
                <c:pt idx="14207">
                  <c:v>-3.2360000000000002E-3</c:v>
                </c:pt>
                <c:pt idx="14208">
                  <c:v>-3.1310000000000001E-3</c:v>
                </c:pt>
                <c:pt idx="14209">
                  <c:v>-3.0569999999999998E-3</c:v>
                </c:pt>
                <c:pt idx="14210">
                  <c:v>-2.9090000000000001E-3</c:v>
                </c:pt>
                <c:pt idx="14211">
                  <c:v>-2.7720000000000002E-3</c:v>
                </c:pt>
                <c:pt idx="14212">
                  <c:v>-2.6250000000000002E-3</c:v>
                </c:pt>
                <c:pt idx="14213">
                  <c:v>-2.477E-3</c:v>
                </c:pt>
                <c:pt idx="14214">
                  <c:v>-2.3089999999999999E-3</c:v>
                </c:pt>
                <c:pt idx="14215">
                  <c:v>-2.1289999999999998E-3</c:v>
                </c:pt>
                <c:pt idx="14216">
                  <c:v>-1.9710000000000001E-3</c:v>
                </c:pt>
                <c:pt idx="14217">
                  <c:v>-1.8129999999999999E-3</c:v>
                </c:pt>
                <c:pt idx="14218">
                  <c:v>-1.645E-3</c:v>
                </c:pt>
                <c:pt idx="14219">
                  <c:v>-1.4760000000000001E-3</c:v>
                </c:pt>
                <c:pt idx="14220">
                  <c:v>-1.3179999999999999E-3</c:v>
                </c:pt>
                <c:pt idx="14221">
                  <c:v>-1.16E-3</c:v>
                </c:pt>
                <c:pt idx="14222">
                  <c:v>-1.044E-3</c:v>
                </c:pt>
                <c:pt idx="14223">
                  <c:v>-9.0700000000000004E-4</c:v>
                </c:pt>
                <c:pt idx="14224">
                  <c:v>-8.2299999999999995E-4</c:v>
                </c:pt>
                <c:pt idx="14225">
                  <c:v>-7.2800000000000002E-4</c:v>
                </c:pt>
                <c:pt idx="14226">
                  <c:v>-6.6500000000000001E-4</c:v>
                </c:pt>
                <c:pt idx="14227">
                  <c:v>-6.0099999999999997E-4</c:v>
                </c:pt>
                <c:pt idx="14228">
                  <c:v>-5.8E-4</c:v>
                </c:pt>
                <c:pt idx="14229">
                  <c:v>-5.5900000000000004E-4</c:v>
                </c:pt>
                <c:pt idx="14230">
                  <c:v>-5.4900000000000001E-4</c:v>
                </c:pt>
                <c:pt idx="14231">
                  <c:v>-5.8E-4</c:v>
                </c:pt>
                <c:pt idx="14232">
                  <c:v>-6.1200000000000002E-4</c:v>
                </c:pt>
                <c:pt idx="14233">
                  <c:v>-6.6500000000000001E-4</c:v>
                </c:pt>
                <c:pt idx="14234">
                  <c:v>-7.3800000000000005E-4</c:v>
                </c:pt>
                <c:pt idx="14235">
                  <c:v>-8.12E-4</c:v>
                </c:pt>
                <c:pt idx="14236">
                  <c:v>-9.0700000000000004E-4</c:v>
                </c:pt>
                <c:pt idx="14237">
                  <c:v>-1.023E-3</c:v>
                </c:pt>
                <c:pt idx="14238">
                  <c:v>-1.1180000000000001E-3</c:v>
                </c:pt>
                <c:pt idx="14239">
                  <c:v>-1.2340000000000001E-3</c:v>
                </c:pt>
                <c:pt idx="14240">
                  <c:v>-1.3500000000000001E-3</c:v>
                </c:pt>
                <c:pt idx="14241">
                  <c:v>-1.487E-3</c:v>
                </c:pt>
                <c:pt idx="14242">
                  <c:v>-1.624E-3</c:v>
                </c:pt>
                <c:pt idx="14243">
                  <c:v>-1.7390000000000001E-3</c:v>
                </c:pt>
                <c:pt idx="14244">
                  <c:v>-1.887E-3</c:v>
                </c:pt>
                <c:pt idx="14245">
                  <c:v>-2.013E-3</c:v>
                </c:pt>
                <c:pt idx="14246">
                  <c:v>-2.1080000000000001E-3</c:v>
                </c:pt>
                <c:pt idx="14247">
                  <c:v>-2.2239999999999998E-3</c:v>
                </c:pt>
                <c:pt idx="14248">
                  <c:v>-2.33E-3</c:v>
                </c:pt>
                <c:pt idx="14249">
                  <c:v>-2.4139999999999999E-3</c:v>
                </c:pt>
                <c:pt idx="14250">
                  <c:v>-2.4979999999999998E-3</c:v>
                </c:pt>
                <c:pt idx="14251">
                  <c:v>-2.5829999999999998E-3</c:v>
                </c:pt>
                <c:pt idx="14252">
                  <c:v>-2.6350000000000002E-3</c:v>
                </c:pt>
                <c:pt idx="14253">
                  <c:v>-2.6770000000000001E-3</c:v>
                </c:pt>
                <c:pt idx="14254">
                  <c:v>-2.7200000000000002E-3</c:v>
                </c:pt>
                <c:pt idx="14255">
                  <c:v>-2.7620000000000001E-3</c:v>
                </c:pt>
                <c:pt idx="14256">
                  <c:v>-2.751E-3</c:v>
                </c:pt>
                <c:pt idx="14257">
                  <c:v>-2.7829999999999999E-3</c:v>
                </c:pt>
                <c:pt idx="14258">
                  <c:v>-2.7620000000000001E-3</c:v>
                </c:pt>
                <c:pt idx="14259">
                  <c:v>-2.7620000000000001E-3</c:v>
                </c:pt>
                <c:pt idx="14260">
                  <c:v>-2.7620000000000001E-3</c:v>
                </c:pt>
                <c:pt idx="14261">
                  <c:v>-2.709E-3</c:v>
                </c:pt>
                <c:pt idx="14262">
                  <c:v>-2.6879999999999999E-3</c:v>
                </c:pt>
                <c:pt idx="14263">
                  <c:v>-2.6559999999999999E-3</c:v>
                </c:pt>
                <c:pt idx="14264">
                  <c:v>-2.614E-3</c:v>
                </c:pt>
                <c:pt idx="14265">
                  <c:v>-2.5509999999999999E-3</c:v>
                </c:pt>
                <c:pt idx="14266">
                  <c:v>-2.5400000000000002E-3</c:v>
                </c:pt>
                <c:pt idx="14267">
                  <c:v>-2.477E-3</c:v>
                </c:pt>
                <c:pt idx="14268">
                  <c:v>-2.4239999999999999E-3</c:v>
                </c:pt>
                <c:pt idx="14269">
                  <c:v>-2.382E-3</c:v>
                </c:pt>
                <c:pt idx="14270">
                  <c:v>-2.3400000000000001E-3</c:v>
                </c:pt>
                <c:pt idx="14271">
                  <c:v>-2.2980000000000001E-3</c:v>
                </c:pt>
                <c:pt idx="14272">
                  <c:v>-2.245E-3</c:v>
                </c:pt>
                <c:pt idx="14273">
                  <c:v>-2.235E-3</c:v>
                </c:pt>
                <c:pt idx="14274">
                  <c:v>-2.2030000000000001E-3</c:v>
                </c:pt>
                <c:pt idx="14275">
                  <c:v>-2.1819999999999999E-3</c:v>
                </c:pt>
                <c:pt idx="14276">
                  <c:v>-2.14E-3</c:v>
                </c:pt>
                <c:pt idx="14277">
                  <c:v>-2.1289999999999998E-3</c:v>
                </c:pt>
                <c:pt idx="14278">
                  <c:v>-2.1189999999999998E-3</c:v>
                </c:pt>
                <c:pt idx="14279">
                  <c:v>-2.1080000000000001E-3</c:v>
                </c:pt>
                <c:pt idx="14280">
                  <c:v>-2.098E-3</c:v>
                </c:pt>
                <c:pt idx="14281">
                  <c:v>-2.098E-3</c:v>
                </c:pt>
                <c:pt idx="14282">
                  <c:v>-2.1080000000000001E-3</c:v>
                </c:pt>
                <c:pt idx="14283">
                  <c:v>-2.1189999999999998E-3</c:v>
                </c:pt>
                <c:pt idx="14284">
                  <c:v>-2.14E-3</c:v>
                </c:pt>
                <c:pt idx="14285">
                  <c:v>-2.14E-3</c:v>
                </c:pt>
                <c:pt idx="14286">
                  <c:v>-2.1719999999999999E-3</c:v>
                </c:pt>
                <c:pt idx="14287">
                  <c:v>-2.2030000000000001E-3</c:v>
                </c:pt>
                <c:pt idx="14288">
                  <c:v>-2.235E-3</c:v>
                </c:pt>
                <c:pt idx="14289">
                  <c:v>-2.2659999999999998E-3</c:v>
                </c:pt>
                <c:pt idx="14290">
                  <c:v>-2.3189999999999999E-3</c:v>
                </c:pt>
                <c:pt idx="14291">
                  <c:v>-2.3189999999999999E-3</c:v>
                </c:pt>
                <c:pt idx="14292">
                  <c:v>-2.3609999999999998E-3</c:v>
                </c:pt>
                <c:pt idx="14293">
                  <c:v>-2.4239999999999999E-3</c:v>
                </c:pt>
                <c:pt idx="14294">
                  <c:v>-2.4559999999999998E-3</c:v>
                </c:pt>
                <c:pt idx="14295">
                  <c:v>-2.4979999999999998E-3</c:v>
                </c:pt>
                <c:pt idx="14296">
                  <c:v>-2.5300000000000001E-3</c:v>
                </c:pt>
                <c:pt idx="14297">
                  <c:v>-2.5720000000000001E-3</c:v>
                </c:pt>
                <c:pt idx="14298">
                  <c:v>-2.614E-3</c:v>
                </c:pt>
                <c:pt idx="14299">
                  <c:v>-2.6670000000000001E-3</c:v>
                </c:pt>
                <c:pt idx="14300">
                  <c:v>-2.6979999999999999E-3</c:v>
                </c:pt>
                <c:pt idx="14301">
                  <c:v>-2.751E-3</c:v>
                </c:pt>
                <c:pt idx="14302">
                  <c:v>-2.7829999999999999E-3</c:v>
                </c:pt>
                <c:pt idx="14303">
                  <c:v>-2.8140000000000001E-3</c:v>
                </c:pt>
                <c:pt idx="14304">
                  <c:v>-2.8570000000000002E-3</c:v>
                </c:pt>
                <c:pt idx="14305">
                  <c:v>-2.8879999999999999E-3</c:v>
                </c:pt>
                <c:pt idx="14306">
                  <c:v>-2.8879999999999999E-3</c:v>
                </c:pt>
                <c:pt idx="14307">
                  <c:v>-2.8990000000000001E-3</c:v>
                </c:pt>
                <c:pt idx="14308">
                  <c:v>-2.9199999999999999E-3</c:v>
                </c:pt>
                <c:pt idx="14309">
                  <c:v>-2.9199999999999999E-3</c:v>
                </c:pt>
                <c:pt idx="14310">
                  <c:v>-2.9199999999999999E-3</c:v>
                </c:pt>
                <c:pt idx="14311">
                  <c:v>-2.9199999999999999E-3</c:v>
                </c:pt>
                <c:pt idx="14312">
                  <c:v>-2.9199999999999999E-3</c:v>
                </c:pt>
                <c:pt idx="14313">
                  <c:v>-2.8879999999999999E-3</c:v>
                </c:pt>
                <c:pt idx="14314">
                  <c:v>-2.8670000000000002E-3</c:v>
                </c:pt>
                <c:pt idx="14315">
                  <c:v>-2.846E-3</c:v>
                </c:pt>
                <c:pt idx="14316">
                  <c:v>-2.8040000000000001E-3</c:v>
                </c:pt>
                <c:pt idx="14317">
                  <c:v>-2.7720000000000002E-3</c:v>
                </c:pt>
                <c:pt idx="14318">
                  <c:v>-2.7200000000000002E-3</c:v>
                </c:pt>
                <c:pt idx="14319">
                  <c:v>-2.6770000000000001E-3</c:v>
                </c:pt>
                <c:pt idx="14320">
                  <c:v>-2.614E-3</c:v>
                </c:pt>
                <c:pt idx="14321">
                  <c:v>-2.5509999999999999E-3</c:v>
                </c:pt>
                <c:pt idx="14322">
                  <c:v>-2.4979999999999998E-3</c:v>
                </c:pt>
                <c:pt idx="14323">
                  <c:v>-2.4459999999999998E-3</c:v>
                </c:pt>
                <c:pt idx="14324">
                  <c:v>-2.3930000000000002E-3</c:v>
                </c:pt>
                <c:pt idx="14325">
                  <c:v>-2.3089999999999999E-3</c:v>
                </c:pt>
                <c:pt idx="14326">
                  <c:v>-2.235E-3</c:v>
                </c:pt>
                <c:pt idx="14327">
                  <c:v>-2.1930000000000001E-3</c:v>
                </c:pt>
                <c:pt idx="14328">
                  <c:v>-2.14E-3</c:v>
                </c:pt>
                <c:pt idx="14329">
                  <c:v>-2.0769999999999999E-3</c:v>
                </c:pt>
                <c:pt idx="14330">
                  <c:v>-2.013E-3</c:v>
                </c:pt>
                <c:pt idx="14331">
                  <c:v>-1.9710000000000001E-3</c:v>
                </c:pt>
                <c:pt idx="14332">
                  <c:v>-1.9289999999999999E-3</c:v>
                </c:pt>
                <c:pt idx="14333">
                  <c:v>-1.887E-3</c:v>
                </c:pt>
                <c:pt idx="14334">
                  <c:v>-1.8979999999999999E-3</c:v>
                </c:pt>
                <c:pt idx="14335">
                  <c:v>-1.866E-3</c:v>
                </c:pt>
                <c:pt idx="14336">
                  <c:v>-1.8550000000000001E-3</c:v>
                </c:pt>
                <c:pt idx="14337">
                  <c:v>-1.866E-3</c:v>
                </c:pt>
                <c:pt idx="14338">
                  <c:v>-1.866E-3</c:v>
                </c:pt>
                <c:pt idx="14339">
                  <c:v>-1.8760000000000001E-3</c:v>
                </c:pt>
                <c:pt idx="14340">
                  <c:v>-1.908E-3</c:v>
                </c:pt>
                <c:pt idx="14341">
                  <c:v>-1.9289999999999999E-3</c:v>
                </c:pt>
                <c:pt idx="14342">
                  <c:v>-1.9819999999999998E-3</c:v>
                </c:pt>
                <c:pt idx="14343">
                  <c:v>-2.003E-3</c:v>
                </c:pt>
                <c:pt idx="14344">
                  <c:v>-2.0660000000000001E-3</c:v>
                </c:pt>
                <c:pt idx="14345">
                  <c:v>-2.1189999999999998E-3</c:v>
                </c:pt>
                <c:pt idx="14346">
                  <c:v>-2.1610000000000002E-3</c:v>
                </c:pt>
                <c:pt idx="14347">
                  <c:v>-2.2239999999999998E-3</c:v>
                </c:pt>
                <c:pt idx="14348">
                  <c:v>-2.2659999999999998E-3</c:v>
                </c:pt>
                <c:pt idx="14349">
                  <c:v>-2.3509999999999998E-3</c:v>
                </c:pt>
                <c:pt idx="14350">
                  <c:v>-2.3930000000000002E-3</c:v>
                </c:pt>
                <c:pt idx="14351">
                  <c:v>-2.4459999999999998E-3</c:v>
                </c:pt>
                <c:pt idx="14352">
                  <c:v>-2.4979999999999998E-3</c:v>
                </c:pt>
                <c:pt idx="14353">
                  <c:v>-2.5509999999999999E-3</c:v>
                </c:pt>
                <c:pt idx="14354">
                  <c:v>-2.5929999999999998E-3</c:v>
                </c:pt>
                <c:pt idx="14355">
                  <c:v>-2.614E-3</c:v>
                </c:pt>
                <c:pt idx="14356">
                  <c:v>-2.6559999999999999E-3</c:v>
                </c:pt>
                <c:pt idx="14357">
                  <c:v>-2.6770000000000001E-3</c:v>
                </c:pt>
                <c:pt idx="14358">
                  <c:v>-2.6979999999999999E-3</c:v>
                </c:pt>
                <c:pt idx="14359">
                  <c:v>-2.6979999999999999E-3</c:v>
                </c:pt>
                <c:pt idx="14360">
                  <c:v>-2.7200000000000002E-3</c:v>
                </c:pt>
                <c:pt idx="14361">
                  <c:v>-2.709E-3</c:v>
                </c:pt>
                <c:pt idx="14362">
                  <c:v>-2.6879999999999999E-3</c:v>
                </c:pt>
                <c:pt idx="14363">
                  <c:v>-2.6670000000000001E-3</c:v>
                </c:pt>
                <c:pt idx="14364">
                  <c:v>-2.6770000000000001E-3</c:v>
                </c:pt>
                <c:pt idx="14365">
                  <c:v>-2.6350000000000002E-3</c:v>
                </c:pt>
                <c:pt idx="14366">
                  <c:v>-2.5929999999999998E-3</c:v>
                </c:pt>
                <c:pt idx="14367">
                  <c:v>-2.5609999999999999E-3</c:v>
                </c:pt>
                <c:pt idx="14368">
                  <c:v>-2.519E-3</c:v>
                </c:pt>
                <c:pt idx="14369">
                  <c:v>-2.467E-3</c:v>
                </c:pt>
                <c:pt idx="14370">
                  <c:v>-2.4239999999999999E-3</c:v>
                </c:pt>
                <c:pt idx="14371">
                  <c:v>-2.372E-3</c:v>
                </c:pt>
                <c:pt idx="14372">
                  <c:v>-2.3189999999999999E-3</c:v>
                </c:pt>
                <c:pt idx="14373">
                  <c:v>-2.2659999999999998E-3</c:v>
                </c:pt>
                <c:pt idx="14374">
                  <c:v>-2.2239999999999998E-3</c:v>
                </c:pt>
                <c:pt idx="14375">
                  <c:v>-2.1819999999999999E-3</c:v>
                </c:pt>
                <c:pt idx="14376">
                  <c:v>-2.1289999999999998E-3</c:v>
                </c:pt>
                <c:pt idx="14377">
                  <c:v>-2.098E-3</c:v>
                </c:pt>
                <c:pt idx="14378">
                  <c:v>-2.0560000000000001E-3</c:v>
                </c:pt>
                <c:pt idx="14379">
                  <c:v>-2.013E-3</c:v>
                </c:pt>
                <c:pt idx="14380">
                  <c:v>-1.9710000000000001E-3</c:v>
                </c:pt>
                <c:pt idx="14381">
                  <c:v>-1.9710000000000001E-3</c:v>
                </c:pt>
                <c:pt idx="14382">
                  <c:v>-1.9289999999999999E-3</c:v>
                </c:pt>
                <c:pt idx="14383">
                  <c:v>-1.908E-3</c:v>
                </c:pt>
                <c:pt idx="14384">
                  <c:v>-1.8760000000000001E-3</c:v>
                </c:pt>
                <c:pt idx="14385">
                  <c:v>-1.866E-3</c:v>
                </c:pt>
                <c:pt idx="14386">
                  <c:v>-1.8550000000000001E-3</c:v>
                </c:pt>
                <c:pt idx="14387">
                  <c:v>-1.8450000000000001E-3</c:v>
                </c:pt>
                <c:pt idx="14388">
                  <c:v>-1.8339999999999999E-3</c:v>
                </c:pt>
                <c:pt idx="14389">
                  <c:v>-1.8450000000000001E-3</c:v>
                </c:pt>
                <c:pt idx="14390">
                  <c:v>-1.8339999999999999E-3</c:v>
                </c:pt>
                <c:pt idx="14391">
                  <c:v>-1.8339999999999999E-3</c:v>
                </c:pt>
                <c:pt idx="14392">
                  <c:v>-1.8240000000000001E-3</c:v>
                </c:pt>
                <c:pt idx="14393">
                  <c:v>-1.8240000000000001E-3</c:v>
                </c:pt>
                <c:pt idx="14394">
                  <c:v>-1.8129999999999999E-3</c:v>
                </c:pt>
                <c:pt idx="14395">
                  <c:v>-1.8240000000000001E-3</c:v>
                </c:pt>
                <c:pt idx="14396">
                  <c:v>-1.8450000000000001E-3</c:v>
                </c:pt>
                <c:pt idx="14397">
                  <c:v>-1.8339999999999999E-3</c:v>
                </c:pt>
                <c:pt idx="14398">
                  <c:v>-1.8339999999999999E-3</c:v>
                </c:pt>
                <c:pt idx="14399">
                  <c:v>-1.8339999999999999E-3</c:v>
                </c:pt>
                <c:pt idx="14400">
                  <c:v>-1.8450000000000001E-3</c:v>
                </c:pt>
                <c:pt idx="14401">
                  <c:v>-1.8450000000000001E-3</c:v>
                </c:pt>
                <c:pt idx="14402">
                  <c:v>-1.8550000000000001E-3</c:v>
                </c:pt>
                <c:pt idx="14403">
                  <c:v>-1.8550000000000001E-3</c:v>
                </c:pt>
                <c:pt idx="14404">
                  <c:v>-1.8760000000000001E-3</c:v>
                </c:pt>
                <c:pt idx="14405">
                  <c:v>-1.8760000000000001E-3</c:v>
                </c:pt>
                <c:pt idx="14406">
                  <c:v>-1.887E-3</c:v>
                </c:pt>
                <c:pt idx="14407">
                  <c:v>-1.8979999999999999E-3</c:v>
                </c:pt>
                <c:pt idx="14408">
                  <c:v>-1.8979999999999999E-3</c:v>
                </c:pt>
                <c:pt idx="14409">
                  <c:v>-1.908E-3</c:v>
                </c:pt>
                <c:pt idx="14410">
                  <c:v>-1.9400000000000001E-3</c:v>
                </c:pt>
                <c:pt idx="14411">
                  <c:v>-1.9400000000000001E-3</c:v>
                </c:pt>
                <c:pt idx="14412">
                  <c:v>-1.9610000000000001E-3</c:v>
                </c:pt>
                <c:pt idx="14413">
                  <c:v>-1.9819999999999998E-3</c:v>
                </c:pt>
                <c:pt idx="14414">
                  <c:v>-2.003E-3</c:v>
                </c:pt>
                <c:pt idx="14415">
                  <c:v>-1.9919999999999998E-3</c:v>
                </c:pt>
                <c:pt idx="14416">
                  <c:v>-2.0349999999999999E-3</c:v>
                </c:pt>
                <c:pt idx="14417">
                  <c:v>-2.0660000000000001E-3</c:v>
                </c:pt>
                <c:pt idx="14418">
                  <c:v>-2.0769999999999999E-3</c:v>
                </c:pt>
                <c:pt idx="14419">
                  <c:v>-2.098E-3</c:v>
                </c:pt>
                <c:pt idx="14420">
                  <c:v>-2.098E-3</c:v>
                </c:pt>
                <c:pt idx="14421">
                  <c:v>-2.1080000000000001E-3</c:v>
                </c:pt>
                <c:pt idx="14422">
                  <c:v>-2.14E-3</c:v>
                </c:pt>
                <c:pt idx="14423">
                  <c:v>-2.1289999999999998E-3</c:v>
                </c:pt>
                <c:pt idx="14424">
                  <c:v>-2.1610000000000002E-3</c:v>
                </c:pt>
                <c:pt idx="14425">
                  <c:v>-2.15E-3</c:v>
                </c:pt>
                <c:pt idx="14426">
                  <c:v>-2.15E-3</c:v>
                </c:pt>
                <c:pt idx="14427">
                  <c:v>-2.15E-3</c:v>
                </c:pt>
                <c:pt idx="14428">
                  <c:v>-2.1289999999999998E-3</c:v>
                </c:pt>
                <c:pt idx="14429">
                  <c:v>-2.1289999999999998E-3</c:v>
                </c:pt>
                <c:pt idx="14430">
                  <c:v>-2.1289999999999998E-3</c:v>
                </c:pt>
                <c:pt idx="14431">
                  <c:v>-2.1189999999999998E-3</c:v>
                </c:pt>
                <c:pt idx="14432">
                  <c:v>-2.1289999999999998E-3</c:v>
                </c:pt>
                <c:pt idx="14433">
                  <c:v>-2.098E-3</c:v>
                </c:pt>
                <c:pt idx="14434">
                  <c:v>-2.0769999999999999E-3</c:v>
                </c:pt>
                <c:pt idx="14435">
                  <c:v>-2.0769999999999999E-3</c:v>
                </c:pt>
                <c:pt idx="14436">
                  <c:v>-2.0660000000000001E-3</c:v>
                </c:pt>
                <c:pt idx="14437">
                  <c:v>-2.0560000000000001E-3</c:v>
                </c:pt>
                <c:pt idx="14438">
                  <c:v>-2.0449999999999999E-3</c:v>
                </c:pt>
                <c:pt idx="14439">
                  <c:v>-2.0560000000000001E-3</c:v>
                </c:pt>
                <c:pt idx="14440">
                  <c:v>-2.0560000000000001E-3</c:v>
                </c:pt>
                <c:pt idx="14441">
                  <c:v>-2.0560000000000001E-3</c:v>
                </c:pt>
                <c:pt idx="14442">
                  <c:v>-2.0449999999999999E-3</c:v>
                </c:pt>
                <c:pt idx="14443">
                  <c:v>-2.0560000000000001E-3</c:v>
                </c:pt>
                <c:pt idx="14444">
                  <c:v>-2.0660000000000001E-3</c:v>
                </c:pt>
                <c:pt idx="14445">
                  <c:v>-2.098E-3</c:v>
                </c:pt>
                <c:pt idx="14446">
                  <c:v>-2.1289999999999998E-3</c:v>
                </c:pt>
                <c:pt idx="14447">
                  <c:v>-2.1719999999999999E-3</c:v>
                </c:pt>
                <c:pt idx="14448">
                  <c:v>-2.2139999999999998E-3</c:v>
                </c:pt>
                <c:pt idx="14449">
                  <c:v>-2.235E-3</c:v>
                </c:pt>
                <c:pt idx="14450">
                  <c:v>-2.2980000000000001E-3</c:v>
                </c:pt>
                <c:pt idx="14451">
                  <c:v>-2.3400000000000001E-3</c:v>
                </c:pt>
                <c:pt idx="14452">
                  <c:v>-2.3930000000000002E-3</c:v>
                </c:pt>
                <c:pt idx="14453">
                  <c:v>-2.467E-3</c:v>
                </c:pt>
                <c:pt idx="14454">
                  <c:v>-2.5300000000000001E-3</c:v>
                </c:pt>
                <c:pt idx="14455">
                  <c:v>-2.5720000000000001E-3</c:v>
                </c:pt>
                <c:pt idx="14456">
                  <c:v>-2.6559999999999999E-3</c:v>
                </c:pt>
                <c:pt idx="14457">
                  <c:v>-2.709E-3</c:v>
                </c:pt>
                <c:pt idx="14458">
                  <c:v>-2.7720000000000002E-3</c:v>
                </c:pt>
                <c:pt idx="14459">
                  <c:v>-2.8349999999999998E-3</c:v>
                </c:pt>
                <c:pt idx="14460">
                  <c:v>-2.8879999999999999E-3</c:v>
                </c:pt>
                <c:pt idx="14461">
                  <c:v>-2.9299999999999999E-3</c:v>
                </c:pt>
                <c:pt idx="14462">
                  <c:v>-2.9719999999999998E-3</c:v>
                </c:pt>
                <c:pt idx="14463">
                  <c:v>-3.0040000000000002E-3</c:v>
                </c:pt>
                <c:pt idx="14464">
                  <c:v>-3.0460000000000001E-3</c:v>
                </c:pt>
                <c:pt idx="14465">
                  <c:v>-3.0569999999999998E-3</c:v>
                </c:pt>
                <c:pt idx="14466">
                  <c:v>-3.0669999999999998E-3</c:v>
                </c:pt>
                <c:pt idx="14467">
                  <c:v>-3.0569999999999998E-3</c:v>
                </c:pt>
                <c:pt idx="14468">
                  <c:v>-3.0460000000000001E-3</c:v>
                </c:pt>
                <c:pt idx="14469">
                  <c:v>-3.0360000000000001E-3</c:v>
                </c:pt>
                <c:pt idx="14470">
                  <c:v>-3.0149999999999999E-3</c:v>
                </c:pt>
                <c:pt idx="14471">
                  <c:v>-2.9510000000000001E-3</c:v>
                </c:pt>
                <c:pt idx="14472">
                  <c:v>-2.9090000000000001E-3</c:v>
                </c:pt>
                <c:pt idx="14473">
                  <c:v>-2.8570000000000002E-3</c:v>
                </c:pt>
                <c:pt idx="14474">
                  <c:v>-2.7829999999999999E-3</c:v>
                </c:pt>
                <c:pt idx="14475">
                  <c:v>-2.7299999999999998E-3</c:v>
                </c:pt>
                <c:pt idx="14476">
                  <c:v>-2.6559999999999999E-3</c:v>
                </c:pt>
                <c:pt idx="14477">
                  <c:v>-2.5720000000000001E-3</c:v>
                </c:pt>
                <c:pt idx="14478">
                  <c:v>-2.4880000000000002E-3</c:v>
                </c:pt>
                <c:pt idx="14479">
                  <c:v>-2.382E-3</c:v>
                </c:pt>
                <c:pt idx="14480">
                  <c:v>-2.2980000000000001E-3</c:v>
                </c:pt>
                <c:pt idx="14481">
                  <c:v>-2.245E-3</c:v>
                </c:pt>
                <c:pt idx="14482">
                  <c:v>-2.1719999999999999E-3</c:v>
                </c:pt>
                <c:pt idx="14483">
                  <c:v>-2.0560000000000001E-3</c:v>
                </c:pt>
                <c:pt idx="14484">
                  <c:v>-1.9819999999999998E-3</c:v>
                </c:pt>
                <c:pt idx="14485">
                  <c:v>-1.9189999999999999E-3</c:v>
                </c:pt>
                <c:pt idx="14486">
                  <c:v>-1.866E-3</c:v>
                </c:pt>
                <c:pt idx="14487">
                  <c:v>-1.8240000000000001E-3</c:v>
                </c:pt>
                <c:pt idx="14488">
                  <c:v>-1.7819999999999999E-3</c:v>
                </c:pt>
                <c:pt idx="14489">
                  <c:v>-1.7290000000000001E-3</c:v>
                </c:pt>
                <c:pt idx="14490">
                  <c:v>-1.7179999999999999E-3</c:v>
                </c:pt>
                <c:pt idx="14491">
                  <c:v>-1.7080000000000001E-3</c:v>
                </c:pt>
                <c:pt idx="14492">
                  <c:v>-1.6969999999999999E-3</c:v>
                </c:pt>
                <c:pt idx="14493">
                  <c:v>-1.7179999999999999E-3</c:v>
                </c:pt>
                <c:pt idx="14494">
                  <c:v>-1.7390000000000001E-3</c:v>
                </c:pt>
                <c:pt idx="14495">
                  <c:v>-1.771E-3</c:v>
                </c:pt>
                <c:pt idx="14496">
                  <c:v>-1.8240000000000001E-3</c:v>
                </c:pt>
                <c:pt idx="14497">
                  <c:v>-1.866E-3</c:v>
                </c:pt>
                <c:pt idx="14498">
                  <c:v>-1.9400000000000001E-3</c:v>
                </c:pt>
                <c:pt idx="14499">
                  <c:v>-2.003E-3</c:v>
                </c:pt>
                <c:pt idx="14500">
                  <c:v>-2.0769999999999999E-3</c:v>
                </c:pt>
                <c:pt idx="14501">
                  <c:v>-2.1719999999999999E-3</c:v>
                </c:pt>
                <c:pt idx="14502">
                  <c:v>-2.245E-3</c:v>
                </c:pt>
                <c:pt idx="14503">
                  <c:v>-2.33E-3</c:v>
                </c:pt>
                <c:pt idx="14504">
                  <c:v>-2.4350000000000001E-3</c:v>
                </c:pt>
                <c:pt idx="14505">
                  <c:v>-2.519E-3</c:v>
                </c:pt>
                <c:pt idx="14506">
                  <c:v>-2.614E-3</c:v>
                </c:pt>
                <c:pt idx="14507">
                  <c:v>-2.6979999999999999E-3</c:v>
                </c:pt>
                <c:pt idx="14508">
                  <c:v>-2.7929999999999999E-3</c:v>
                </c:pt>
                <c:pt idx="14509">
                  <c:v>-2.846E-3</c:v>
                </c:pt>
                <c:pt idx="14510">
                  <c:v>-2.9299999999999999E-3</c:v>
                </c:pt>
                <c:pt idx="14511">
                  <c:v>-2.9719999999999998E-3</c:v>
                </c:pt>
                <c:pt idx="14512">
                  <c:v>-3.0360000000000001E-3</c:v>
                </c:pt>
                <c:pt idx="14513">
                  <c:v>-3.0569999999999998E-3</c:v>
                </c:pt>
                <c:pt idx="14514">
                  <c:v>-3.0990000000000002E-3</c:v>
                </c:pt>
                <c:pt idx="14515">
                  <c:v>-3.0990000000000002E-3</c:v>
                </c:pt>
                <c:pt idx="14516">
                  <c:v>-3.1199999999999999E-3</c:v>
                </c:pt>
                <c:pt idx="14517">
                  <c:v>-3.078E-3</c:v>
                </c:pt>
                <c:pt idx="14518">
                  <c:v>-3.0460000000000001E-3</c:v>
                </c:pt>
                <c:pt idx="14519">
                  <c:v>-3.0149999999999999E-3</c:v>
                </c:pt>
                <c:pt idx="14520">
                  <c:v>-2.9619999999999998E-3</c:v>
                </c:pt>
                <c:pt idx="14521">
                  <c:v>-2.8779999999999999E-3</c:v>
                </c:pt>
                <c:pt idx="14522">
                  <c:v>-2.8040000000000001E-3</c:v>
                </c:pt>
                <c:pt idx="14523">
                  <c:v>-2.709E-3</c:v>
                </c:pt>
                <c:pt idx="14524">
                  <c:v>-2.5929999999999998E-3</c:v>
                </c:pt>
                <c:pt idx="14525">
                  <c:v>-2.4979999999999998E-3</c:v>
                </c:pt>
                <c:pt idx="14526">
                  <c:v>-2.382E-3</c:v>
                </c:pt>
                <c:pt idx="14527">
                  <c:v>-2.245E-3</c:v>
                </c:pt>
                <c:pt idx="14528">
                  <c:v>-2.1189999999999998E-3</c:v>
                </c:pt>
                <c:pt idx="14529">
                  <c:v>-1.9610000000000001E-3</c:v>
                </c:pt>
                <c:pt idx="14530">
                  <c:v>-1.8339999999999999E-3</c:v>
                </c:pt>
                <c:pt idx="14531">
                  <c:v>-1.6969999999999999E-3</c:v>
                </c:pt>
                <c:pt idx="14532">
                  <c:v>-1.56E-3</c:v>
                </c:pt>
                <c:pt idx="14533">
                  <c:v>-1.4339999999999999E-3</c:v>
                </c:pt>
                <c:pt idx="14534">
                  <c:v>-1.307E-3</c:v>
                </c:pt>
                <c:pt idx="14535">
                  <c:v>-1.16E-3</c:v>
                </c:pt>
                <c:pt idx="14536">
                  <c:v>-1.0859999999999999E-3</c:v>
                </c:pt>
                <c:pt idx="14537">
                  <c:v>-9.6000000000000002E-4</c:v>
                </c:pt>
                <c:pt idx="14538">
                  <c:v>-8.9599999999999999E-4</c:v>
                </c:pt>
                <c:pt idx="14539">
                  <c:v>-8.0199999999999998E-4</c:v>
                </c:pt>
                <c:pt idx="14540">
                  <c:v>-7.5900000000000002E-4</c:v>
                </c:pt>
                <c:pt idx="14541">
                  <c:v>-7.0699999999999995E-4</c:v>
                </c:pt>
                <c:pt idx="14542">
                  <c:v>-6.4300000000000002E-4</c:v>
                </c:pt>
                <c:pt idx="14543">
                  <c:v>-6.3299999999999999E-4</c:v>
                </c:pt>
                <c:pt idx="14544">
                  <c:v>-6.5399999999999996E-4</c:v>
                </c:pt>
                <c:pt idx="14545">
                  <c:v>-6.6500000000000001E-4</c:v>
                </c:pt>
                <c:pt idx="14546">
                  <c:v>-7.1699999999999997E-4</c:v>
                </c:pt>
                <c:pt idx="14547">
                  <c:v>-7.4899999999999999E-4</c:v>
                </c:pt>
                <c:pt idx="14548">
                  <c:v>-8.12E-4</c:v>
                </c:pt>
                <c:pt idx="14549">
                  <c:v>-9.0700000000000004E-4</c:v>
                </c:pt>
                <c:pt idx="14550">
                  <c:v>-9.9099999999999991E-4</c:v>
                </c:pt>
                <c:pt idx="14551">
                  <c:v>-1.0970000000000001E-3</c:v>
                </c:pt>
                <c:pt idx="14552">
                  <c:v>-1.2130000000000001E-3</c:v>
                </c:pt>
                <c:pt idx="14553">
                  <c:v>-1.3389999999999999E-3</c:v>
                </c:pt>
                <c:pt idx="14554">
                  <c:v>-1.4760000000000001E-3</c:v>
                </c:pt>
                <c:pt idx="14555">
                  <c:v>-1.624E-3</c:v>
                </c:pt>
                <c:pt idx="14556">
                  <c:v>-1.7819999999999999E-3</c:v>
                </c:pt>
                <c:pt idx="14557">
                  <c:v>-1.9400000000000001E-3</c:v>
                </c:pt>
                <c:pt idx="14558">
                  <c:v>-2.0869999999999999E-3</c:v>
                </c:pt>
                <c:pt idx="14559">
                  <c:v>-2.2239999999999998E-3</c:v>
                </c:pt>
                <c:pt idx="14560">
                  <c:v>-2.3930000000000002E-3</c:v>
                </c:pt>
                <c:pt idx="14561">
                  <c:v>-2.5509999999999999E-3</c:v>
                </c:pt>
                <c:pt idx="14562">
                  <c:v>-2.6879999999999999E-3</c:v>
                </c:pt>
                <c:pt idx="14563">
                  <c:v>-2.8570000000000002E-3</c:v>
                </c:pt>
                <c:pt idx="14564">
                  <c:v>-2.9619999999999998E-3</c:v>
                </c:pt>
                <c:pt idx="14565">
                  <c:v>-3.0990000000000002E-3</c:v>
                </c:pt>
                <c:pt idx="14566">
                  <c:v>-3.225E-3</c:v>
                </c:pt>
                <c:pt idx="14567">
                  <c:v>-3.2989999999999998E-3</c:v>
                </c:pt>
                <c:pt idx="14568">
                  <c:v>-3.4259999999999998E-3</c:v>
                </c:pt>
                <c:pt idx="14569">
                  <c:v>-3.5100000000000001E-3</c:v>
                </c:pt>
                <c:pt idx="14570">
                  <c:v>-3.5630000000000002E-3</c:v>
                </c:pt>
                <c:pt idx="14571">
                  <c:v>-3.6050000000000001E-3</c:v>
                </c:pt>
                <c:pt idx="14572">
                  <c:v>-3.6470000000000001E-3</c:v>
                </c:pt>
                <c:pt idx="14573">
                  <c:v>-3.6579999999999998E-3</c:v>
                </c:pt>
                <c:pt idx="14574">
                  <c:v>-3.6679999999999998E-3</c:v>
                </c:pt>
                <c:pt idx="14575">
                  <c:v>-3.6579999999999998E-3</c:v>
                </c:pt>
                <c:pt idx="14576">
                  <c:v>-3.6359999999999999E-3</c:v>
                </c:pt>
                <c:pt idx="14577">
                  <c:v>-3.594E-3</c:v>
                </c:pt>
                <c:pt idx="14578">
                  <c:v>-3.542E-3</c:v>
                </c:pt>
                <c:pt idx="14579">
                  <c:v>-3.5100000000000001E-3</c:v>
                </c:pt>
                <c:pt idx="14580">
                  <c:v>-3.4150000000000001E-3</c:v>
                </c:pt>
                <c:pt idx="14581">
                  <c:v>-3.32E-3</c:v>
                </c:pt>
                <c:pt idx="14582">
                  <c:v>-3.2460000000000002E-3</c:v>
                </c:pt>
                <c:pt idx="14583">
                  <c:v>-3.1519999999999999E-3</c:v>
                </c:pt>
                <c:pt idx="14584">
                  <c:v>-3.0360000000000001E-3</c:v>
                </c:pt>
                <c:pt idx="14585">
                  <c:v>-2.9299999999999999E-3</c:v>
                </c:pt>
                <c:pt idx="14586">
                  <c:v>-2.8040000000000001E-3</c:v>
                </c:pt>
                <c:pt idx="14587">
                  <c:v>-2.6879999999999999E-3</c:v>
                </c:pt>
                <c:pt idx="14588">
                  <c:v>-2.5829999999999998E-3</c:v>
                </c:pt>
                <c:pt idx="14589">
                  <c:v>-2.467E-3</c:v>
                </c:pt>
                <c:pt idx="14590">
                  <c:v>-2.3509999999999998E-3</c:v>
                </c:pt>
                <c:pt idx="14591">
                  <c:v>-2.245E-3</c:v>
                </c:pt>
                <c:pt idx="14592">
                  <c:v>-2.14E-3</c:v>
                </c:pt>
                <c:pt idx="14593">
                  <c:v>-2.0449999999999999E-3</c:v>
                </c:pt>
                <c:pt idx="14594">
                  <c:v>-1.9610000000000001E-3</c:v>
                </c:pt>
                <c:pt idx="14595">
                  <c:v>-1.8760000000000001E-3</c:v>
                </c:pt>
                <c:pt idx="14596">
                  <c:v>-1.8240000000000001E-3</c:v>
                </c:pt>
                <c:pt idx="14597">
                  <c:v>-1.761E-3</c:v>
                </c:pt>
                <c:pt idx="14598">
                  <c:v>-1.7080000000000001E-3</c:v>
                </c:pt>
                <c:pt idx="14599">
                  <c:v>-1.6659999999999999E-3</c:v>
                </c:pt>
                <c:pt idx="14600">
                  <c:v>-1.676E-3</c:v>
                </c:pt>
                <c:pt idx="14601">
                  <c:v>-1.645E-3</c:v>
                </c:pt>
                <c:pt idx="14602">
                  <c:v>-1.6659999999999999E-3</c:v>
                </c:pt>
                <c:pt idx="14603">
                  <c:v>-1.6869999999999999E-3</c:v>
                </c:pt>
                <c:pt idx="14604">
                  <c:v>-1.6869999999999999E-3</c:v>
                </c:pt>
                <c:pt idx="14605">
                  <c:v>-1.75E-3</c:v>
                </c:pt>
                <c:pt idx="14606">
                  <c:v>-1.792E-3</c:v>
                </c:pt>
                <c:pt idx="14607">
                  <c:v>-1.866E-3</c:v>
                </c:pt>
                <c:pt idx="14608">
                  <c:v>-1.9499999999999999E-3</c:v>
                </c:pt>
                <c:pt idx="14609">
                  <c:v>-2.013E-3</c:v>
                </c:pt>
                <c:pt idx="14610">
                  <c:v>-2.098E-3</c:v>
                </c:pt>
                <c:pt idx="14611">
                  <c:v>-2.2139999999999998E-3</c:v>
                </c:pt>
                <c:pt idx="14612">
                  <c:v>-2.3089999999999999E-3</c:v>
                </c:pt>
                <c:pt idx="14613">
                  <c:v>-2.4030000000000002E-3</c:v>
                </c:pt>
                <c:pt idx="14614">
                  <c:v>-2.519E-3</c:v>
                </c:pt>
                <c:pt idx="14615">
                  <c:v>-2.614E-3</c:v>
                </c:pt>
                <c:pt idx="14616">
                  <c:v>-2.7409999999999999E-3</c:v>
                </c:pt>
                <c:pt idx="14617">
                  <c:v>-2.8570000000000002E-3</c:v>
                </c:pt>
                <c:pt idx="14618">
                  <c:v>-2.9719999999999998E-3</c:v>
                </c:pt>
                <c:pt idx="14619">
                  <c:v>-3.0669999999999998E-3</c:v>
                </c:pt>
                <c:pt idx="14620">
                  <c:v>-3.173E-3</c:v>
                </c:pt>
                <c:pt idx="14621">
                  <c:v>-3.2780000000000001E-3</c:v>
                </c:pt>
                <c:pt idx="14622">
                  <c:v>-3.3730000000000001E-3</c:v>
                </c:pt>
                <c:pt idx="14623">
                  <c:v>-3.4680000000000002E-3</c:v>
                </c:pt>
                <c:pt idx="14624">
                  <c:v>-3.552E-3</c:v>
                </c:pt>
                <c:pt idx="14625">
                  <c:v>-3.6259999999999999E-3</c:v>
                </c:pt>
                <c:pt idx="14626">
                  <c:v>-3.689E-3</c:v>
                </c:pt>
                <c:pt idx="14627">
                  <c:v>-3.7520000000000001E-3</c:v>
                </c:pt>
                <c:pt idx="14628">
                  <c:v>-3.8049999999999998E-3</c:v>
                </c:pt>
                <c:pt idx="14629">
                  <c:v>-3.8679999999999999E-3</c:v>
                </c:pt>
                <c:pt idx="14630">
                  <c:v>-3.8999999999999998E-3</c:v>
                </c:pt>
                <c:pt idx="14631">
                  <c:v>-3.9420000000000002E-3</c:v>
                </c:pt>
                <c:pt idx="14632">
                  <c:v>-3.9740000000000001E-3</c:v>
                </c:pt>
                <c:pt idx="14633">
                  <c:v>-3.9950000000000003E-3</c:v>
                </c:pt>
                <c:pt idx="14634">
                  <c:v>-4.0049999999999999E-3</c:v>
                </c:pt>
                <c:pt idx="14635">
                  <c:v>-4.0049999999999999E-3</c:v>
                </c:pt>
                <c:pt idx="14636">
                  <c:v>-4.0159999999999996E-3</c:v>
                </c:pt>
                <c:pt idx="14637">
                  <c:v>-4.0159999999999996E-3</c:v>
                </c:pt>
                <c:pt idx="14638">
                  <c:v>-3.9950000000000003E-3</c:v>
                </c:pt>
                <c:pt idx="14639">
                  <c:v>-3.9740000000000001E-3</c:v>
                </c:pt>
                <c:pt idx="14640">
                  <c:v>-3.9420000000000002E-3</c:v>
                </c:pt>
                <c:pt idx="14641">
                  <c:v>-3.921E-3</c:v>
                </c:pt>
                <c:pt idx="14642">
                  <c:v>-3.8890000000000001E-3</c:v>
                </c:pt>
                <c:pt idx="14643">
                  <c:v>-3.8679999999999999E-3</c:v>
                </c:pt>
                <c:pt idx="14644">
                  <c:v>-3.8159999999999999E-3</c:v>
                </c:pt>
                <c:pt idx="14645">
                  <c:v>-3.7520000000000001E-3</c:v>
                </c:pt>
                <c:pt idx="14646">
                  <c:v>-3.7209999999999999E-3</c:v>
                </c:pt>
                <c:pt idx="14647">
                  <c:v>-3.6470000000000001E-3</c:v>
                </c:pt>
                <c:pt idx="14648">
                  <c:v>-3.6050000000000001E-3</c:v>
                </c:pt>
                <c:pt idx="14649">
                  <c:v>-3.5309999999999999E-3</c:v>
                </c:pt>
                <c:pt idx="14650">
                  <c:v>-3.4680000000000002E-3</c:v>
                </c:pt>
                <c:pt idx="14651">
                  <c:v>-3.3939999999999999E-3</c:v>
                </c:pt>
                <c:pt idx="14652">
                  <c:v>-3.32E-3</c:v>
                </c:pt>
                <c:pt idx="14653">
                  <c:v>-3.2460000000000002E-3</c:v>
                </c:pt>
                <c:pt idx="14654">
                  <c:v>-3.1619999999999999E-3</c:v>
                </c:pt>
                <c:pt idx="14655">
                  <c:v>-3.0669999999999998E-3</c:v>
                </c:pt>
                <c:pt idx="14656">
                  <c:v>-2.9940000000000001E-3</c:v>
                </c:pt>
                <c:pt idx="14657">
                  <c:v>-2.8879999999999999E-3</c:v>
                </c:pt>
                <c:pt idx="14658">
                  <c:v>-2.7929999999999999E-3</c:v>
                </c:pt>
                <c:pt idx="14659">
                  <c:v>-2.709E-3</c:v>
                </c:pt>
                <c:pt idx="14660">
                  <c:v>-2.614E-3</c:v>
                </c:pt>
                <c:pt idx="14661">
                  <c:v>-2.5300000000000001E-3</c:v>
                </c:pt>
                <c:pt idx="14662">
                  <c:v>-2.4350000000000001E-3</c:v>
                </c:pt>
                <c:pt idx="14663">
                  <c:v>-2.3609999999999998E-3</c:v>
                </c:pt>
                <c:pt idx="14664">
                  <c:v>-2.287E-3</c:v>
                </c:pt>
                <c:pt idx="14665">
                  <c:v>-2.1819999999999999E-3</c:v>
                </c:pt>
                <c:pt idx="14666">
                  <c:v>-2.1189999999999998E-3</c:v>
                </c:pt>
                <c:pt idx="14667">
                  <c:v>-2.0560000000000001E-3</c:v>
                </c:pt>
                <c:pt idx="14668">
                  <c:v>-2.013E-3</c:v>
                </c:pt>
                <c:pt idx="14669">
                  <c:v>-1.9499999999999999E-3</c:v>
                </c:pt>
                <c:pt idx="14670">
                  <c:v>-1.8979999999999999E-3</c:v>
                </c:pt>
                <c:pt idx="14671">
                  <c:v>-1.866E-3</c:v>
                </c:pt>
                <c:pt idx="14672">
                  <c:v>-1.8450000000000001E-3</c:v>
                </c:pt>
                <c:pt idx="14673">
                  <c:v>-1.8339999999999999E-3</c:v>
                </c:pt>
                <c:pt idx="14674">
                  <c:v>-1.8240000000000001E-3</c:v>
                </c:pt>
                <c:pt idx="14675">
                  <c:v>-1.8450000000000001E-3</c:v>
                </c:pt>
                <c:pt idx="14676">
                  <c:v>-1.8760000000000001E-3</c:v>
                </c:pt>
                <c:pt idx="14677">
                  <c:v>-1.8979999999999999E-3</c:v>
                </c:pt>
                <c:pt idx="14678">
                  <c:v>-1.9289999999999999E-3</c:v>
                </c:pt>
                <c:pt idx="14679">
                  <c:v>-1.9919999999999998E-3</c:v>
                </c:pt>
                <c:pt idx="14680">
                  <c:v>-2.0449999999999999E-3</c:v>
                </c:pt>
                <c:pt idx="14681">
                  <c:v>-2.1189999999999998E-3</c:v>
                </c:pt>
                <c:pt idx="14682">
                  <c:v>-2.2139999999999998E-3</c:v>
                </c:pt>
                <c:pt idx="14683">
                  <c:v>-2.2769999999999999E-3</c:v>
                </c:pt>
                <c:pt idx="14684">
                  <c:v>-2.3609999999999998E-3</c:v>
                </c:pt>
                <c:pt idx="14685">
                  <c:v>-2.4559999999999998E-3</c:v>
                </c:pt>
                <c:pt idx="14686">
                  <c:v>-2.5609999999999999E-3</c:v>
                </c:pt>
                <c:pt idx="14687">
                  <c:v>-2.6459999999999999E-3</c:v>
                </c:pt>
                <c:pt idx="14688">
                  <c:v>-2.7409999999999999E-3</c:v>
                </c:pt>
                <c:pt idx="14689">
                  <c:v>-2.8349999999999998E-3</c:v>
                </c:pt>
                <c:pt idx="14690">
                  <c:v>-2.9299999999999999E-3</c:v>
                </c:pt>
                <c:pt idx="14691">
                  <c:v>-3.0040000000000002E-3</c:v>
                </c:pt>
                <c:pt idx="14692">
                  <c:v>-3.088E-3</c:v>
                </c:pt>
                <c:pt idx="14693">
                  <c:v>-3.1519999999999999E-3</c:v>
                </c:pt>
                <c:pt idx="14694">
                  <c:v>-3.225E-3</c:v>
                </c:pt>
                <c:pt idx="14695">
                  <c:v>-3.2680000000000001E-3</c:v>
                </c:pt>
                <c:pt idx="14696">
                  <c:v>-3.31E-3</c:v>
                </c:pt>
                <c:pt idx="14697">
                  <c:v>-3.3409999999999998E-3</c:v>
                </c:pt>
                <c:pt idx="14698">
                  <c:v>-3.3730000000000001E-3</c:v>
                </c:pt>
                <c:pt idx="14699">
                  <c:v>-3.3730000000000001E-3</c:v>
                </c:pt>
                <c:pt idx="14700">
                  <c:v>-3.3939999999999999E-3</c:v>
                </c:pt>
                <c:pt idx="14701">
                  <c:v>-3.3830000000000002E-3</c:v>
                </c:pt>
                <c:pt idx="14702">
                  <c:v>-3.3519999999999999E-3</c:v>
                </c:pt>
                <c:pt idx="14703">
                  <c:v>-3.3519999999999999E-3</c:v>
                </c:pt>
                <c:pt idx="14704">
                  <c:v>-3.2989999999999998E-3</c:v>
                </c:pt>
                <c:pt idx="14705">
                  <c:v>-3.2569999999999999E-3</c:v>
                </c:pt>
                <c:pt idx="14706">
                  <c:v>-3.2039999999999998E-3</c:v>
                </c:pt>
                <c:pt idx="14707">
                  <c:v>-3.1199999999999999E-3</c:v>
                </c:pt>
                <c:pt idx="14708">
                  <c:v>-3.0669999999999998E-3</c:v>
                </c:pt>
                <c:pt idx="14709">
                  <c:v>-2.9940000000000001E-3</c:v>
                </c:pt>
                <c:pt idx="14710">
                  <c:v>-2.9090000000000001E-3</c:v>
                </c:pt>
                <c:pt idx="14711">
                  <c:v>-2.8249999999999998E-3</c:v>
                </c:pt>
                <c:pt idx="14712">
                  <c:v>-2.7620000000000001E-3</c:v>
                </c:pt>
                <c:pt idx="14713">
                  <c:v>-2.6770000000000001E-3</c:v>
                </c:pt>
                <c:pt idx="14714">
                  <c:v>-2.5829999999999998E-3</c:v>
                </c:pt>
                <c:pt idx="14715">
                  <c:v>-2.5089999999999999E-3</c:v>
                </c:pt>
                <c:pt idx="14716">
                  <c:v>-2.4459999999999998E-3</c:v>
                </c:pt>
                <c:pt idx="14717">
                  <c:v>-2.382E-3</c:v>
                </c:pt>
                <c:pt idx="14718">
                  <c:v>-2.33E-3</c:v>
                </c:pt>
                <c:pt idx="14719">
                  <c:v>-2.2659999999999998E-3</c:v>
                </c:pt>
                <c:pt idx="14720">
                  <c:v>-2.235E-3</c:v>
                </c:pt>
                <c:pt idx="14721">
                  <c:v>-2.1930000000000001E-3</c:v>
                </c:pt>
                <c:pt idx="14722">
                  <c:v>-2.1819999999999999E-3</c:v>
                </c:pt>
                <c:pt idx="14723">
                  <c:v>-2.1819999999999999E-3</c:v>
                </c:pt>
                <c:pt idx="14724">
                  <c:v>-2.1610000000000002E-3</c:v>
                </c:pt>
                <c:pt idx="14725">
                  <c:v>-2.1819999999999999E-3</c:v>
                </c:pt>
                <c:pt idx="14726">
                  <c:v>-2.1930000000000001E-3</c:v>
                </c:pt>
                <c:pt idx="14727">
                  <c:v>-2.2239999999999998E-3</c:v>
                </c:pt>
                <c:pt idx="14728">
                  <c:v>-2.2659999999999998E-3</c:v>
                </c:pt>
                <c:pt idx="14729">
                  <c:v>-2.3089999999999999E-3</c:v>
                </c:pt>
                <c:pt idx="14730">
                  <c:v>-2.3609999999999998E-3</c:v>
                </c:pt>
                <c:pt idx="14731">
                  <c:v>-2.4350000000000001E-3</c:v>
                </c:pt>
                <c:pt idx="14732">
                  <c:v>-2.4880000000000002E-3</c:v>
                </c:pt>
                <c:pt idx="14733">
                  <c:v>-2.5829999999999998E-3</c:v>
                </c:pt>
                <c:pt idx="14734">
                  <c:v>-2.6459999999999999E-3</c:v>
                </c:pt>
                <c:pt idx="14735">
                  <c:v>-2.7409999999999999E-3</c:v>
                </c:pt>
                <c:pt idx="14736">
                  <c:v>-2.8040000000000001E-3</c:v>
                </c:pt>
                <c:pt idx="14737">
                  <c:v>-2.8879999999999999E-3</c:v>
                </c:pt>
                <c:pt idx="14738">
                  <c:v>-2.983E-3</c:v>
                </c:pt>
                <c:pt idx="14739">
                  <c:v>-3.0569999999999998E-3</c:v>
                </c:pt>
                <c:pt idx="14740">
                  <c:v>-3.1410000000000001E-3</c:v>
                </c:pt>
                <c:pt idx="14741">
                  <c:v>-3.215E-3</c:v>
                </c:pt>
                <c:pt idx="14742">
                  <c:v>-3.2780000000000001E-3</c:v>
                </c:pt>
                <c:pt idx="14743">
                  <c:v>-3.3409999999999998E-3</c:v>
                </c:pt>
                <c:pt idx="14744">
                  <c:v>-3.3830000000000002E-3</c:v>
                </c:pt>
                <c:pt idx="14745">
                  <c:v>-3.4150000000000001E-3</c:v>
                </c:pt>
                <c:pt idx="14746">
                  <c:v>-3.4680000000000002E-3</c:v>
                </c:pt>
                <c:pt idx="14747">
                  <c:v>-3.4780000000000002E-3</c:v>
                </c:pt>
                <c:pt idx="14748">
                  <c:v>-3.4989999999999999E-3</c:v>
                </c:pt>
                <c:pt idx="14749">
                  <c:v>-3.4989999999999999E-3</c:v>
                </c:pt>
                <c:pt idx="14750">
                  <c:v>-3.4889999999999999E-3</c:v>
                </c:pt>
                <c:pt idx="14751">
                  <c:v>-3.4889999999999999E-3</c:v>
                </c:pt>
                <c:pt idx="14752">
                  <c:v>-3.4680000000000002E-3</c:v>
                </c:pt>
                <c:pt idx="14753">
                  <c:v>-3.4150000000000001E-3</c:v>
                </c:pt>
                <c:pt idx="14754">
                  <c:v>-3.3730000000000001E-3</c:v>
                </c:pt>
                <c:pt idx="14755">
                  <c:v>-3.3310000000000002E-3</c:v>
                </c:pt>
                <c:pt idx="14756">
                  <c:v>-3.2569999999999999E-3</c:v>
                </c:pt>
                <c:pt idx="14757">
                  <c:v>-3.1939999999999998E-3</c:v>
                </c:pt>
                <c:pt idx="14758">
                  <c:v>-3.1310000000000001E-3</c:v>
                </c:pt>
                <c:pt idx="14759">
                  <c:v>-3.0249999999999999E-3</c:v>
                </c:pt>
                <c:pt idx="14760">
                  <c:v>-2.9619999999999998E-3</c:v>
                </c:pt>
                <c:pt idx="14761">
                  <c:v>-2.8779999999999999E-3</c:v>
                </c:pt>
                <c:pt idx="14762">
                  <c:v>-2.7929999999999999E-3</c:v>
                </c:pt>
                <c:pt idx="14763">
                  <c:v>-2.7200000000000002E-3</c:v>
                </c:pt>
                <c:pt idx="14764">
                  <c:v>-2.6350000000000002E-3</c:v>
                </c:pt>
                <c:pt idx="14765">
                  <c:v>-2.5609999999999999E-3</c:v>
                </c:pt>
                <c:pt idx="14766">
                  <c:v>-2.4979999999999998E-3</c:v>
                </c:pt>
                <c:pt idx="14767">
                  <c:v>-2.4459999999999998E-3</c:v>
                </c:pt>
                <c:pt idx="14768">
                  <c:v>-2.372E-3</c:v>
                </c:pt>
                <c:pt idx="14769">
                  <c:v>-2.3189999999999999E-3</c:v>
                </c:pt>
                <c:pt idx="14770">
                  <c:v>-2.2769999999999999E-3</c:v>
                </c:pt>
                <c:pt idx="14771">
                  <c:v>-2.245E-3</c:v>
                </c:pt>
                <c:pt idx="14772">
                  <c:v>-2.2139999999999998E-3</c:v>
                </c:pt>
                <c:pt idx="14773">
                  <c:v>-2.1930000000000001E-3</c:v>
                </c:pt>
                <c:pt idx="14774">
                  <c:v>-2.1819999999999999E-3</c:v>
                </c:pt>
                <c:pt idx="14775">
                  <c:v>-2.1819999999999999E-3</c:v>
                </c:pt>
                <c:pt idx="14776">
                  <c:v>-2.1930000000000001E-3</c:v>
                </c:pt>
                <c:pt idx="14777">
                  <c:v>-2.2139999999999998E-3</c:v>
                </c:pt>
                <c:pt idx="14778">
                  <c:v>-2.235E-3</c:v>
                </c:pt>
                <c:pt idx="14779">
                  <c:v>-2.2659999999999998E-3</c:v>
                </c:pt>
                <c:pt idx="14780">
                  <c:v>-2.3089999999999999E-3</c:v>
                </c:pt>
                <c:pt idx="14781">
                  <c:v>-2.3609999999999998E-3</c:v>
                </c:pt>
                <c:pt idx="14782">
                  <c:v>-2.4139999999999999E-3</c:v>
                </c:pt>
                <c:pt idx="14783">
                  <c:v>-2.467E-3</c:v>
                </c:pt>
                <c:pt idx="14784">
                  <c:v>-2.5300000000000001E-3</c:v>
                </c:pt>
                <c:pt idx="14785">
                  <c:v>-2.5929999999999998E-3</c:v>
                </c:pt>
                <c:pt idx="14786">
                  <c:v>-2.6670000000000001E-3</c:v>
                </c:pt>
                <c:pt idx="14787">
                  <c:v>-2.7409999999999999E-3</c:v>
                </c:pt>
                <c:pt idx="14788">
                  <c:v>-2.8140000000000001E-3</c:v>
                </c:pt>
                <c:pt idx="14789">
                  <c:v>-2.8990000000000001E-3</c:v>
                </c:pt>
                <c:pt idx="14790">
                  <c:v>-2.9510000000000001E-3</c:v>
                </c:pt>
                <c:pt idx="14791">
                  <c:v>-3.0249999999999999E-3</c:v>
                </c:pt>
                <c:pt idx="14792">
                  <c:v>-3.1199999999999999E-3</c:v>
                </c:pt>
                <c:pt idx="14793">
                  <c:v>-3.173E-3</c:v>
                </c:pt>
                <c:pt idx="14794">
                  <c:v>-3.225E-3</c:v>
                </c:pt>
                <c:pt idx="14795">
                  <c:v>-3.2889999999999998E-3</c:v>
                </c:pt>
                <c:pt idx="14796">
                  <c:v>-3.3519999999999999E-3</c:v>
                </c:pt>
                <c:pt idx="14797">
                  <c:v>-3.3830000000000002E-3</c:v>
                </c:pt>
                <c:pt idx="14798">
                  <c:v>-3.4259999999999998E-3</c:v>
                </c:pt>
                <c:pt idx="14799">
                  <c:v>-3.4680000000000002E-3</c:v>
                </c:pt>
                <c:pt idx="14800">
                  <c:v>-3.4989999999999999E-3</c:v>
                </c:pt>
                <c:pt idx="14801">
                  <c:v>-3.5200000000000001E-3</c:v>
                </c:pt>
                <c:pt idx="14802">
                  <c:v>-3.5309999999999999E-3</c:v>
                </c:pt>
                <c:pt idx="14803">
                  <c:v>-3.542E-3</c:v>
                </c:pt>
                <c:pt idx="14804">
                  <c:v>-3.542E-3</c:v>
                </c:pt>
                <c:pt idx="14805">
                  <c:v>-3.542E-3</c:v>
                </c:pt>
                <c:pt idx="14806">
                  <c:v>-3.5309999999999999E-3</c:v>
                </c:pt>
                <c:pt idx="14807">
                  <c:v>-3.5200000000000001E-3</c:v>
                </c:pt>
                <c:pt idx="14808">
                  <c:v>-3.4889999999999999E-3</c:v>
                </c:pt>
                <c:pt idx="14809">
                  <c:v>-3.457E-3</c:v>
                </c:pt>
                <c:pt idx="14810">
                  <c:v>-3.4150000000000001E-3</c:v>
                </c:pt>
                <c:pt idx="14811">
                  <c:v>-3.3830000000000002E-3</c:v>
                </c:pt>
                <c:pt idx="14812">
                  <c:v>-3.3519999999999999E-3</c:v>
                </c:pt>
                <c:pt idx="14813">
                  <c:v>-3.2680000000000001E-3</c:v>
                </c:pt>
                <c:pt idx="14814">
                  <c:v>-3.225E-3</c:v>
                </c:pt>
                <c:pt idx="14815">
                  <c:v>-3.1519999999999999E-3</c:v>
                </c:pt>
                <c:pt idx="14816">
                  <c:v>-3.0990000000000002E-3</c:v>
                </c:pt>
                <c:pt idx="14817">
                  <c:v>-3.0360000000000001E-3</c:v>
                </c:pt>
                <c:pt idx="14818">
                  <c:v>-2.9719999999999998E-3</c:v>
                </c:pt>
                <c:pt idx="14819">
                  <c:v>-2.8990000000000001E-3</c:v>
                </c:pt>
                <c:pt idx="14820">
                  <c:v>-2.8349999999999998E-3</c:v>
                </c:pt>
                <c:pt idx="14821">
                  <c:v>-2.7409999999999999E-3</c:v>
                </c:pt>
                <c:pt idx="14822">
                  <c:v>-2.6770000000000001E-3</c:v>
                </c:pt>
                <c:pt idx="14823">
                  <c:v>-2.614E-3</c:v>
                </c:pt>
                <c:pt idx="14824">
                  <c:v>-2.5400000000000002E-3</c:v>
                </c:pt>
                <c:pt idx="14825">
                  <c:v>-2.4880000000000002E-3</c:v>
                </c:pt>
                <c:pt idx="14826">
                  <c:v>-2.4030000000000002E-3</c:v>
                </c:pt>
                <c:pt idx="14827">
                  <c:v>-2.3609999999999998E-3</c:v>
                </c:pt>
                <c:pt idx="14828">
                  <c:v>-2.3189999999999999E-3</c:v>
                </c:pt>
                <c:pt idx="14829">
                  <c:v>-2.245E-3</c:v>
                </c:pt>
                <c:pt idx="14830">
                  <c:v>-2.2239999999999998E-3</c:v>
                </c:pt>
                <c:pt idx="14831">
                  <c:v>-2.1819999999999999E-3</c:v>
                </c:pt>
                <c:pt idx="14832">
                  <c:v>-2.15E-3</c:v>
                </c:pt>
                <c:pt idx="14833">
                  <c:v>-2.1189999999999998E-3</c:v>
                </c:pt>
                <c:pt idx="14834">
                  <c:v>-2.1080000000000001E-3</c:v>
                </c:pt>
                <c:pt idx="14835">
                  <c:v>-2.0869999999999999E-3</c:v>
                </c:pt>
                <c:pt idx="14836">
                  <c:v>-2.0869999999999999E-3</c:v>
                </c:pt>
                <c:pt idx="14837">
                  <c:v>-2.1080000000000001E-3</c:v>
                </c:pt>
                <c:pt idx="14838">
                  <c:v>-2.098E-3</c:v>
                </c:pt>
                <c:pt idx="14839">
                  <c:v>-2.1080000000000001E-3</c:v>
                </c:pt>
                <c:pt idx="14840">
                  <c:v>-2.14E-3</c:v>
                </c:pt>
                <c:pt idx="14841">
                  <c:v>-2.15E-3</c:v>
                </c:pt>
                <c:pt idx="14842">
                  <c:v>-2.1819999999999999E-3</c:v>
                </c:pt>
                <c:pt idx="14843">
                  <c:v>-2.235E-3</c:v>
                </c:pt>
                <c:pt idx="14844">
                  <c:v>-2.2659999999999998E-3</c:v>
                </c:pt>
                <c:pt idx="14845">
                  <c:v>-2.2980000000000001E-3</c:v>
                </c:pt>
                <c:pt idx="14846">
                  <c:v>-2.372E-3</c:v>
                </c:pt>
                <c:pt idx="14847">
                  <c:v>-2.3930000000000002E-3</c:v>
                </c:pt>
                <c:pt idx="14848">
                  <c:v>-2.4350000000000001E-3</c:v>
                </c:pt>
                <c:pt idx="14849">
                  <c:v>-2.477E-3</c:v>
                </c:pt>
                <c:pt idx="14850">
                  <c:v>-2.5089999999999999E-3</c:v>
                </c:pt>
                <c:pt idx="14851">
                  <c:v>-2.5609999999999999E-3</c:v>
                </c:pt>
                <c:pt idx="14852">
                  <c:v>-2.604E-3</c:v>
                </c:pt>
                <c:pt idx="14853">
                  <c:v>-2.614E-3</c:v>
                </c:pt>
                <c:pt idx="14854">
                  <c:v>-2.6559999999999999E-3</c:v>
                </c:pt>
                <c:pt idx="14855">
                  <c:v>-2.6879999999999999E-3</c:v>
                </c:pt>
                <c:pt idx="14856">
                  <c:v>-2.6879999999999999E-3</c:v>
                </c:pt>
                <c:pt idx="14857">
                  <c:v>-2.6979999999999999E-3</c:v>
                </c:pt>
                <c:pt idx="14858">
                  <c:v>-2.709E-3</c:v>
                </c:pt>
                <c:pt idx="14859">
                  <c:v>-2.709E-3</c:v>
                </c:pt>
                <c:pt idx="14860">
                  <c:v>-2.7200000000000002E-3</c:v>
                </c:pt>
                <c:pt idx="14861">
                  <c:v>-2.7200000000000002E-3</c:v>
                </c:pt>
                <c:pt idx="14862">
                  <c:v>-2.6879999999999999E-3</c:v>
                </c:pt>
                <c:pt idx="14863">
                  <c:v>-2.6879999999999999E-3</c:v>
                </c:pt>
                <c:pt idx="14864">
                  <c:v>-2.6770000000000001E-3</c:v>
                </c:pt>
                <c:pt idx="14865">
                  <c:v>-2.6459999999999999E-3</c:v>
                </c:pt>
                <c:pt idx="14866">
                  <c:v>-2.6250000000000002E-3</c:v>
                </c:pt>
                <c:pt idx="14867">
                  <c:v>-2.614E-3</c:v>
                </c:pt>
                <c:pt idx="14868">
                  <c:v>-2.5929999999999998E-3</c:v>
                </c:pt>
                <c:pt idx="14869">
                  <c:v>-2.5720000000000001E-3</c:v>
                </c:pt>
                <c:pt idx="14870">
                  <c:v>-2.5720000000000001E-3</c:v>
                </c:pt>
                <c:pt idx="14871">
                  <c:v>-2.5509999999999999E-3</c:v>
                </c:pt>
                <c:pt idx="14872">
                  <c:v>-2.519E-3</c:v>
                </c:pt>
                <c:pt idx="14873">
                  <c:v>-2.5089999999999999E-3</c:v>
                </c:pt>
                <c:pt idx="14874">
                  <c:v>-2.5300000000000001E-3</c:v>
                </c:pt>
                <c:pt idx="14875">
                  <c:v>-2.5300000000000001E-3</c:v>
                </c:pt>
                <c:pt idx="14876">
                  <c:v>-2.5400000000000002E-3</c:v>
                </c:pt>
                <c:pt idx="14877">
                  <c:v>-2.5609999999999999E-3</c:v>
                </c:pt>
                <c:pt idx="14878">
                  <c:v>-2.5829999999999998E-3</c:v>
                </c:pt>
                <c:pt idx="14879">
                  <c:v>-2.604E-3</c:v>
                </c:pt>
                <c:pt idx="14880">
                  <c:v>-2.6350000000000002E-3</c:v>
                </c:pt>
                <c:pt idx="14881">
                  <c:v>-2.6770000000000001E-3</c:v>
                </c:pt>
                <c:pt idx="14882">
                  <c:v>-2.7200000000000002E-3</c:v>
                </c:pt>
                <c:pt idx="14883">
                  <c:v>-2.7720000000000002E-3</c:v>
                </c:pt>
                <c:pt idx="14884">
                  <c:v>-2.8040000000000001E-3</c:v>
                </c:pt>
                <c:pt idx="14885">
                  <c:v>-2.8670000000000002E-3</c:v>
                </c:pt>
                <c:pt idx="14886">
                  <c:v>-2.9090000000000001E-3</c:v>
                </c:pt>
                <c:pt idx="14887">
                  <c:v>-2.9719999999999998E-3</c:v>
                </c:pt>
                <c:pt idx="14888">
                  <c:v>-3.0149999999999999E-3</c:v>
                </c:pt>
                <c:pt idx="14889">
                  <c:v>-3.0569999999999998E-3</c:v>
                </c:pt>
                <c:pt idx="14890">
                  <c:v>-3.1089999999999998E-3</c:v>
                </c:pt>
                <c:pt idx="14891">
                  <c:v>-3.1410000000000001E-3</c:v>
                </c:pt>
                <c:pt idx="14892">
                  <c:v>-3.173E-3</c:v>
                </c:pt>
                <c:pt idx="14893">
                  <c:v>-3.2039999999999998E-3</c:v>
                </c:pt>
                <c:pt idx="14894">
                  <c:v>-3.2360000000000002E-3</c:v>
                </c:pt>
                <c:pt idx="14895">
                  <c:v>-3.2360000000000002E-3</c:v>
                </c:pt>
                <c:pt idx="14896">
                  <c:v>-3.2360000000000002E-3</c:v>
                </c:pt>
                <c:pt idx="14897">
                  <c:v>-3.2360000000000002E-3</c:v>
                </c:pt>
                <c:pt idx="14898">
                  <c:v>-3.215E-3</c:v>
                </c:pt>
                <c:pt idx="14899">
                  <c:v>-3.2039999999999998E-3</c:v>
                </c:pt>
                <c:pt idx="14900">
                  <c:v>-3.173E-3</c:v>
                </c:pt>
                <c:pt idx="14901">
                  <c:v>-3.1519999999999999E-3</c:v>
                </c:pt>
                <c:pt idx="14902">
                  <c:v>-3.1089999999999998E-3</c:v>
                </c:pt>
                <c:pt idx="14903">
                  <c:v>-3.0669999999999998E-3</c:v>
                </c:pt>
                <c:pt idx="14904">
                  <c:v>-3.0249999999999999E-3</c:v>
                </c:pt>
                <c:pt idx="14905">
                  <c:v>-2.9619999999999998E-3</c:v>
                </c:pt>
                <c:pt idx="14906">
                  <c:v>-2.8990000000000001E-3</c:v>
                </c:pt>
                <c:pt idx="14907">
                  <c:v>-2.8570000000000002E-3</c:v>
                </c:pt>
                <c:pt idx="14908">
                  <c:v>-2.7929999999999999E-3</c:v>
                </c:pt>
                <c:pt idx="14909">
                  <c:v>-2.7409999999999999E-3</c:v>
                </c:pt>
                <c:pt idx="14910">
                  <c:v>-2.6979999999999999E-3</c:v>
                </c:pt>
                <c:pt idx="14911">
                  <c:v>-2.6459999999999999E-3</c:v>
                </c:pt>
                <c:pt idx="14912">
                  <c:v>-2.604E-3</c:v>
                </c:pt>
                <c:pt idx="14913">
                  <c:v>-2.5720000000000001E-3</c:v>
                </c:pt>
                <c:pt idx="14914">
                  <c:v>-2.519E-3</c:v>
                </c:pt>
                <c:pt idx="14915">
                  <c:v>-2.4979999999999998E-3</c:v>
                </c:pt>
                <c:pt idx="14916">
                  <c:v>-2.4979999999999998E-3</c:v>
                </c:pt>
                <c:pt idx="14917">
                  <c:v>-2.467E-3</c:v>
                </c:pt>
                <c:pt idx="14918">
                  <c:v>-2.477E-3</c:v>
                </c:pt>
                <c:pt idx="14919">
                  <c:v>-2.4559999999999998E-3</c:v>
                </c:pt>
                <c:pt idx="14920">
                  <c:v>-2.4880000000000002E-3</c:v>
                </c:pt>
                <c:pt idx="14921">
                  <c:v>-2.4979999999999998E-3</c:v>
                </c:pt>
                <c:pt idx="14922">
                  <c:v>-2.5089999999999999E-3</c:v>
                </c:pt>
                <c:pt idx="14923">
                  <c:v>-2.5509999999999999E-3</c:v>
                </c:pt>
                <c:pt idx="14924">
                  <c:v>-2.604E-3</c:v>
                </c:pt>
                <c:pt idx="14925">
                  <c:v>-2.6459999999999999E-3</c:v>
                </c:pt>
                <c:pt idx="14926">
                  <c:v>-2.6670000000000001E-3</c:v>
                </c:pt>
                <c:pt idx="14927">
                  <c:v>-2.7200000000000002E-3</c:v>
                </c:pt>
                <c:pt idx="14928">
                  <c:v>-2.7829999999999999E-3</c:v>
                </c:pt>
                <c:pt idx="14929">
                  <c:v>-2.8249999999999998E-3</c:v>
                </c:pt>
                <c:pt idx="14930">
                  <c:v>-2.8570000000000002E-3</c:v>
                </c:pt>
                <c:pt idx="14931">
                  <c:v>-2.9090000000000001E-3</c:v>
                </c:pt>
                <c:pt idx="14932">
                  <c:v>-2.941E-3</c:v>
                </c:pt>
                <c:pt idx="14933">
                  <c:v>-2.9619999999999998E-3</c:v>
                </c:pt>
                <c:pt idx="14934">
                  <c:v>-2.983E-3</c:v>
                </c:pt>
                <c:pt idx="14935">
                  <c:v>-3.0249999999999999E-3</c:v>
                </c:pt>
                <c:pt idx="14936">
                  <c:v>-3.0360000000000001E-3</c:v>
                </c:pt>
                <c:pt idx="14937">
                  <c:v>-3.0249999999999999E-3</c:v>
                </c:pt>
                <c:pt idx="14938">
                  <c:v>-3.0040000000000002E-3</c:v>
                </c:pt>
                <c:pt idx="14939">
                  <c:v>-3.0149999999999999E-3</c:v>
                </c:pt>
                <c:pt idx="14940">
                  <c:v>-2.9940000000000001E-3</c:v>
                </c:pt>
                <c:pt idx="14941">
                  <c:v>-2.9719999999999998E-3</c:v>
                </c:pt>
                <c:pt idx="14942">
                  <c:v>-2.9199999999999999E-3</c:v>
                </c:pt>
                <c:pt idx="14943">
                  <c:v>-2.8879999999999999E-3</c:v>
                </c:pt>
                <c:pt idx="14944">
                  <c:v>-2.846E-3</c:v>
                </c:pt>
                <c:pt idx="14945">
                  <c:v>-2.7929999999999999E-3</c:v>
                </c:pt>
                <c:pt idx="14946">
                  <c:v>-2.7409999999999999E-3</c:v>
                </c:pt>
                <c:pt idx="14947">
                  <c:v>-2.6979999999999999E-3</c:v>
                </c:pt>
                <c:pt idx="14948">
                  <c:v>-2.6250000000000002E-3</c:v>
                </c:pt>
                <c:pt idx="14949">
                  <c:v>-2.5609999999999999E-3</c:v>
                </c:pt>
                <c:pt idx="14950">
                  <c:v>-2.519E-3</c:v>
                </c:pt>
                <c:pt idx="14951">
                  <c:v>-2.4459999999999998E-3</c:v>
                </c:pt>
                <c:pt idx="14952">
                  <c:v>-2.3930000000000002E-3</c:v>
                </c:pt>
                <c:pt idx="14953">
                  <c:v>-2.33E-3</c:v>
                </c:pt>
                <c:pt idx="14954">
                  <c:v>-2.2980000000000001E-3</c:v>
                </c:pt>
                <c:pt idx="14955">
                  <c:v>-2.2560000000000002E-3</c:v>
                </c:pt>
                <c:pt idx="14956">
                  <c:v>-2.2239999999999998E-3</c:v>
                </c:pt>
                <c:pt idx="14957">
                  <c:v>-2.1819999999999999E-3</c:v>
                </c:pt>
                <c:pt idx="14958">
                  <c:v>-2.1819999999999999E-3</c:v>
                </c:pt>
                <c:pt idx="14959">
                  <c:v>-2.1610000000000002E-3</c:v>
                </c:pt>
                <c:pt idx="14960">
                  <c:v>-2.15E-3</c:v>
                </c:pt>
                <c:pt idx="14961">
                  <c:v>-2.1610000000000002E-3</c:v>
                </c:pt>
                <c:pt idx="14962">
                  <c:v>-2.1819999999999999E-3</c:v>
                </c:pt>
                <c:pt idx="14963">
                  <c:v>-2.2139999999999998E-3</c:v>
                </c:pt>
                <c:pt idx="14964">
                  <c:v>-2.235E-3</c:v>
                </c:pt>
                <c:pt idx="14965">
                  <c:v>-2.287E-3</c:v>
                </c:pt>
                <c:pt idx="14966">
                  <c:v>-2.33E-3</c:v>
                </c:pt>
                <c:pt idx="14967">
                  <c:v>-2.3930000000000002E-3</c:v>
                </c:pt>
                <c:pt idx="14968">
                  <c:v>-2.4559999999999998E-3</c:v>
                </c:pt>
                <c:pt idx="14969">
                  <c:v>-2.519E-3</c:v>
                </c:pt>
                <c:pt idx="14970">
                  <c:v>-2.5829999999999998E-3</c:v>
                </c:pt>
                <c:pt idx="14971">
                  <c:v>-2.6459999999999999E-3</c:v>
                </c:pt>
                <c:pt idx="14972">
                  <c:v>-2.7299999999999998E-3</c:v>
                </c:pt>
                <c:pt idx="14973">
                  <c:v>-2.8040000000000001E-3</c:v>
                </c:pt>
                <c:pt idx="14974">
                  <c:v>-2.8670000000000002E-3</c:v>
                </c:pt>
                <c:pt idx="14975">
                  <c:v>-2.9510000000000001E-3</c:v>
                </c:pt>
                <c:pt idx="14976">
                  <c:v>-3.0249999999999999E-3</c:v>
                </c:pt>
                <c:pt idx="14977">
                  <c:v>-3.088E-3</c:v>
                </c:pt>
                <c:pt idx="14978">
                  <c:v>-3.1519999999999999E-3</c:v>
                </c:pt>
                <c:pt idx="14979">
                  <c:v>-3.215E-3</c:v>
                </c:pt>
                <c:pt idx="14980">
                  <c:v>-3.2680000000000001E-3</c:v>
                </c:pt>
                <c:pt idx="14981">
                  <c:v>-3.3409999999999998E-3</c:v>
                </c:pt>
                <c:pt idx="14982">
                  <c:v>-3.3730000000000001E-3</c:v>
                </c:pt>
                <c:pt idx="14983">
                  <c:v>-3.4259999999999998E-3</c:v>
                </c:pt>
                <c:pt idx="14984">
                  <c:v>-3.457E-3</c:v>
                </c:pt>
                <c:pt idx="14985">
                  <c:v>-3.4889999999999999E-3</c:v>
                </c:pt>
                <c:pt idx="14986">
                  <c:v>-3.5200000000000001E-3</c:v>
                </c:pt>
                <c:pt idx="14987">
                  <c:v>-3.552E-3</c:v>
                </c:pt>
                <c:pt idx="14988">
                  <c:v>-3.5630000000000002E-3</c:v>
                </c:pt>
                <c:pt idx="14989">
                  <c:v>-3.5839999999999999E-3</c:v>
                </c:pt>
                <c:pt idx="14990">
                  <c:v>-3.5729999999999998E-3</c:v>
                </c:pt>
                <c:pt idx="14991">
                  <c:v>-3.5839999999999999E-3</c:v>
                </c:pt>
                <c:pt idx="14992">
                  <c:v>-3.5839999999999999E-3</c:v>
                </c:pt>
                <c:pt idx="14993">
                  <c:v>-3.5729999999999998E-3</c:v>
                </c:pt>
                <c:pt idx="14994">
                  <c:v>-3.5630000000000002E-3</c:v>
                </c:pt>
                <c:pt idx="14995">
                  <c:v>-3.5729999999999998E-3</c:v>
                </c:pt>
                <c:pt idx="14996">
                  <c:v>-3.552E-3</c:v>
                </c:pt>
                <c:pt idx="14997">
                  <c:v>-3.5309999999999999E-3</c:v>
                </c:pt>
                <c:pt idx="14998">
                  <c:v>-3.5100000000000001E-3</c:v>
                </c:pt>
                <c:pt idx="14999">
                  <c:v>-3.5309999999999999E-3</c:v>
                </c:pt>
                <c:pt idx="15000">
                  <c:v>-3.5100000000000001E-3</c:v>
                </c:pt>
                <c:pt idx="15001">
                  <c:v>-3.4889999999999999E-3</c:v>
                </c:pt>
                <c:pt idx="15002">
                  <c:v>-3.447E-3</c:v>
                </c:pt>
                <c:pt idx="15003">
                  <c:v>-3.447E-3</c:v>
                </c:pt>
                <c:pt idx="15004">
                  <c:v>-3.447E-3</c:v>
                </c:pt>
                <c:pt idx="15005">
                  <c:v>-3.4359999999999998E-3</c:v>
                </c:pt>
                <c:pt idx="15006">
                  <c:v>-3.405E-3</c:v>
                </c:pt>
                <c:pt idx="15007">
                  <c:v>-3.405E-3</c:v>
                </c:pt>
                <c:pt idx="15008">
                  <c:v>-3.3730000000000001E-3</c:v>
                </c:pt>
                <c:pt idx="15009">
                  <c:v>-3.362E-3</c:v>
                </c:pt>
                <c:pt idx="15010">
                  <c:v>-3.362E-3</c:v>
                </c:pt>
                <c:pt idx="15011">
                  <c:v>-3.3409999999999998E-3</c:v>
                </c:pt>
                <c:pt idx="15012">
                  <c:v>-3.31E-3</c:v>
                </c:pt>
                <c:pt idx="15013">
                  <c:v>-3.2989999999999998E-3</c:v>
                </c:pt>
                <c:pt idx="15014">
                  <c:v>-3.2889999999999998E-3</c:v>
                </c:pt>
                <c:pt idx="15015">
                  <c:v>-3.2889999999999998E-3</c:v>
                </c:pt>
                <c:pt idx="15016">
                  <c:v>-3.2780000000000001E-3</c:v>
                </c:pt>
                <c:pt idx="15017">
                  <c:v>-3.2569999999999999E-3</c:v>
                </c:pt>
                <c:pt idx="15018">
                  <c:v>-3.2360000000000002E-3</c:v>
                </c:pt>
                <c:pt idx="15019">
                  <c:v>-3.2460000000000002E-3</c:v>
                </c:pt>
                <c:pt idx="15020">
                  <c:v>-3.2360000000000002E-3</c:v>
                </c:pt>
                <c:pt idx="15021">
                  <c:v>-3.215E-3</c:v>
                </c:pt>
                <c:pt idx="15022">
                  <c:v>-3.2360000000000002E-3</c:v>
                </c:pt>
                <c:pt idx="15023">
                  <c:v>-3.225E-3</c:v>
                </c:pt>
                <c:pt idx="15024">
                  <c:v>-3.225E-3</c:v>
                </c:pt>
                <c:pt idx="15025">
                  <c:v>-3.225E-3</c:v>
                </c:pt>
                <c:pt idx="15026">
                  <c:v>-3.2360000000000002E-3</c:v>
                </c:pt>
                <c:pt idx="15027">
                  <c:v>-3.225E-3</c:v>
                </c:pt>
                <c:pt idx="15028">
                  <c:v>-3.225E-3</c:v>
                </c:pt>
                <c:pt idx="15029">
                  <c:v>-3.2569999999999999E-3</c:v>
                </c:pt>
                <c:pt idx="15030">
                  <c:v>-3.2569999999999999E-3</c:v>
                </c:pt>
                <c:pt idx="15031">
                  <c:v>-3.2569999999999999E-3</c:v>
                </c:pt>
                <c:pt idx="15032">
                  <c:v>-3.2989999999999998E-3</c:v>
                </c:pt>
                <c:pt idx="15033">
                  <c:v>-3.2889999999999998E-3</c:v>
                </c:pt>
                <c:pt idx="15034">
                  <c:v>-3.32E-3</c:v>
                </c:pt>
                <c:pt idx="15035">
                  <c:v>-3.32E-3</c:v>
                </c:pt>
                <c:pt idx="15036">
                  <c:v>-3.3519999999999999E-3</c:v>
                </c:pt>
                <c:pt idx="15037">
                  <c:v>-3.3409999999999998E-3</c:v>
                </c:pt>
                <c:pt idx="15038">
                  <c:v>-3.3519999999999999E-3</c:v>
                </c:pt>
                <c:pt idx="15039">
                  <c:v>-3.362E-3</c:v>
                </c:pt>
                <c:pt idx="15040">
                  <c:v>-3.3730000000000001E-3</c:v>
                </c:pt>
                <c:pt idx="15041">
                  <c:v>-3.3939999999999999E-3</c:v>
                </c:pt>
                <c:pt idx="15042">
                  <c:v>-3.3730000000000001E-3</c:v>
                </c:pt>
                <c:pt idx="15043">
                  <c:v>-3.3730000000000001E-3</c:v>
                </c:pt>
                <c:pt idx="15044">
                  <c:v>-3.3409999999999998E-3</c:v>
                </c:pt>
                <c:pt idx="15045">
                  <c:v>-3.3409999999999998E-3</c:v>
                </c:pt>
                <c:pt idx="15046">
                  <c:v>-3.32E-3</c:v>
                </c:pt>
                <c:pt idx="15047">
                  <c:v>-3.2889999999999998E-3</c:v>
                </c:pt>
                <c:pt idx="15048">
                  <c:v>-3.2680000000000001E-3</c:v>
                </c:pt>
                <c:pt idx="15049">
                  <c:v>-3.225E-3</c:v>
                </c:pt>
                <c:pt idx="15050">
                  <c:v>-3.1939999999999998E-3</c:v>
                </c:pt>
                <c:pt idx="15051">
                  <c:v>-3.1089999999999998E-3</c:v>
                </c:pt>
                <c:pt idx="15052">
                  <c:v>-3.088E-3</c:v>
                </c:pt>
                <c:pt idx="15053">
                  <c:v>-3.0040000000000002E-3</c:v>
                </c:pt>
                <c:pt idx="15054">
                  <c:v>-2.9510000000000001E-3</c:v>
                </c:pt>
                <c:pt idx="15055">
                  <c:v>-2.8570000000000002E-3</c:v>
                </c:pt>
                <c:pt idx="15056">
                  <c:v>-2.8140000000000001E-3</c:v>
                </c:pt>
                <c:pt idx="15057">
                  <c:v>-2.7299999999999998E-3</c:v>
                </c:pt>
                <c:pt idx="15058">
                  <c:v>-2.6559999999999999E-3</c:v>
                </c:pt>
                <c:pt idx="15059">
                  <c:v>-2.5929999999999998E-3</c:v>
                </c:pt>
                <c:pt idx="15060">
                  <c:v>-2.5300000000000001E-3</c:v>
                </c:pt>
                <c:pt idx="15061">
                  <c:v>-2.4459999999999998E-3</c:v>
                </c:pt>
                <c:pt idx="15062">
                  <c:v>-2.3930000000000002E-3</c:v>
                </c:pt>
                <c:pt idx="15063">
                  <c:v>-2.3400000000000001E-3</c:v>
                </c:pt>
                <c:pt idx="15064">
                  <c:v>-2.2659999999999998E-3</c:v>
                </c:pt>
                <c:pt idx="15065">
                  <c:v>-2.245E-3</c:v>
                </c:pt>
                <c:pt idx="15066">
                  <c:v>-2.2030000000000001E-3</c:v>
                </c:pt>
                <c:pt idx="15067">
                  <c:v>-2.1930000000000001E-3</c:v>
                </c:pt>
                <c:pt idx="15068">
                  <c:v>-2.1819999999999999E-3</c:v>
                </c:pt>
                <c:pt idx="15069">
                  <c:v>-2.15E-3</c:v>
                </c:pt>
                <c:pt idx="15070">
                  <c:v>-2.1819999999999999E-3</c:v>
                </c:pt>
                <c:pt idx="15071">
                  <c:v>-2.2030000000000001E-3</c:v>
                </c:pt>
                <c:pt idx="15072">
                  <c:v>-2.2139999999999998E-3</c:v>
                </c:pt>
                <c:pt idx="15073">
                  <c:v>-2.235E-3</c:v>
                </c:pt>
                <c:pt idx="15074">
                  <c:v>-2.2980000000000001E-3</c:v>
                </c:pt>
                <c:pt idx="15075">
                  <c:v>-2.3189999999999999E-3</c:v>
                </c:pt>
                <c:pt idx="15076">
                  <c:v>-2.3930000000000002E-3</c:v>
                </c:pt>
                <c:pt idx="15077">
                  <c:v>-2.477E-3</c:v>
                </c:pt>
                <c:pt idx="15078">
                  <c:v>-2.5300000000000001E-3</c:v>
                </c:pt>
                <c:pt idx="15079">
                  <c:v>-2.614E-3</c:v>
                </c:pt>
                <c:pt idx="15080">
                  <c:v>-2.6879999999999999E-3</c:v>
                </c:pt>
                <c:pt idx="15081">
                  <c:v>-2.7620000000000001E-3</c:v>
                </c:pt>
                <c:pt idx="15082">
                  <c:v>-2.8349999999999998E-3</c:v>
                </c:pt>
                <c:pt idx="15083">
                  <c:v>-2.9090000000000001E-3</c:v>
                </c:pt>
                <c:pt idx="15084">
                  <c:v>-3.0040000000000002E-3</c:v>
                </c:pt>
                <c:pt idx="15085">
                  <c:v>-3.0569999999999998E-3</c:v>
                </c:pt>
                <c:pt idx="15086">
                  <c:v>-3.1410000000000001E-3</c:v>
                </c:pt>
                <c:pt idx="15087">
                  <c:v>-3.1939999999999998E-3</c:v>
                </c:pt>
                <c:pt idx="15088">
                  <c:v>-3.2460000000000002E-3</c:v>
                </c:pt>
                <c:pt idx="15089">
                  <c:v>-3.2780000000000001E-3</c:v>
                </c:pt>
                <c:pt idx="15090">
                  <c:v>-3.3310000000000002E-3</c:v>
                </c:pt>
                <c:pt idx="15091">
                  <c:v>-3.3519999999999999E-3</c:v>
                </c:pt>
                <c:pt idx="15092">
                  <c:v>-3.3730000000000001E-3</c:v>
                </c:pt>
                <c:pt idx="15093">
                  <c:v>-3.3830000000000002E-3</c:v>
                </c:pt>
                <c:pt idx="15094">
                  <c:v>-3.3830000000000002E-3</c:v>
                </c:pt>
                <c:pt idx="15095">
                  <c:v>-3.3939999999999999E-3</c:v>
                </c:pt>
                <c:pt idx="15096">
                  <c:v>-3.3830000000000002E-3</c:v>
                </c:pt>
                <c:pt idx="15097">
                  <c:v>-3.3409999999999998E-3</c:v>
                </c:pt>
                <c:pt idx="15098">
                  <c:v>-3.31E-3</c:v>
                </c:pt>
                <c:pt idx="15099">
                  <c:v>-3.2889999999999998E-3</c:v>
                </c:pt>
                <c:pt idx="15100">
                  <c:v>-3.2460000000000002E-3</c:v>
                </c:pt>
                <c:pt idx="15101">
                  <c:v>-3.215E-3</c:v>
                </c:pt>
                <c:pt idx="15102">
                  <c:v>-3.173E-3</c:v>
                </c:pt>
                <c:pt idx="15103">
                  <c:v>-3.1199999999999999E-3</c:v>
                </c:pt>
                <c:pt idx="15104">
                  <c:v>-3.088E-3</c:v>
                </c:pt>
                <c:pt idx="15105">
                  <c:v>-3.0569999999999998E-3</c:v>
                </c:pt>
                <c:pt idx="15106">
                  <c:v>-3.0249999999999999E-3</c:v>
                </c:pt>
                <c:pt idx="15107">
                  <c:v>-2.983E-3</c:v>
                </c:pt>
                <c:pt idx="15108">
                  <c:v>-2.9619999999999998E-3</c:v>
                </c:pt>
                <c:pt idx="15109">
                  <c:v>-2.941E-3</c:v>
                </c:pt>
                <c:pt idx="15110">
                  <c:v>-2.9199999999999999E-3</c:v>
                </c:pt>
                <c:pt idx="15111">
                  <c:v>-2.8990000000000001E-3</c:v>
                </c:pt>
                <c:pt idx="15112">
                  <c:v>-2.8990000000000001E-3</c:v>
                </c:pt>
                <c:pt idx="15113">
                  <c:v>-2.8879999999999999E-3</c:v>
                </c:pt>
                <c:pt idx="15114">
                  <c:v>-2.8779999999999999E-3</c:v>
                </c:pt>
                <c:pt idx="15115">
                  <c:v>-2.8879999999999999E-3</c:v>
                </c:pt>
                <c:pt idx="15116">
                  <c:v>-2.9090000000000001E-3</c:v>
                </c:pt>
                <c:pt idx="15117">
                  <c:v>-2.9299999999999999E-3</c:v>
                </c:pt>
                <c:pt idx="15118">
                  <c:v>-2.9199999999999999E-3</c:v>
                </c:pt>
                <c:pt idx="15119">
                  <c:v>-2.9299999999999999E-3</c:v>
                </c:pt>
                <c:pt idx="15120">
                  <c:v>-2.9619999999999998E-3</c:v>
                </c:pt>
                <c:pt idx="15121">
                  <c:v>-2.9719999999999998E-3</c:v>
                </c:pt>
                <c:pt idx="15122">
                  <c:v>-2.983E-3</c:v>
                </c:pt>
                <c:pt idx="15123">
                  <c:v>-2.9940000000000001E-3</c:v>
                </c:pt>
                <c:pt idx="15124">
                  <c:v>-2.9940000000000001E-3</c:v>
                </c:pt>
                <c:pt idx="15125">
                  <c:v>-2.983E-3</c:v>
                </c:pt>
                <c:pt idx="15126">
                  <c:v>-2.9619999999999998E-3</c:v>
                </c:pt>
                <c:pt idx="15127">
                  <c:v>-2.9619999999999998E-3</c:v>
                </c:pt>
                <c:pt idx="15128">
                  <c:v>-2.9510000000000001E-3</c:v>
                </c:pt>
                <c:pt idx="15129">
                  <c:v>-2.9299999999999999E-3</c:v>
                </c:pt>
                <c:pt idx="15130">
                  <c:v>-2.9199999999999999E-3</c:v>
                </c:pt>
                <c:pt idx="15131">
                  <c:v>-2.8570000000000002E-3</c:v>
                </c:pt>
                <c:pt idx="15132">
                  <c:v>-2.8349999999999998E-3</c:v>
                </c:pt>
                <c:pt idx="15133">
                  <c:v>-2.7929999999999999E-3</c:v>
                </c:pt>
                <c:pt idx="15134">
                  <c:v>-2.751E-3</c:v>
                </c:pt>
                <c:pt idx="15135">
                  <c:v>-2.6979999999999999E-3</c:v>
                </c:pt>
                <c:pt idx="15136">
                  <c:v>-2.6559999999999999E-3</c:v>
                </c:pt>
                <c:pt idx="15137">
                  <c:v>-2.5929999999999998E-3</c:v>
                </c:pt>
                <c:pt idx="15138">
                  <c:v>-2.5400000000000002E-3</c:v>
                </c:pt>
                <c:pt idx="15139">
                  <c:v>-2.4979999999999998E-3</c:v>
                </c:pt>
                <c:pt idx="15140">
                  <c:v>-2.4459999999999998E-3</c:v>
                </c:pt>
                <c:pt idx="15141">
                  <c:v>-2.4139999999999999E-3</c:v>
                </c:pt>
                <c:pt idx="15142">
                  <c:v>-2.3609999999999998E-3</c:v>
                </c:pt>
                <c:pt idx="15143">
                  <c:v>-2.3400000000000001E-3</c:v>
                </c:pt>
                <c:pt idx="15144">
                  <c:v>-2.3189999999999999E-3</c:v>
                </c:pt>
                <c:pt idx="15145">
                  <c:v>-2.2980000000000001E-3</c:v>
                </c:pt>
                <c:pt idx="15146">
                  <c:v>-2.2980000000000001E-3</c:v>
                </c:pt>
                <c:pt idx="15147">
                  <c:v>-2.287E-3</c:v>
                </c:pt>
                <c:pt idx="15148">
                  <c:v>-2.2980000000000001E-3</c:v>
                </c:pt>
                <c:pt idx="15149">
                  <c:v>-2.3189999999999999E-3</c:v>
                </c:pt>
                <c:pt idx="15150">
                  <c:v>-2.3509999999999998E-3</c:v>
                </c:pt>
                <c:pt idx="15151">
                  <c:v>-2.382E-3</c:v>
                </c:pt>
                <c:pt idx="15152">
                  <c:v>-2.4239999999999999E-3</c:v>
                </c:pt>
                <c:pt idx="15153">
                  <c:v>-2.477E-3</c:v>
                </c:pt>
                <c:pt idx="15154">
                  <c:v>-2.5300000000000001E-3</c:v>
                </c:pt>
                <c:pt idx="15155">
                  <c:v>-2.5829999999999998E-3</c:v>
                </c:pt>
                <c:pt idx="15156">
                  <c:v>-2.6559999999999999E-3</c:v>
                </c:pt>
                <c:pt idx="15157">
                  <c:v>-2.7299999999999998E-3</c:v>
                </c:pt>
                <c:pt idx="15158">
                  <c:v>-2.7720000000000002E-3</c:v>
                </c:pt>
                <c:pt idx="15159">
                  <c:v>-2.8570000000000002E-3</c:v>
                </c:pt>
                <c:pt idx="15160">
                  <c:v>-2.9299999999999999E-3</c:v>
                </c:pt>
                <c:pt idx="15161">
                  <c:v>-2.9719999999999998E-3</c:v>
                </c:pt>
                <c:pt idx="15162">
                  <c:v>-3.0360000000000001E-3</c:v>
                </c:pt>
                <c:pt idx="15163">
                  <c:v>-3.088E-3</c:v>
                </c:pt>
                <c:pt idx="15164">
                  <c:v>-3.1310000000000001E-3</c:v>
                </c:pt>
                <c:pt idx="15165">
                  <c:v>-3.173E-3</c:v>
                </c:pt>
                <c:pt idx="15166">
                  <c:v>-3.2039999999999998E-3</c:v>
                </c:pt>
                <c:pt idx="15167">
                  <c:v>-3.2460000000000002E-3</c:v>
                </c:pt>
                <c:pt idx="15168">
                  <c:v>-3.2680000000000001E-3</c:v>
                </c:pt>
                <c:pt idx="15169">
                  <c:v>-3.2680000000000001E-3</c:v>
                </c:pt>
                <c:pt idx="15170">
                  <c:v>-3.2569999999999999E-3</c:v>
                </c:pt>
                <c:pt idx="15171">
                  <c:v>-3.2680000000000001E-3</c:v>
                </c:pt>
                <c:pt idx="15172">
                  <c:v>-3.2780000000000001E-3</c:v>
                </c:pt>
                <c:pt idx="15173">
                  <c:v>-3.2569999999999999E-3</c:v>
                </c:pt>
                <c:pt idx="15174">
                  <c:v>-3.225E-3</c:v>
                </c:pt>
                <c:pt idx="15175">
                  <c:v>-3.215E-3</c:v>
                </c:pt>
                <c:pt idx="15176">
                  <c:v>-3.1939999999999998E-3</c:v>
                </c:pt>
                <c:pt idx="15177">
                  <c:v>-3.173E-3</c:v>
                </c:pt>
                <c:pt idx="15178">
                  <c:v>-3.1410000000000001E-3</c:v>
                </c:pt>
                <c:pt idx="15179">
                  <c:v>-3.1310000000000001E-3</c:v>
                </c:pt>
                <c:pt idx="15180">
                  <c:v>-3.0990000000000002E-3</c:v>
                </c:pt>
                <c:pt idx="15181">
                  <c:v>-3.078E-3</c:v>
                </c:pt>
                <c:pt idx="15182">
                  <c:v>-3.0669999999999998E-3</c:v>
                </c:pt>
                <c:pt idx="15183">
                  <c:v>-3.0669999999999998E-3</c:v>
                </c:pt>
                <c:pt idx="15184">
                  <c:v>-3.0569999999999998E-3</c:v>
                </c:pt>
                <c:pt idx="15185">
                  <c:v>-3.0569999999999998E-3</c:v>
                </c:pt>
                <c:pt idx="15186">
                  <c:v>-3.078E-3</c:v>
                </c:pt>
                <c:pt idx="15187">
                  <c:v>-3.078E-3</c:v>
                </c:pt>
                <c:pt idx="15188">
                  <c:v>-3.1199999999999999E-3</c:v>
                </c:pt>
                <c:pt idx="15189">
                  <c:v>-3.1199999999999999E-3</c:v>
                </c:pt>
                <c:pt idx="15190">
                  <c:v>-3.1519999999999999E-3</c:v>
                </c:pt>
                <c:pt idx="15191">
                  <c:v>-3.1830000000000001E-3</c:v>
                </c:pt>
                <c:pt idx="15192">
                  <c:v>-3.2360000000000002E-3</c:v>
                </c:pt>
                <c:pt idx="15193">
                  <c:v>-3.2460000000000002E-3</c:v>
                </c:pt>
                <c:pt idx="15194">
                  <c:v>-3.31E-3</c:v>
                </c:pt>
                <c:pt idx="15195">
                  <c:v>-3.3409999999999998E-3</c:v>
                </c:pt>
                <c:pt idx="15196">
                  <c:v>-3.362E-3</c:v>
                </c:pt>
                <c:pt idx="15197">
                  <c:v>-3.3830000000000002E-3</c:v>
                </c:pt>
                <c:pt idx="15198">
                  <c:v>-3.3830000000000002E-3</c:v>
                </c:pt>
                <c:pt idx="15199">
                  <c:v>-3.405E-3</c:v>
                </c:pt>
                <c:pt idx="15200">
                  <c:v>-3.4150000000000001E-3</c:v>
                </c:pt>
                <c:pt idx="15201">
                  <c:v>-3.3730000000000001E-3</c:v>
                </c:pt>
                <c:pt idx="15202">
                  <c:v>-3.362E-3</c:v>
                </c:pt>
                <c:pt idx="15203">
                  <c:v>-3.32E-3</c:v>
                </c:pt>
                <c:pt idx="15204">
                  <c:v>-3.2780000000000001E-3</c:v>
                </c:pt>
                <c:pt idx="15205">
                  <c:v>-3.1830000000000001E-3</c:v>
                </c:pt>
                <c:pt idx="15206">
                  <c:v>-3.1199999999999999E-3</c:v>
                </c:pt>
                <c:pt idx="15207">
                  <c:v>-3.0360000000000001E-3</c:v>
                </c:pt>
                <c:pt idx="15208">
                  <c:v>-2.941E-3</c:v>
                </c:pt>
                <c:pt idx="15209">
                  <c:v>-2.8249999999999998E-3</c:v>
                </c:pt>
                <c:pt idx="15210">
                  <c:v>-2.6770000000000001E-3</c:v>
                </c:pt>
                <c:pt idx="15211">
                  <c:v>-2.5400000000000002E-3</c:v>
                </c:pt>
                <c:pt idx="15212">
                  <c:v>-2.4030000000000002E-3</c:v>
                </c:pt>
                <c:pt idx="15213">
                  <c:v>-2.245E-3</c:v>
                </c:pt>
                <c:pt idx="15214">
                  <c:v>-2.098E-3</c:v>
                </c:pt>
                <c:pt idx="15215">
                  <c:v>-1.9610000000000001E-3</c:v>
                </c:pt>
                <c:pt idx="15216">
                  <c:v>-1.7819999999999999E-3</c:v>
                </c:pt>
                <c:pt idx="15217">
                  <c:v>-1.645E-3</c:v>
                </c:pt>
                <c:pt idx="15218">
                  <c:v>-1.518E-3</c:v>
                </c:pt>
                <c:pt idx="15219">
                  <c:v>-1.3810000000000001E-3</c:v>
                </c:pt>
                <c:pt idx="15220">
                  <c:v>-1.2440000000000001E-3</c:v>
                </c:pt>
                <c:pt idx="15221">
                  <c:v>-1.1180000000000001E-3</c:v>
                </c:pt>
                <c:pt idx="15222">
                  <c:v>-1.0120000000000001E-3</c:v>
                </c:pt>
                <c:pt idx="15223">
                  <c:v>-9.3899999999999995E-4</c:v>
                </c:pt>
                <c:pt idx="15224">
                  <c:v>-8.7500000000000002E-4</c:v>
                </c:pt>
                <c:pt idx="15225">
                  <c:v>-8.12E-4</c:v>
                </c:pt>
                <c:pt idx="15226">
                  <c:v>-7.7999999999999999E-4</c:v>
                </c:pt>
                <c:pt idx="15227">
                  <c:v>-7.7999999999999999E-4</c:v>
                </c:pt>
                <c:pt idx="15228">
                  <c:v>-7.6999999999999996E-4</c:v>
                </c:pt>
                <c:pt idx="15229">
                  <c:v>-8.12E-4</c:v>
                </c:pt>
                <c:pt idx="15230">
                  <c:v>-8.6499999999999999E-4</c:v>
                </c:pt>
                <c:pt idx="15231">
                  <c:v>-9.1699999999999995E-4</c:v>
                </c:pt>
                <c:pt idx="15232">
                  <c:v>-1.0120000000000001E-3</c:v>
                </c:pt>
                <c:pt idx="15233">
                  <c:v>-1.1180000000000001E-3</c:v>
                </c:pt>
                <c:pt idx="15234">
                  <c:v>-1.2229999999999999E-3</c:v>
                </c:pt>
                <c:pt idx="15235">
                  <c:v>-1.3500000000000001E-3</c:v>
                </c:pt>
                <c:pt idx="15236">
                  <c:v>-1.518E-3</c:v>
                </c:pt>
                <c:pt idx="15237">
                  <c:v>-1.676E-3</c:v>
                </c:pt>
                <c:pt idx="15238">
                  <c:v>-1.8339999999999999E-3</c:v>
                </c:pt>
                <c:pt idx="15239">
                  <c:v>-1.9919999999999998E-3</c:v>
                </c:pt>
                <c:pt idx="15240">
                  <c:v>-2.1819999999999999E-3</c:v>
                </c:pt>
                <c:pt idx="15241">
                  <c:v>-2.3609999999999998E-3</c:v>
                </c:pt>
                <c:pt idx="15242">
                  <c:v>-2.5300000000000001E-3</c:v>
                </c:pt>
                <c:pt idx="15243">
                  <c:v>-2.6979999999999999E-3</c:v>
                </c:pt>
                <c:pt idx="15244">
                  <c:v>-2.8779999999999999E-3</c:v>
                </c:pt>
                <c:pt idx="15245">
                  <c:v>-3.0249999999999999E-3</c:v>
                </c:pt>
                <c:pt idx="15246">
                  <c:v>-3.1619999999999999E-3</c:v>
                </c:pt>
                <c:pt idx="15247">
                  <c:v>-3.2989999999999998E-3</c:v>
                </c:pt>
                <c:pt idx="15248">
                  <c:v>-3.447E-3</c:v>
                </c:pt>
                <c:pt idx="15249">
                  <c:v>-3.5630000000000002E-3</c:v>
                </c:pt>
                <c:pt idx="15250">
                  <c:v>-3.6579999999999998E-3</c:v>
                </c:pt>
                <c:pt idx="15251">
                  <c:v>-3.7520000000000001E-3</c:v>
                </c:pt>
                <c:pt idx="15252">
                  <c:v>-3.8370000000000001E-3</c:v>
                </c:pt>
                <c:pt idx="15253">
                  <c:v>-3.8790000000000001E-3</c:v>
                </c:pt>
                <c:pt idx="15254">
                  <c:v>-3.9319999999999997E-3</c:v>
                </c:pt>
                <c:pt idx="15255">
                  <c:v>-3.9630000000000004E-3</c:v>
                </c:pt>
                <c:pt idx="15256">
                  <c:v>-3.9839999999999997E-3</c:v>
                </c:pt>
                <c:pt idx="15257">
                  <c:v>-3.9950000000000003E-3</c:v>
                </c:pt>
                <c:pt idx="15258">
                  <c:v>-3.9839999999999997E-3</c:v>
                </c:pt>
                <c:pt idx="15259">
                  <c:v>-3.9529999999999999E-3</c:v>
                </c:pt>
                <c:pt idx="15260">
                  <c:v>-3.9319999999999997E-3</c:v>
                </c:pt>
                <c:pt idx="15261">
                  <c:v>-3.8890000000000001E-3</c:v>
                </c:pt>
                <c:pt idx="15262">
                  <c:v>-3.8470000000000002E-3</c:v>
                </c:pt>
                <c:pt idx="15263">
                  <c:v>-3.7950000000000002E-3</c:v>
                </c:pt>
                <c:pt idx="15264">
                  <c:v>-3.7209999999999999E-3</c:v>
                </c:pt>
                <c:pt idx="15265">
                  <c:v>-3.6679999999999998E-3</c:v>
                </c:pt>
                <c:pt idx="15266">
                  <c:v>-3.5839999999999999E-3</c:v>
                </c:pt>
                <c:pt idx="15267">
                  <c:v>-3.5309999999999999E-3</c:v>
                </c:pt>
                <c:pt idx="15268">
                  <c:v>-3.4680000000000002E-3</c:v>
                </c:pt>
                <c:pt idx="15269">
                  <c:v>-3.3830000000000002E-3</c:v>
                </c:pt>
                <c:pt idx="15270">
                  <c:v>-3.32E-3</c:v>
                </c:pt>
                <c:pt idx="15271">
                  <c:v>-3.2569999999999999E-3</c:v>
                </c:pt>
                <c:pt idx="15272">
                  <c:v>-3.1830000000000001E-3</c:v>
                </c:pt>
                <c:pt idx="15273">
                  <c:v>-3.1199999999999999E-3</c:v>
                </c:pt>
                <c:pt idx="15274">
                  <c:v>-3.0669999999999998E-3</c:v>
                </c:pt>
                <c:pt idx="15275">
                  <c:v>-2.9940000000000001E-3</c:v>
                </c:pt>
                <c:pt idx="15276">
                  <c:v>-2.941E-3</c:v>
                </c:pt>
                <c:pt idx="15277">
                  <c:v>-2.8879999999999999E-3</c:v>
                </c:pt>
                <c:pt idx="15278">
                  <c:v>-2.846E-3</c:v>
                </c:pt>
                <c:pt idx="15279">
                  <c:v>-2.8140000000000001E-3</c:v>
                </c:pt>
                <c:pt idx="15280">
                  <c:v>-2.7620000000000001E-3</c:v>
                </c:pt>
                <c:pt idx="15281">
                  <c:v>-2.7200000000000002E-3</c:v>
                </c:pt>
                <c:pt idx="15282">
                  <c:v>-2.6979999999999999E-3</c:v>
                </c:pt>
                <c:pt idx="15283">
                  <c:v>-2.6670000000000001E-3</c:v>
                </c:pt>
                <c:pt idx="15284">
                  <c:v>-2.6559999999999999E-3</c:v>
                </c:pt>
                <c:pt idx="15285">
                  <c:v>-2.614E-3</c:v>
                </c:pt>
                <c:pt idx="15286">
                  <c:v>-2.6250000000000002E-3</c:v>
                </c:pt>
                <c:pt idx="15287">
                  <c:v>-2.604E-3</c:v>
                </c:pt>
                <c:pt idx="15288">
                  <c:v>-2.614E-3</c:v>
                </c:pt>
                <c:pt idx="15289">
                  <c:v>-2.5929999999999998E-3</c:v>
                </c:pt>
                <c:pt idx="15290">
                  <c:v>-2.5929999999999998E-3</c:v>
                </c:pt>
                <c:pt idx="15291">
                  <c:v>-2.604E-3</c:v>
                </c:pt>
                <c:pt idx="15292">
                  <c:v>-2.5929999999999998E-3</c:v>
                </c:pt>
                <c:pt idx="15293">
                  <c:v>-2.614E-3</c:v>
                </c:pt>
                <c:pt idx="15294">
                  <c:v>-2.614E-3</c:v>
                </c:pt>
                <c:pt idx="15295">
                  <c:v>-2.614E-3</c:v>
                </c:pt>
                <c:pt idx="15296">
                  <c:v>-2.6350000000000002E-3</c:v>
                </c:pt>
                <c:pt idx="15297">
                  <c:v>-2.6459999999999999E-3</c:v>
                </c:pt>
                <c:pt idx="15298">
                  <c:v>-2.6459999999999999E-3</c:v>
                </c:pt>
                <c:pt idx="15299">
                  <c:v>-2.6670000000000001E-3</c:v>
                </c:pt>
                <c:pt idx="15300">
                  <c:v>-2.6770000000000001E-3</c:v>
                </c:pt>
                <c:pt idx="15301">
                  <c:v>-2.6770000000000001E-3</c:v>
                </c:pt>
                <c:pt idx="15302">
                  <c:v>-2.6979999999999999E-3</c:v>
                </c:pt>
                <c:pt idx="15303">
                  <c:v>-2.709E-3</c:v>
                </c:pt>
                <c:pt idx="15304">
                  <c:v>-2.7200000000000002E-3</c:v>
                </c:pt>
                <c:pt idx="15305">
                  <c:v>-2.7409999999999999E-3</c:v>
                </c:pt>
                <c:pt idx="15306">
                  <c:v>-2.7299999999999998E-3</c:v>
                </c:pt>
                <c:pt idx="15307">
                  <c:v>-2.7299999999999998E-3</c:v>
                </c:pt>
                <c:pt idx="15308">
                  <c:v>-2.7299999999999998E-3</c:v>
                </c:pt>
                <c:pt idx="15309">
                  <c:v>-2.7620000000000001E-3</c:v>
                </c:pt>
                <c:pt idx="15310">
                  <c:v>-2.751E-3</c:v>
                </c:pt>
                <c:pt idx="15311">
                  <c:v>-2.7409999999999999E-3</c:v>
                </c:pt>
                <c:pt idx="15312">
                  <c:v>-2.7409999999999999E-3</c:v>
                </c:pt>
                <c:pt idx="15313">
                  <c:v>-2.7299999999999998E-3</c:v>
                </c:pt>
                <c:pt idx="15314">
                  <c:v>-2.7299999999999998E-3</c:v>
                </c:pt>
                <c:pt idx="15315">
                  <c:v>-2.709E-3</c:v>
                </c:pt>
                <c:pt idx="15316">
                  <c:v>-2.709E-3</c:v>
                </c:pt>
                <c:pt idx="15317">
                  <c:v>-2.6770000000000001E-3</c:v>
                </c:pt>
                <c:pt idx="15318">
                  <c:v>-2.6770000000000001E-3</c:v>
                </c:pt>
                <c:pt idx="15319">
                  <c:v>-2.6559999999999999E-3</c:v>
                </c:pt>
                <c:pt idx="15320">
                  <c:v>-2.6459999999999999E-3</c:v>
                </c:pt>
                <c:pt idx="15321">
                  <c:v>-2.6350000000000002E-3</c:v>
                </c:pt>
                <c:pt idx="15322">
                  <c:v>-2.6350000000000002E-3</c:v>
                </c:pt>
                <c:pt idx="15323">
                  <c:v>-2.614E-3</c:v>
                </c:pt>
                <c:pt idx="15324">
                  <c:v>-2.604E-3</c:v>
                </c:pt>
                <c:pt idx="15325">
                  <c:v>-2.604E-3</c:v>
                </c:pt>
                <c:pt idx="15326">
                  <c:v>-2.604E-3</c:v>
                </c:pt>
                <c:pt idx="15327">
                  <c:v>-2.6250000000000002E-3</c:v>
                </c:pt>
                <c:pt idx="15328">
                  <c:v>-2.614E-3</c:v>
                </c:pt>
                <c:pt idx="15329">
                  <c:v>-2.6250000000000002E-3</c:v>
                </c:pt>
                <c:pt idx="15330">
                  <c:v>-2.6350000000000002E-3</c:v>
                </c:pt>
                <c:pt idx="15331">
                  <c:v>-2.6459999999999999E-3</c:v>
                </c:pt>
                <c:pt idx="15332">
                  <c:v>-2.6879999999999999E-3</c:v>
                </c:pt>
                <c:pt idx="15333">
                  <c:v>-2.6979999999999999E-3</c:v>
                </c:pt>
                <c:pt idx="15334">
                  <c:v>-2.7200000000000002E-3</c:v>
                </c:pt>
                <c:pt idx="15335">
                  <c:v>-2.7620000000000001E-3</c:v>
                </c:pt>
                <c:pt idx="15336">
                  <c:v>-2.7929999999999999E-3</c:v>
                </c:pt>
                <c:pt idx="15337">
                  <c:v>-2.846E-3</c:v>
                </c:pt>
                <c:pt idx="15338">
                  <c:v>-2.8670000000000002E-3</c:v>
                </c:pt>
                <c:pt idx="15339">
                  <c:v>-2.9090000000000001E-3</c:v>
                </c:pt>
                <c:pt idx="15340">
                  <c:v>-2.9719999999999998E-3</c:v>
                </c:pt>
                <c:pt idx="15341">
                  <c:v>-2.9940000000000001E-3</c:v>
                </c:pt>
                <c:pt idx="15342">
                  <c:v>-3.0460000000000001E-3</c:v>
                </c:pt>
                <c:pt idx="15343">
                  <c:v>-3.088E-3</c:v>
                </c:pt>
                <c:pt idx="15344">
                  <c:v>-3.1199999999999999E-3</c:v>
                </c:pt>
                <c:pt idx="15345">
                  <c:v>-3.1519999999999999E-3</c:v>
                </c:pt>
                <c:pt idx="15346">
                  <c:v>-3.1830000000000001E-3</c:v>
                </c:pt>
                <c:pt idx="15347">
                  <c:v>-3.215E-3</c:v>
                </c:pt>
                <c:pt idx="15348">
                  <c:v>-3.225E-3</c:v>
                </c:pt>
                <c:pt idx="15349">
                  <c:v>-3.2360000000000002E-3</c:v>
                </c:pt>
                <c:pt idx="15350">
                  <c:v>-3.2360000000000002E-3</c:v>
                </c:pt>
                <c:pt idx="15351">
                  <c:v>-3.2460000000000002E-3</c:v>
                </c:pt>
                <c:pt idx="15352">
                  <c:v>-3.225E-3</c:v>
                </c:pt>
                <c:pt idx="15353">
                  <c:v>-3.215E-3</c:v>
                </c:pt>
                <c:pt idx="15354">
                  <c:v>-3.1830000000000001E-3</c:v>
                </c:pt>
                <c:pt idx="15355">
                  <c:v>-3.1619999999999999E-3</c:v>
                </c:pt>
                <c:pt idx="15356">
                  <c:v>-3.1310000000000001E-3</c:v>
                </c:pt>
                <c:pt idx="15357">
                  <c:v>-3.078E-3</c:v>
                </c:pt>
                <c:pt idx="15358">
                  <c:v>-3.0149999999999999E-3</c:v>
                </c:pt>
                <c:pt idx="15359">
                  <c:v>-2.9510000000000001E-3</c:v>
                </c:pt>
                <c:pt idx="15360">
                  <c:v>-2.8879999999999999E-3</c:v>
                </c:pt>
                <c:pt idx="15361">
                  <c:v>-2.8249999999999998E-3</c:v>
                </c:pt>
                <c:pt idx="15362">
                  <c:v>-2.7720000000000002E-3</c:v>
                </c:pt>
                <c:pt idx="15363">
                  <c:v>-2.6979999999999999E-3</c:v>
                </c:pt>
                <c:pt idx="15364">
                  <c:v>-2.6250000000000002E-3</c:v>
                </c:pt>
                <c:pt idx="15365">
                  <c:v>-2.5609999999999999E-3</c:v>
                </c:pt>
                <c:pt idx="15366">
                  <c:v>-2.5089999999999999E-3</c:v>
                </c:pt>
                <c:pt idx="15367">
                  <c:v>-2.4350000000000001E-3</c:v>
                </c:pt>
                <c:pt idx="15368">
                  <c:v>-2.382E-3</c:v>
                </c:pt>
                <c:pt idx="15369">
                  <c:v>-2.33E-3</c:v>
                </c:pt>
                <c:pt idx="15370">
                  <c:v>-2.2980000000000001E-3</c:v>
                </c:pt>
                <c:pt idx="15371">
                  <c:v>-2.245E-3</c:v>
                </c:pt>
                <c:pt idx="15372">
                  <c:v>-2.245E-3</c:v>
                </c:pt>
                <c:pt idx="15373">
                  <c:v>-2.2030000000000001E-3</c:v>
                </c:pt>
                <c:pt idx="15374">
                  <c:v>-2.2239999999999998E-3</c:v>
                </c:pt>
                <c:pt idx="15375">
                  <c:v>-2.2139999999999998E-3</c:v>
                </c:pt>
                <c:pt idx="15376">
                  <c:v>-2.2139999999999998E-3</c:v>
                </c:pt>
                <c:pt idx="15377">
                  <c:v>-2.2560000000000002E-3</c:v>
                </c:pt>
                <c:pt idx="15378">
                  <c:v>-2.3089999999999999E-3</c:v>
                </c:pt>
                <c:pt idx="15379">
                  <c:v>-2.33E-3</c:v>
                </c:pt>
                <c:pt idx="15380">
                  <c:v>-2.4139999999999999E-3</c:v>
                </c:pt>
                <c:pt idx="15381">
                  <c:v>-2.467E-3</c:v>
                </c:pt>
                <c:pt idx="15382">
                  <c:v>-2.5400000000000002E-3</c:v>
                </c:pt>
                <c:pt idx="15383">
                  <c:v>-2.6250000000000002E-3</c:v>
                </c:pt>
                <c:pt idx="15384">
                  <c:v>-2.7200000000000002E-3</c:v>
                </c:pt>
                <c:pt idx="15385">
                  <c:v>-2.8249999999999998E-3</c:v>
                </c:pt>
                <c:pt idx="15386">
                  <c:v>-2.9090000000000001E-3</c:v>
                </c:pt>
                <c:pt idx="15387">
                  <c:v>-3.0360000000000001E-3</c:v>
                </c:pt>
                <c:pt idx="15388">
                  <c:v>-3.1089999999999998E-3</c:v>
                </c:pt>
                <c:pt idx="15389">
                  <c:v>-3.225E-3</c:v>
                </c:pt>
                <c:pt idx="15390">
                  <c:v>-3.32E-3</c:v>
                </c:pt>
                <c:pt idx="15391">
                  <c:v>-3.405E-3</c:v>
                </c:pt>
                <c:pt idx="15392">
                  <c:v>-3.4989999999999999E-3</c:v>
                </c:pt>
                <c:pt idx="15393">
                  <c:v>-3.5729999999999998E-3</c:v>
                </c:pt>
                <c:pt idx="15394">
                  <c:v>-3.6359999999999999E-3</c:v>
                </c:pt>
                <c:pt idx="15395">
                  <c:v>-3.689E-3</c:v>
                </c:pt>
                <c:pt idx="15396">
                  <c:v>-3.7420000000000001E-3</c:v>
                </c:pt>
                <c:pt idx="15397">
                  <c:v>-3.784E-3</c:v>
                </c:pt>
                <c:pt idx="15398">
                  <c:v>-3.8159999999999999E-3</c:v>
                </c:pt>
                <c:pt idx="15399">
                  <c:v>-3.826E-3</c:v>
                </c:pt>
                <c:pt idx="15400">
                  <c:v>-3.826E-3</c:v>
                </c:pt>
                <c:pt idx="15401">
                  <c:v>-3.8049999999999998E-3</c:v>
                </c:pt>
                <c:pt idx="15402">
                  <c:v>-3.7629999999999999E-3</c:v>
                </c:pt>
                <c:pt idx="15403">
                  <c:v>-3.7420000000000001E-3</c:v>
                </c:pt>
                <c:pt idx="15404">
                  <c:v>-3.679E-3</c:v>
                </c:pt>
                <c:pt idx="15405">
                  <c:v>-3.6259999999999999E-3</c:v>
                </c:pt>
                <c:pt idx="15406">
                  <c:v>-3.552E-3</c:v>
                </c:pt>
                <c:pt idx="15407">
                  <c:v>-3.4780000000000002E-3</c:v>
                </c:pt>
                <c:pt idx="15408">
                  <c:v>-3.3830000000000002E-3</c:v>
                </c:pt>
                <c:pt idx="15409">
                  <c:v>-3.31E-3</c:v>
                </c:pt>
                <c:pt idx="15410">
                  <c:v>-3.2039999999999998E-3</c:v>
                </c:pt>
                <c:pt idx="15411">
                  <c:v>-3.0990000000000002E-3</c:v>
                </c:pt>
                <c:pt idx="15412">
                  <c:v>-3.0249999999999999E-3</c:v>
                </c:pt>
                <c:pt idx="15413">
                  <c:v>-2.941E-3</c:v>
                </c:pt>
                <c:pt idx="15414">
                  <c:v>-2.8570000000000002E-3</c:v>
                </c:pt>
                <c:pt idx="15415">
                  <c:v>-2.7929999999999999E-3</c:v>
                </c:pt>
                <c:pt idx="15416">
                  <c:v>-2.7299999999999998E-3</c:v>
                </c:pt>
                <c:pt idx="15417">
                  <c:v>-2.6879999999999999E-3</c:v>
                </c:pt>
                <c:pt idx="15418">
                  <c:v>-2.6350000000000002E-3</c:v>
                </c:pt>
                <c:pt idx="15419">
                  <c:v>-2.614E-3</c:v>
                </c:pt>
                <c:pt idx="15420">
                  <c:v>-2.5829999999999998E-3</c:v>
                </c:pt>
                <c:pt idx="15421">
                  <c:v>-2.5829999999999998E-3</c:v>
                </c:pt>
                <c:pt idx="15422">
                  <c:v>-2.604E-3</c:v>
                </c:pt>
                <c:pt idx="15423">
                  <c:v>-2.6350000000000002E-3</c:v>
                </c:pt>
                <c:pt idx="15424">
                  <c:v>-2.6879999999999999E-3</c:v>
                </c:pt>
                <c:pt idx="15425">
                  <c:v>-2.7409999999999999E-3</c:v>
                </c:pt>
                <c:pt idx="15426">
                  <c:v>-2.7720000000000002E-3</c:v>
                </c:pt>
                <c:pt idx="15427">
                  <c:v>-2.8570000000000002E-3</c:v>
                </c:pt>
                <c:pt idx="15428">
                  <c:v>-2.9719999999999998E-3</c:v>
                </c:pt>
                <c:pt idx="15429">
                  <c:v>-3.0569999999999998E-3</c:v>
                </c:pt>
                <c:pt idx="15430">
                  <c:v>-3.1619999999999999E-3</c:v>
                </c:pt>
                <c:pt idx="15431">
                  <c:v>-3.2780000000000001E-3</c:v>
                </c:pt>
                <c:pt idx="15432">
                  <c:v>-3.3730000000000001E-3</c:v>
                </c:pt>
                <c:pt idx="15433">
                  <c:v>-3.4889999999999999E-3</c:v>
                </c:pt>
                <c:pt idx="15434">
                  <c:v>-3.5839999999999999E-3</c:v>
                </c:pt>
                <c:pt idx="15435">
                  <c:v>-3.7000000000000002E-3</c:v>
                </c:pt>
                <c:pt idx="15436">
                  <c:v>-3.7950000000000002E-3</c:v>
                </c:pt>
                <c:pt idx="15437">
                  <c:v>-3.8890000000000001E-3</c:v>
                </c:pt>
                <c:pt idx="15438">
                  <c:v>-3.9839999999999997E-3</c:v>
                </c:pt>
                <c:pt idx="15439">
                  <c:v>-4.0369999999999998E-3</c:v>
                </c:pt>
                <c:pt idx="15440">
                  <c:v>-4.1000000000000003E-3</c:v>
                </c:pt>
                <c:pt idx="15441">
                  <c:v>-4.1419999999999998E-3</c:v>
                </c:pt>
                <c:pt idx="15442">
                  <c:v>-4.163E-3</c:v>
                </c:pt>
                <c:pt idx="15443">
                  <c:v>-4.1739999999999998E-3</c:v>
                </c:pt>
                <c:pt idx="15444">
                  <c:v>-4.1739999999999998E-3</c:v>
                </c:pt>
                <c:pt idx="15445">
                  <c:v>-4.1419999999999998E-3</c:v>
                </c:pt>
                <c:pt idx="15446">
                  <c:v>-4.1110000000000001E-3</c:v>
                </c:pt>
                <c:pt idx="15447">
                  <c:v>-4.0470000000000002E-3</c:v>
                </c:pt>
                <c:pt idx="15448">
                  <c:v>-3.9839999999999997E-3</c:v>
                </c:pt>
                <c:pt idx="15449">
                  <c:v>-3.8999999999999998E-3</c:v>
                </c:pt>
                <c:pt idx="15450">
                  <c:v>-3.7950000000000002E-3</c:v>
                </c:pt>
                <c:pt idx="15451">
                  <c:v>-3.689E-3</c:v>
                </c:pt>
                <c:pt idx="15452">
                  <c:v>-3.5630000000000002E-3</c:v>
                </c:pt>
                <c:pt idx="15453">
                  <c:v>-3.4259999999999998E-3</c:v>
                </c:pt>
                <c:pt idx="15454">
                  <c:v>-3.2889999999999998E-3</c:v>
                </c:pt>
                <c:pt idx="15455">
                  <c:v>-3.1310000000000001E-3</c:v>
                </c:pt>
                <c:pt idx="15456">
                  <c:v>-3.0040000000000002E-3</c:v>
                </c:pt>
                <c:pt idx="15457">
                  <c:v>-2.846E-3</c:v>
                </c:pt>
                <c:pt idx="15458">
                  <c:v>-2.709E-3</c:v>
                </c:pt>
                <c:pt idx="15459">
                  <c:v>-2.5609999999999999E-3</c:v>
                </c:pt>
                <c:pt idx="15460">
                  <c:v>-2.4459999999999998E-3</c:v>
                </c:pt>
                <c:pt idx="15461">
                  <c:v>-2.2980000000000001E-3</c:v>
                </c:pt>
                <c:pt idx="15462">
                  <c:v>-2.1719999999999999E-3</c:v>
                </c:pt>
                <c:pt idx="15463">
                  <c:v>-2.0769999999999999E-3</c:v>
                </c:pt>
                <c:pt idx="15464">
                  <c:v>-1.9919999999999998E-3</c:v>
                </c:pt>
                <c:pt idx="15465">
                  <c:v>-1.8979999999999999E-3</c:v>
                </c:pt>
                <c:pt idx="15466">
                  <c:v>-1.8129999999999999E-3</c:v>
                </c:pt>
                <c:pt idx="15467">
                  <c:v>-1.7819999999999999E-3</c:v>
                </c:pt>
                <c:pt idx="15468">
                  <c:v>-1.761E-3</c:v>
                </c:pt>
                <c:pt idx="15469">
                  <c:v>-1.7179999999999999E-3</c:v>
                </c:pt>
                <c:pt idx="15470">
                  <c:v>-1.7290000000000001E-3</c:v>
                </c:pt>
                <c:pt idx="15471">
                  <c:v>-1.7390000000000001E-3</c:v>
                </c:pt>
                <c:pt idx="15472">
                  <c:v>-1.771E-3</c:v>
                </c:pt>
                <c:pt idx="15473">
                  <c:v>-1.8029999999999999E-3</c:v>
                </c:pt>
                <c:pt idx="15474">
                  <c:v>-1.866E-3</c:v>
                </c:pt>
                <c:pt idx="15475">
                  <c:v>-1.9499999999999999E-3</c:v>
                </c:pt>
                <c:pt idx="15476">
                  <c:v>-2.0240000000000002E-3</c:v>
                </c:pt>
                <c:pt idx="15477">
                  <c:v>-2.1289999999999998E-3</c:v>
                </c:pt>
                <c:pt idx="15478">
                  <c:v>-2.2239999999999998E-3</c:v>
                </c:pt>
                <c:pt idx="15479">
                  <c:v>-2.3609999999999998E-3</c:v>
                </c:pt>
                <c:pt idx="15480">
                  <c:v>-2.4880000000000002E-3</c:v>
                </c:pt>
                <c:pt idx="15481">
                  <c:v>-2.604E-3</c:v>
                </c:pt>
                <c:pt idx="15482">
                  <c:v>-2.7200000000000002E-3</c:v>
                </c:pt>
                <c:pt idx="15483">
                  <c:v>-2.846E-3</c:v>
                </c:pt>
                <c:pt idx="15484">
                  <c:v>-3.0040000000000002E-3</c:v>
                </c:pt>
                <c:pt idx="15485">
                  <c:v>-3.1199999999999999E-3</c:v>
                </c:pt>
                <c:pt idx="15486">
                  <c:v>-3.2360000000000002E-3</c:v>
                </c:pt>
                <c:pt idx="15487">
                  <c:v>-3.362E-3</c:v>
                </c:pt>
                <c:pt idx="15488">
                  <c:v>-3.457E-3</c:v>
                </c:pt>
                <c:pt idx="15489">
                  <c:v>-3.5839999999999999E-3</c:v>
                </c:pt>
                <c:pt idx="15490">
                  <c:v>-3.6679999999999998E-3</c:v>
                </c:pt>
                <c:pt idx="15491">
                  <c:v>-3.7629999999999999E-3</c:v>
                </c:pt>
                <c:pt idx="15492">
                  <c:v>-3.826E-3</c:v>
                </c:pt>
                <c:pt idx="15493">
                  <c:v>-3.921E-3</c:v>
                </c:pt>
                <c:pt idx="15494">
                  <c:v>-3.9740000000000001E-3</c:v>
                </c:pt>
                <c:pt idx="15495">
                  <c:v>-4.0369999999999998E-3</c:v>
                </c:pt>
                <c:pt idx="15496">
                  <c:v>-4.0790000000000002E-3</c:v>
                </c:pt>
                <c:pt idx="15497">
                  <c:v>-4.1000000000000003E-3</c:v>
                </c:pt>
                <c:pt idx="15498">
                  <c:v>-4.1110000000000001E-3</c:v>
                </c:pt>
                <c:pt idx="15499">
                  <c:v>-4.1209999999999997E-3</c:v>
                </c:pt>
                <c:pt idx="15500">
                  <c:v>-4.1419999999999998E-3</c:v>
                </c:pt>
                <c:pt idx="15501">
                  <c:v>-4.1419999999999998E-3</c:v>
                </c:pt>
                <c:pt idx="15502">
                  <c:v>-4.1209999999999997E-3</c:v>
                </c:pt>
                <c:pt idx="15503">
                  <c:v>-4.1000000000000003E-3</c:v>
                </c:pt>
                <c:pt idx="15504">
                  <c:v>-4.058E-3</c:v>
                </c:pt>
                <c:pt idx="15505">
                  <c:v>-4.058E-3</c:v>
                </c:pt>
                <c:pt idx="15506">
                  <c:v>-4.0159999999999996E-3</c:v>
                </c:pt>
                <c:pt idx="15507">
                  <c:v>-3.9630000000000004E-3</c:v>
                </c:pt>
                <c:pt idx="15508">
                  <c:v>-3.9100000000000003E-3</c:v>
                </c:pt>
                <c:pt idx="15509">
                  <c:v>-3.8579999999999999E-3</c:v>
                </c:pt>
                <c:pt idx="15510">
                  <c:v>-3.826E-3</c:v>
                </c:pt>
                <c:pt idx="15511">
                  <c:v>-3.7729999999999999E-3</c:v>
                </c:pt>
                <c:pt idx="15512">
                  <c:v>-3.7420000000000001E-3</c:v>
                </c:pt>
                <c:pt idx="15513">
                  <c:v>-3.679E-3</c:v>
                </c:pt>
                <c:pt idx="15514">
                  <c:v>-3.6259999999999999E-3</c:v>
                </c:pt>
                <c:pt idx="15515">
                  <c:v>-3.5729999999999998E-3</c:v>
                </c:pt>
                <c:pt idx="15516">
                  <c:v>-3.5309999999999999E-3</c:v>
                </c:pt>
                <c:pt idx="15517">
                  <c:v>-3.4680000000000002E-3</c:v>
                </c:pt>
                <c:pt idx="15518">
                  <c:v>-3.4259999999999998E-3</c:v>
                </c:pt>
                <c:pt idx="15519">
                  <c:v>-3.3830000000000002E-3</c:v>
                </c:pt>
                <c:pt idx="15520">
                  <c:v>-3.3409999999999998E-3</c:v>
                </c:pt>
                <c:pt idx="15521">
                  <c:v>-3.2989999999999998E-3</c:v>
                </c:pt>
                <c:pt idx="15522">
                  <c:v>-3.2569999999999999E-3</c:v>
                </c:pt>
                <c:pt idx="15523">
                  <c:v>-3.2039999999999998E-3</c:v>
                </c:pt>
                <c:pt idx="15524">
                  <c:v>-3.1519999999999999E-3</c:v>
                </c:pt>
                <c:pt idx="15525">
                  <c:v>-3.0990000000000002E-3</c:v>
                </c:pt>
                <c:pt idx="15526">
                  <c:v>-3.0669999999999998E-3</c:v>
                </c:pt>
                <c:pt idx="15527">
                  <c:v>-3.0249999999999999E-3</c:v>
                </c:pt>
                <c:pt idx="15528">
                  <c:v>-2.983E-3</c:v>
                </c:pt>
                <c:pt idx="15529">
                  <c:v>-2.9299999999999999E-3</c:v>
                </c:pt>
                <c:pt idx="15530">
                  <c:v>-2.8570000000000002E-3</c:v>
                </c:pt>
                <c:pt idx="15531">
                  <c:v>-2.8249999999999998E-3</c:v>
                </c:pt>
                <c:pt idx="15532">
                  <c:v>-2.751E-3</c:v>
                </c:pt>
                <c:pt idx="15533">
                  <c:v>-2.7299999999999998E-3</c:v>
                </c:pt>
                <c:pt idx="15534">
                  <c:v>-2.6879999999999999E-3</c:v>
                </c:pt>
                <c:pt idx="15535">
                  <c:v>-2.6250000000000002E-3</c:v>
                </c:pt>
                <c:pt idx="15536">
                  <c:v>-2.5720000000000001E-3</c:v>
                </c:pt>
                <c:pt idx="15537">
                  <c:v>-2.5300000000000001E-3</c:v>
                </c:pt>
                <c:pt idx="15538">
                  <c:v>-2.4880000000000002E-3</c:v>
                </c:pt>
                <c:pt idx="15539">
                  <c:v>-2.4459999999999998E-3</c:v>
                </c:pt>
                <c:pt idx="15540">
                  <c:v>-2.4139999999999999E-3</c:v>
                </c:pt>
                <c:pt idx="15541">
                  <c:v>-2.372E-3</c:v>
                </c:pt>
                <c:pt idx="15542">
                  <c:v>-2.3509999999999998E-3</c:v>
                </c:pt>
                <c:pt idx="15543">
                  <c:v>-2.3189999999999999E-3</c:v>
                </c:pt>
                <c:pt idx="15544">
                  <c:v>-2.3089999999999999E-3</c:v>
                </c:pt>
                <c:pt idx="15545">
                  <c:v>-2.2980000000000001E-3</c:v>
                </c:pt>
                <c:pt idx="15546">
                  <c:v>-2.2769999999999999E-3</c:v>
                </c:pt>
                <c:pt idx="15547">
                  <c:v>-2.2560000000000002E-3</c:v>
                </c:pt>
                <c:pt idx="15548">
                  <c:v>-2.2560000000000002E-3</c:v>
                </c:pt>
                <c:pt idx="15549">
                  <c:v>-2.2659999999999998E-3</c:v>
                </c:pt>
                <c:pt idx="15550">
                  <c:v>-2.2980000000000001E-3</c:v>
                </c:pt>
                <c:pt idx="15551">
                  <c:v>-2.3189999999999999E-3</c:v>
                </c:pt>
                <c:pt idx="15552">
                  <c:v>-2.33E-3</c:v>
                </c:pt>
                <c:pt idx="15553">
                  <c:v>-2.372E-3</c:v>
                </c:pt>
                <c:pt idx="15554">
                  <c:v>-2.4030000000000002E-3</c:v>
                </c:pt>
                <c:pt idx="15555">
                  <c:v>-2.4559999999999998E-3</c:v>
                </c:pt>
                <c:pt idx="15556">
                  <c:v>-2.5089999999999999E-3</c:v>
                </c:pt>
                <c:pt idx="15557">
                  <c:v>-2.5720000000000001E-3</c:v>
                </c:pt>
                <c:pt idx="15558">
                  <c:v>-2.6250000000000002E-3</c:v>
                </c:pt>
                <c:pt idx="15559">
                  <c:v>-2.6559999999999999E-3</c:v>
                </c:pt>
                <c:pt idx="15560">
                  <c:v>-2.7200000000000002E-3</c:v>
                </c:pt>
                <c:pt idx="15561">
                  <c:v>-2.7829999999999999E-3</c:v>
                </c:pt>
                <c:pt idx="15562">
                  <c:v>-2.846E-3</c:v>
                </c:pt>
                <c:pt idx="15563">
                  <c:v>-2.9090000000000001E-3</c:v>
                </c:pt>
                <c:pt idx="15564">
                  <c:v>-2.941E-3</c:v>
                </c:pt>
                <c:pt idx="15565">
                  <c:v>-3.0040000000000002E-3</c:v>
                </c:pt>
                <c:pt idx="15566">
                  <c:v>-3.0569999999999998E-3</c:v>
                </c:pt>
                <c:pt idx="15567">
                  <c:v>-3.0990000000000002E-3</c:v>
                </c:pt>
                <c:pt idx="15568">
                  <c:v>-3.1519999999999999E-3</c:v>
                </c:pt>
                <c:pt idx="15569">
                  <c:v>-3.173E-3</c:v>
                </c:pt>
                <c:pt idx="15570">
                  <c:v>-3.1939999999999998E-3</c:v>
                </c:pt>
                <c:pt idx="15571">
                  <c:v>-3.225E-3</c:v>
                </c:pt>
                <c:pt idx="15572">
                  <c:v>-3.2360000000000002E-3</c:v>
                </c:pt>
                <c:pt idx="15573">
                  <c:v>-3.225E-3</c:v>
                </c:pt>
                <c:pt idx="15574">
                  <c:v>-3.2360000000000002E-3</c:v>
                </c:pt>
                <c:pt idx="15575">
                  <c:v>-3.2360000000000002E-3</c:v>
                </c:pt>
                <c:pt idx="15576">
                  <c:v>-3.2039999999999998E-3</c:v>
                </c:pt>
                <c:pt idx="15577">
                  <c:v>-3.2039999999999998E-3</c:v>
                </c:pt>
                <c:pt idx="15578">
                  <c:v>-3.1619999999999999E-3</c:v>
                </c:pt>
                <c:pt idx="15579">
                  <c:v>-3.1410000000000001E-3</c:v>
                </c:pt>
                <c:pt idx="15580">
                  <c:v>-3.1199999999999999E-3</c:v>
                </c:pt>
                <c:pt idx="15581">
                  <c:v>-3.088E-3</c:v>
                </c:pt>
                <c:pt idx="15582">
                  <c:v>-3.0569999999999998E-3</c:v>
                </c:pt>
                <c:pt idx="15583">
                  <c:v>-3.0249999999999999E-3</c:v>
                </c:pt>
                <c:pt idx="15584">
                  <c:v>-2.9619999999999998E-3</c:v>
                </c:pt>
                <c:pt idx="15585">
                  <c:v>-2.9510000000000001E-3</c:v>
                </c:pt>
                <c:pt idx="15586">
                  <c:v>-2.9199999999999999E-3</c:v>
                </c:pt>
                <c:pt idx="15587">
                  <c:v>-2.9090000000000001E-3</c:v>
                </c:pt>
                <c:pt idx="15588">
                  <c:v>-2.8779999999999999E-3</c:v>
                </c:pt>
                <c:pt idx="15589">
                  <c:v>-2.8570000000000002E-3</c:v>
                </c:pt>
                <c:pt idx="15590">
                  <c:v>-2.846E-3</c:v>
                </c:pt>
                <c:pt idx="15591">
                  <c:v>-2.8349999999999998E-3</c:v>
                </c:pt>
                <c:pt idx="15592">
                  <c:v>-2.846E-3</c:v>
                </c:pt>
                <c:pt idx="15593">
                  <c:v>-2.846E-3</c:v>
                </c:pt>
                <c:pt idx="15594">
                  <c:v>-2.846E-3</c:v>
                </c:pt>
                <c:pt idx="15595">
                  <c:v>-2.8570000000000002E-3</c:v>
                </c:pt>
                <c:pt idx="15596">
                  <c:v>-2.8990000000000001E-3</c:v>
                </c:pt>
                <c:pt idx="15597">
                  <c:v>-2.8990000000000001E-3</c:v>
                </c:pt>
                <c:pt idx="15598">
                  <c:v>-2.941E-3</c:v>
                </c:pt>
                <c:pt idx="15599">
                  <c:v>-2.941E-3</c:v>
                </c:pt>
                <c:pt idx="15600">
                  <c:v>-3.0040000000000002E-3</c:v>
                </c:pt>
                <c:pt idx="15601">
                  <c:v>-3.0360000000000001E-3</c:v>
                </c:pt>
                <c:pt idx="15602">
                  <c:v>-3.088E-3</c:v>
                </c:pt>
                <c:pt idx="15603">
                  <c:v>-3.1089999999999998E-3</c:v>
                </c:pt>
                <c:pt idx="15604">
                  <c:v>-3.1410000000000001E-3</c:v>
                </c:pt>
                <c:pt idx="15605">
                  <c:v>-3.173E-3</c:v>
                </c:pt>
                <c:pt idx="15606">
                  <c:v>-3.215E-3</c:v>
                </c:pt>
                <c:pt idx="15607">
                  <c:v>-3.2569999999999999E-3</c:v>
                </c:pt>
                <c:pt idx="15608">
                  <c:v>-3.2680000000000001E-3</c:v>
                </c:pt>
                <c:pt idx="15609">
                  <c:v>-3.2989999999999998E-3</c:v>
                </c:pt>
                <c:pt idx="15610">
                  <c:v>-3.32E-3</c:v>
                </c:pt>
                <c:pt idx="15611">
                  <c:v>-3.3409999999999998E-3</c:v>
                </c:pt>
                <c:pt idx="15612">
                  <c:v>-3.3409999999999998E-3</c:v>
                </c:pt>
                <c:pt idx="15613">
                  <c:v>-3.3409999999999998E-3</c:v>
                </c:pt>
                <c:pt idx="15614">
                  <c:v>-3.3409999999999998E-3</c:v>
                </c:pt>
                <c:pt idx="15615">
                  <c:v>-3.3310000000000002E-3</c:v>
                </c:pt>
                <c:pt idx="15616">
                  <c:v>-3.2989999999999998E-3</c:v>
                </c:pt>
                <c:pt idx="15617">
                  <c:v>-3.2780000000000001E-3</c:v>
                </c:pt>
                <c:pt idx="15618">
                  <c:v>-3.2460000000000002E-3</c:v>
                </c:pt>
                <c:pt idx="15619">
                  <c:v>-3.215E-3</c:v>
                </c:pt>
                <c:pt idx="15620">
                  <c:v>-3.1830000000000001E-3</c:v>
                </c:pt>
                <c:pt idx="15621">
                  <c:v>-3.1410000000000001E-3</c:v>
                </c:pt>
                <c:pt idx="15622">
                  <c:v>-3.088E-3</c:v>
                </c:pt>
                <c:pt idx="15623">
                  <c:v>-3.0360000000000001E-3</c:v>
                </c:pt>
                <c:pt idx="15624">
                  <c:v>-2.9940000000000001E-3</c:v>
                </c:pt>
                <c:pt idx="15625">
                  <c:v>-2.9199999999999999E-3</c:v>
                </c:pt>
                <c:pt idx="15626">
                  <c:v>-2.8670000000000002E-3</c:v>
                </c:pt>
                <c:pt idx="15627">
                  <c:v>-2.8040000000000001E-3</c:v>
                </c:pt>
                <c:pt idx="15628">
                  <c:v>-2.7720000000000002E-3</c:v>
                </c:pt>
                <c:pt idx="15629">
                  <c:v>-2.709E-3</c:v>
                </c:pt>
                <c:pt idx="15630">
                  <c:v>-2.6670000000000001E-3</c:v>
                </c:pt>
                <c:pt idx="15631">
                  <c:v>-2.604E-3</c:v>
                </c:pt>
                <c:pt idx="15632">
                  <c:v>-2.5609999999999999E-3</c:v>
                </c:pt>
                <c:pt idx="15633">
                  <c:v>-2.519E-3</c:v>
                </c:pt>
                <c:pt idx="15634">
                  <c:v>-2.477E-3</c:v>
                </c:pt>
                <c:pt idx="15635">
                  <c:v>-2.4459999999999998E-3</c:v>
                </c:pt>
                <c:pt idx="15636">
                  <c:v>-2.4139999999999999E-3</c:v>
                </c:pt>
                <c:pt idx="15637">
                  <c:v>-2.3609999999999998E-3</c:v>
                </c:pt>
                <c:pt idx="15638">
                  <c:v>-2.33E-3</c:v>
                </c:pt>
                <c:pt idx="15639">
                  <c:v>-2.3189999999999999E-3</c:v>
                </c:pt>
                <c:pt idx="15640">
                  <c:v>-2.3089999999999999E-3</c:v>
                </c:pt>
                <c:pt idx="15641">
                  <c:v>-2.2980000000000001E-3</c:v>
                </c:pt>
                <c:pt idx="15642">
                  <c:v>-2.2769999999999999E-3</c:v>
                </c:pt>
                <c:pt idx="15643">
                  <c:v>-2.2769999999999999E-3</c:v>
                </c:pt>
                <c:pt idx="15644">
                  <c:v>-2.3089999999999999E-3</c:v>
                </c:pt>
                <c:pt idx="15645">
                  <c:v>-2.3089999999999999E-3</c:v>
                </c:pt>
                <c:pt idx="15646">
                  <c:v>-2.33E-3</c:v>
                </c:pt>
                <c:pt idx="15647">
                  <c:v>-2.3509999999999998E-3</c:v>
                </c:pt>
                <c:pt idx="15648">
                  <c:v>-2.3930000000000002E-3</c:v>
                </c:pt>
                <c:pt idx="15649">
                  <c:v>-2.4239999999999999E-3</c:v>
                </c:pt>
                <c:pt idx="15650">
                  <c:v>-2.4350000000000001E-3</c:v>
                </c:pt>
                <c:pt idx="15651">
                  <c:v>-2.4880000000000002E-3</c:v>
                </c:pt>
                <c:pt idx="15652">
                  <c:v>-2.5400000000000002E-3</c:v>
                </c:pt>
                <c:pt idx="15653">
                  <c:v>-2.604E-3</c:v>
                </c:pt>
                <c:pt idx="15654">
                  <c:v>-2.6670000000000001E-3</c:v>
                </c:pt>
                <c:pt idx="15655">
                  <c:v>-2.7409999999999999E-3</c:v>
                </c:pt>
                <c:pt idx="15656">
                  <c:v>-2.7929999999999999E-3</c:v>
                </c:pt>
                <c:pt idx="15657">
                  <c:v>-2.8570000000000002E-3</c:v>
                </c:pt>
                <c:pt idx="15658">
                  <c:v>-2.9299999999999999E-3</c:v>
                </c:pt>
                <c:pt idx="15659">
                  <c:v>-3.0149999999999999E-3</c:v>
                </c:pt>
                <c:pt idx="15660">
                  <c:v>-3.1199999999999999E-3</c:v>
                </c:pt>
                <c:pt idx="15661">
                  <c:v>-3.215E-3</c:v>
                </c:pt>
                <c:pt idx="15662">
                  <c:v>-3.2780000000000001E-3</c:v>
                </c:pt>
                <c:pt idx="15663">
                  <c:v>-3.362E-3</c:v>
                </c:pt>
                <c:pt idx="15664">
                  <c:v>-3.457E-3</c:v>
                </c:pt>
                <c:pt idx="15665">
                  <c:v>-3.5309999999999999E-3</c:v>
                </c:pt>
                <c:pt idx="15666">
                  <c:v>-3.6150000000000002E-3</c:v>
                </c:pt>
                <c:pt idx="15667">
                  <c:v>-3.7100000000000002E-3</c:v>
                </c:pt>
                <c:pt idx="15668">
                  <c:v>-3.784E-3</c:v>
                </c:pt>
                <c:pt idx="15669">
                  <c:v>-3.8579999999999999E-3</c:v>
                </c:pt>
                <c:pt idx="15670">
                  <c:v>-3.9319999999999997E-3</c:v>
                </c:pt>
                <c:pt idx="15671">
                  <c:v>-3.9839999999999997E-3</c:v>
                </c:pt>
                <c:pt idx="15672">
                  <c:v>-4.0470000000000002E-3</c:v>
                </c:pt>
                <c:pt idx="15673">
                  <c:v>-4.1000000000000003E-3</c:v>
                </c:pt>
                <c:pt idx="15674">
                  <c:v>-4.1110000000000001E-3</c:v>
                </c:pt>
                <c:pt idx="15675">
                  <c:v>-4.1419999999999998E-3</c:v>
                </c:pt>
                <c:pt idx="15676">
                  <c:v>-4.1739999999999998E-3</c:v>
                </c:pt>
                <c:pt idx="15677">
                  <c:v>-4.163E-3</c:v>
                </c:pt>
                <c:pt idx="15678">
                  <c:v>-4.163E-3</c:v>
                </c:pt>
                <c:pt idx="15679">
                  <c:v>-4.1419999999999998E-3</c:v>
                </c:pt>
                <c:pt idx="15680">
                  <c:v>-4.1320000000000003E-3</c:v>
                </c:pt>
                <c:pt idx="15681">
                  <c:v>-4.1000000000000003E-3</c:v>
                </c:pt>
                <c:pt idx="15682">
                  <c:v>-4.0689999999999997E-3</c:v>
                </c:pt>
                <c:pt idx="15683">
                  <c:v>-4.0260000000000001E-3</c:v>
                </c:pt>
                <c:pt idx="15684">
                  <c:v>-3.9839999999999997E-3</c:v>
                </c:pt>
                <c:pt idx="15685">
                  <c:v>-3.8999999999999998E-3</c:v>
                </c:pt>
                <c:pt idx="15686">
                  <c:v>-3.8470000000000002E-3</c:v>
                </c:pt>
                <c:pt idx="15687">
                  <c:v>-3.7950000000000002E-3</c:v>
                </c:pt>
                <c:pt idx="15688">
                  <c:v>-3.7209999999999999E-3</c:v>
                </c:pt>
                <c:pt idx="15689">
                  <c:v>-3.6579999999999998E-3</c:v>
                </c:pt>
                <c:pt idx="15690">
                  <c:v>-3.6050000000000001E-3</c:v>
                </c:pt>
                <c:pt idx="15691">
                  <c:v>-3.5309999999999999E-3</c:v>
                </c:pt>
                <c:pt idx="15692">
                  <c:v>-3.4680000000000002E-3</c:v>
                </c:pt>
                <c:pt idx="15693">
                  <c:v>-3.4150000000000001E-3</c:v>
                </c:pt>
                <c:pt idx="15694">
                  <c:v>-3.3830000000000002E-3</c:v>
                </c:pt>
                <c:pt idx="15695">
                  <c:v>-3.3409999999999998E-3</c:v>
                </c:pt>
                <c:pt idx="15696">
                  <c:v>-3.2989999999999998E-3</c:v>
                </c:pt>
                <c:pt idx="15697">
                  <c:v>-3.2680000000000001E-3</c:v>
                </c:pt>
                <c:pt idx="15698">
                  <c:v>-3.2569999999999999E-3</c:v>
                </c:pt>
                <c:pt idx="15699">
                  <c:v>-3.2460000000000002E-3</c:v>
                </c:pt>
                <c:pt idx="15700">
                  <c:v>-3.2680000000000001E-3</c:v>
                </c:pt>
                <c:pt idx="15701">
                  <c:v>-3.2569999999999999E-3</c:v>
                </c:pt>
                <c:pt idx="15702">
                  <c:v>-3.2780000000000001E-3</c:v>
                </c:pt>
                <c:pt idx="15703">
                  <c:v>-3.31E-3</c:v>
                </c:pt>
                <c:pt idx="15704">
                  <c:v>-3.3519999999999999E-3</c:v>
                </c:pt>
                <c:pt idx="15705">
                  <c:v>-3.3939999999999999E-3</c:v>
                </c:pt>
                <c:pt idx="15706">
                  <c:v>-3.457E-3</c:v>
                </c:pt>
                <c:pt idx="15707">
                  <c:v>-3.4989999999999999E-3</c:v>
                </c:pt>
                <c:pt idx="15708">
                  <c:v>-3.5729999999999998E-3</c:v>
                </c:pt>
                <c:pt idx="15709">
                  <c:v>-3.6359999999999999E-3</c:v>
                </c:pt>
                <c:pt idx="15710">
                  <c:v>-3.7209999999999999E-3</c:v>
                </c:pt>
                <c:pt idx="15711">
                  <c:v>-3.7629999999999999E-3</c:v>
                </c:pt>
                <c:pt idx="15712">
                  <c:v>-3.826E-3</c:v>
                </c:pt>
                <c:pt idx="15713">
                  <c:v>-3.9100000000000003E-3</c:v>
                </c:pt>
                <c:pt idx="15714">
                  <c:v>-3.9529999999999999E-3</c:v>
                </c:pt>
                <c:pt idx="15715">
                  <c:v>-4.0260000000000001E-3</c:v>
                </c:pt>
                <c:pt idx="15716">
                  <c:v>-4.0790000000000002E-3</c:v>
                </c:pt>
                <c:pt idx="15717">
                  <c:v>-4.1110000000000001E-3</c:v>
                </c:pt>
                <c:pt idx="15718">
                  <c:v>-4.163E-3</c:v>
                </c:pt>
                <c:pt idx="15719">
                  <c:v>-4.2059999999999997E-3</c:v>
                </c:pt>
                <c:pt idx="15720">
                  <c:v>-4.248E-3</c:v>
                </c:pt>
                <c:pt idx="15721">
                  <c:v>-4.2579999999999996E-3</c:v>
                </c:pt>
                <c:pt idx="15722">
                  <c:v>-4.2690000000000002E-3</c:v>
                </c:pt>
                <c:pt idx="15723">
                  <c:v>-4.2690000000000002E-3</c:v>
                </c:pt>
                <c:pt idx="15724">
                  <c:v>-4.2789999999999998E-3</c:v>
                </c:pt>
                <c:pt idx="15725">
                  <c:v>-4.2579999999999996E-3</c:v>
                </c:pt>
                <c:pt idx="15726">
                  <c:v>-4.2269999999999999E-3</c:v>
                </c:pt>
                <c:pt idx="15727">
                  <c:v>-4.2059999999999997E-3</c:v>
                </c:pt>
                <c:pt idx="15728">
                  <c:v>-4.1739999999999998E-3</c:v>
                </c:pt>
                <c:pt idx="15729">
                  <c:v>-4.1320000000000003E-3</c:v>
                </c:pt>
                <c:pt idx="15730">
                  <c:v>-4.1000000000000003E-3</c:v>
                </c:pt>
                <c:pt idx="15731">
                  <c:v>-4.0470000000000002E-3</c:v>
                </c:pt>
                <c:pt idx="15732">
                  <c:v>-3.9950000000000003E-3</c:v>
                </c:pt>
                <c:pt idx="15733">
                  <c:v>-3.9319999999999997E-3</c:v>
                </c:pt>
                <c:pt idx="15734">
                  <c:v>-3.8790000000000001E-3</c:v>
                </c:pt>
                <c:pt idx="15735">
                  <c:v>-3.8370000000000001E-3</c:v>
                </c:pt>
                <c:pt idx="15736">
                  <c:v>-3.7729999999999999E-3</c:v>
                </c:pt>
                <c:pt idx="15737">
                  <c:v>-3.7100000000000002E-3</c:v>
                </c:pt>
                <c:pt idx="15738">
                  <c:v>-3.6579999999999998E-3</c:v>
                </c:pt>
                <c:pt idx="15739">
                  <c:v>-3.6050000000000001E-3</c:v>
                </c:pt>
                <c:pt idx="15740">
                  <c:v>-3.542E-3</c:v>
                </c:pt>
                <c:pt idx="15741">
                  <c:v>-3.5100000000000001E-3</c:v>
                </c:pt>
                <c:pt idx="15742">
                  <c:v>-3.447E-3</c:v>
                </c:pt>
                <c:pt idx="15743">
                  <c:v>-3.4150000000000001E-3</c:v>
                </c:pt>
                <c:pt idx="15744">
                  <c:v>-3.3830000000000002E-3</c:v>
                </c:pt>
                <c:pt idx="15745">
                  <c:v>-3.32E-3</c:v>
                </c:pt>
                <c:pt idx="15746">
                  <c:v>-3.2780000000000001E-3</c:v>
                </c:pt>
                <c:pt idx="15747">
                  <c:v>-3.2680000000000001E-3</c:v>
                </c:pt>
                <c:pt idx="15748">
                  <c:v>-3.215E-3</c:v>
                </c:pt>
                <c:pt idx="15749">
                  <c:v>-3.1939999999999998E-3</c:v>
                </c:pt>
                <c:pt idx="15750">
                  <c:v>-3.173E-3</c:v>
                </c:pt>
                <c:pt idx="15751">
                  <c:v>-3.1619999999999999E-3</c:v>
                </c:pt>
                <c:pt idx="15752">
                  <c:v>-3.1310000000000001E-3</c:v>
                </c:pt>
                <c:pt idx="15753">
                  <c:v>-3.0990000000000002E-3</c:v>
                </c:pt>
                <c:pt idx="15754">
                  <c:v>-3.0990000000000002E-3</c:v>
                </c:pt>
                <c:pt idx="15755">
                  <c:v>-3.0669999999999998E-3</c:v>
                </c:pt>
                <c:pt idx="15756">
                  <c:v>-3.078E-3</c:v>
                </c:pt>
                <c:pt idx="15757">
                  <c:v>-3.0460000000000001E-3</c:v>
                </c:pt>
                <c:pt idx="15758">
                  <c:v>-3.0360000000000001E-3</c:v>
                </c:pt>
                <c:pt idx="15759">
                  <c:v>-3.0460000000000001E-3</c:v>
                </c:pt>
                <c:pt idx="15760">
                  <c:v>-3.0149999999999999E-3</c:v>
                </c:pt>
                <c:pt idx="15761">
                  <c:v>-3.0360000000000001E-3</c:v>
                </c:pt>
                <c:pt idx="15762">
                  <c:v>-3.0249999999999999E-3</c:v>
                </c:pt>
                <c:pt idx="15763">
                  <c:v>-3.0360000000000001E-3</c:v>
                </c:pt>
                <c:pt idx="15764">
                  <c:v>-3.0360000000000001E-3</c:v>
                </c:pt>
                <c:pt idx="15765">
                  <c:v>-3.0249999999999999E-3</c:v>
                </c:pt>
                <c:pt idx="15766">
                  <c:v>-3.0149999999999999E-3</c:v>
                </c:pt>
                <c:pt idx="15767">
                  <c:v>-3.0460000000000001E-3</c:v>
                </c:pt>
                <c:pt idx="15768">
                  <c:v>-3.0569999999999998E-3</c:v>
                </c:pt>
                <c:pt idx="15769">
                  <c:v>-3.0669999999999998E-3</c:v>
                </c:pt>
                <c:pt idx="15770">
                  <c:v>-3.088E-3</c:v>
                </c:pt>
                <c:pt idx="15771">
                  <c:v>-3.1089999999999998E-3</c:v>
                </c:pt>
                <c:pt idx="15772">
                  <c:v>-3.1199999999999999E-3</c:v>
                </c:pt>
                <c:pt idx="15773">
                  <c:v>-3.1410000000000001E-3</c:v>
                </c:pt>
                <c:pt idx="15774">
                  <c:v>-3.1619999999999999E-3</c:v>
                </c:pt>
                <c:pt idx="15775">
                  <c:v>-3.173E-3</c:v>
                </c:pt>
                <c:pt idx="15776">
                  <c:v>-3.2039999999999998E-3</c:v>
                </c:pt>
                <c:pt idx="15777">
                  <c:v>-3.2360000000000002E-3</c:v>
                </c:pt>
                <c:pt idx="15778">
                  <c:v>-3.2680000000000001E-3</c:v>
                </c:pt>
                <c:pt idx="15779">
                  <c:v>-3.31E-3</c:v>
                </c:pt>
                <c:pt idx="15780">
                  <c:v>-3.3310000000000002E-3</c:v>
                </c:pt>
                <c:pt idx="15781">
                  <c:v>-3.3409999999999998E-3</c:v>
                </c:pt>
                <c:pt idx="15782">
                  <c:v>-3.3939999999999999E-3</c:v>
                </c:pt>
                <c:pt idx="15783">
                  <c:v>-3.405E-3</c:v>
                </c:pt>
                <c:pt idx="15784">
                  <c:v>-3.447E-3</c:v>
                </c:pt>
                <c:pt idx="15785">
                  <c:v>-3.4680000000000002E-3</c:v>
                </c:pt>
                <c:pt idx="15786">
                  <c:v>-3.5309999999999999E-3</c:v>
                </c:pt>
                <c:pt idx="15787">
                  <c:v>-3.542E-3</c:v>
                </c:pt>
                <c:pt idx="15788">
                  <c:v>-3.5630000000000002E-3</c:v>
                </c:pt>
                <c:pt idx="15789">
                  <c:v>-3.6050000000000001E-3</c:v>
                </c:pt>
                <c:pt idx="15790">
                  <c:v>-3.6150000000000002E-3</c:v>
                </c:pt>
                <c:pt idx="15791">
                  <c:v>-3.6259999999999999E-3</c:v>
                </c:pt>
                <c:pt idx="15792">
                  <c:v>-3.679E-3</c:v>
                </c:pt>
                <c:pt idx="15793">
                  <c:v>-3.689E-3</c:v>
                </c:pt>
                <c:pt idx="15794">
                  <c:v>-3.7100000000000002E-3</c:v>
                </c:pt>
                <c:pt idx="15795">
                  <c:v>-3.7209999999999999E-3</c:v>
                </c:pt>
                <c:pt idx="15796">
                  <c:v>-3.7520000000000001E-3</c:v>
                </c:pt>
                <c:pt idx="15797">
                  <c:v>-3.7520000000000001E-3</c:v>
                </c:pt>
                <c:pt idx="15798">
                  <c:v>-3.7629999999999999E-3</c:v>
                </c:pt>
                <c:pt idx="15799">
                  <c:v>-3.7729999999999999E-3</c:v>
                </c:pt>
                <c:pt idx="15800">
                  <c:v>-3.7729999999999999E-3</c:v>
                </c:pt>
                <c:pt idx="15801">
                  <c:v>-3.8049999999999998E-3</c:v>
                </c:pt>
                <c:pt idx="15802">
                  <c:v>-3.8049999999999998E-3</c:v>
                </c:pt>
                <c:pt idx="15803">
                  <c:v>-3.8049999999999998E-3</c:v>
                </c:pt>
                <c:pt idx="15804">
                  <c:v>-3.826E-3</c:v>
                </c:pt>
                <c:pt idx="15805">
                  <c:v>-3.8370000000000001E-3</c:v>
                </c:pt>
                <c:pt idx="15806">
                  <c:v>-3.826E-3</c:v>
                </c:pt>
                <c:pt idx="15807">
                  <c:v>-3.826E-3</c:v>
                </c:pt>
                <c:pt idx="15808">
                  <c:v>-3.8370000000000001E-3</c:v>
                </c:pt>
                <c:pt idx="15809">
                  <c:v>-3.8159999999999999E-3</c:v>
                </c:pt>
                <c:pt idx="15810">
                  <c:v>-3.826E-3</c:v>
                </c:pt>
                <c:pt idx="15811">
                  <c:v>-3.826E-3</c:v>
                </c:pt>
                <c:pt idx="15812">
                  <c:v>-3.826E-3</c:v>
                </c:pt>
                <c:pt idx="15813">
                  <c:v>-3.8370000000000001E-3</c:v>
                </c:pt>
                <c:pt idx="15814">
                  <c:v>-3.8049999999999998E-3</c:v>
                </c:pt>
                <c:pt idx="15815">
                  <c:v>-3.8049999999999998E-3</c:v>
                </c:pt>
                <c:pt idx="15816">
                  <c:v>-3.7950000000000002E-3</c:v>
                </c:pt>
                <c:pt idx="15817">
                  <c:v>-3.8049999999999998E-3</c:v>
                </c:pt>
                <c:pt idx="15818">
                  <c:v>-3.784E-3</c:v>
                </c:pt>
                <c:pt idx="15819">
                  <c:v>-3.784E-3</c:v>
                </c:pt>
                <c:pt idx="15820">
                  <c:v>-3.7520000000000001E-3</c:v>
                </c:pt>
                <c:pt idx="15821">
                  <c:v>-3.7420000000000001E-3</c:v>
                </c:pt>
                <c:pt idx="15822">
                  <c:v>-3.7100000000000002E-3</c:v>
                </c:pt>
                <c:pt idx="15823">
                  <c:v>-3.7000000000000002E-3</c:v>
                </c:pt>
                <c:pt idx="15824">
                  <c:v>-3.6679999999999998E-3</c:v>
                </c:pt>
                <c:pt idx="15825">
                  <c:v>-3.6470000000000001E-3</c:v>
                </c:pt>
                <c:pt idx="15826">
                  <c:v>-3.6259999999999999E-3</c:v>
                </c:pt>
                <c:pt idx="15827">
                  <c:v>-3.5839999999999999E-3</c:v>
                </c:pt>
                <c:pt idx="15828">
                  <c:v>-3.5729999999999998E-3</c:v>
                </c:pt>
                <c:pt idx="15829">
                  <c:v>-3.5309999999999999E-3</c:v>
                </c:pt>
                <c:pt idx="15830">
                  <c:v>-3.4889999999999999E-3</c:v>
                </c:pt>
                <c:pt idx="15831">
                  <c:v>-3.457E-3</c:v>
                </c:pt>
                <c:pt idx="15832">
                  <c:v>-3.4359999999999998E-3</c:v>
                </c:pt>
                <c:pt idx="15833">
                  <c:v>-3.3939999999999999E-3</c:v>
                </c:pt>
                <c:pt idx="15834">
                  <c:v>-3.3830000000000002E-3</c:v>
                </c:pt>
                <c:pt idx="15835">
                  <c:v>-3.3519999999999999E-3</c:v>
                </c:pt>
                <c:pt idx="15836">
                  <c:v>-3.32E-3</c:v>
                </c:pt>
                <c:pt idx="15837">
                  <c:v>-3.2780000000000001E-3</c:v>
                </c:pt>
                <c:pt idx="15838">
                  <c:v>-3.2569999999999999E-3</c:v>
                </c:pt>
                <c:pt idx="15839">
                  <c:v>-3.2360000000000002E-3</c:v>
                </c:pt>
                <c:pt idx="15840">
                  <c:v>-3.2039999999999998E-3</c:v>
                </c:pt>
                <c:pt idx="15841">
                  <c:v>-3.1830000000000001E-3</c:v>
                </c:pt>
                <c:pt idx="15842">
                  <c:v>-3.1519999999999999E-3</c:v>
                </c:pt>
                <c:pt idx="15843">
                  <c:v>-3.1410000000000001E-3</c:v>
                </c:pt>
                <c:pt idx="15844">
                  <c:v>-3.1199999999999999E-3</c:v>
                </c:pt>
                <c:pt idx="15845">
                  <c:v>-3.0990000000000002E-3</c:v>
                </c:pt>
                <c:pt idx="15846">
                  <c:v>-3.088E-3</c:v>
                </c:pt>
                <c:pt idx="15847">
                  <c:v>-3.0669999999999998E-3</c:v>
                </c:pt>
                <c:pt idx="15848">
                  <c:v>-3.0460000000000001E-3</c:v>
                </c:pt>
                <c:pt idx="15849">
                  <c:v>-3.0360000000000001E-3</c:v>
                </c:pt>
                <c:pt idx="15850">
                  <c:v>-3.0149999999999999E-3</c:v>
                </c:pt>
                <c:pt idx="15851">
                  <c:v>-3.0040000000000002E-3</c:v>
                </c:pt>
                <c:pt idx="15852">
                  <c:v>-2.9719999999999998E-3</c:v>
                </c:pt>
                <c:pt idx="15853">
                  <c:v>-2.9719999999999998E-3</c:v>
                </c:pt>
                <c:pt idx="15854">
                  <c:v>-2.9619999999999998E-3</c:v>
                </c:pt>
                <c:pt idx="15855">
                  <c:v>-2.9510000000000001E-3</c:v>
                </c:pt>
                <c:pt idx="15856">
                  <c:v>-2.9199999999999999E-3</c:v>
                </c:pt>
                <c:pt idx="15857">
                  <c:v>-2.9199999999999999E-3</c:v>
                </c:pt>
                <c:pt idx="15858">
                  <c:v>-2.8990000000000001E-3</c:v>
                </c:pt>
                <c:pt idx="15859">
                  <c:v>-2.8879999999999999E-3</c:v>
                </c:pt>
                <c:pt idx="15860">
                  <c:v>-2.8670000000000002E-3</c:v>
                </c:pt>
                <c:pt idx="15861">
                  <c:v>-2.8570000000000002E-3</c:v>
                </c:pt>
                <c:pt idx="15862">
                  <c:v>-2.846E-3</c:v>
                </c:pt>
                <c:pt idx="15863">
                  <c:v>-2.8249999999999998E-3</c:v>
                </c:pt>
                <c:pt idx="15864">
                  <c:v>-2.8249999999999998E-3</c:v>
                </c:pt>
                <c:pt idx="15865">
                  <c:v>-2.8040000000000001E-3</c:v>
                </c:pt>
                <c:pt idx="15866">
                  <c:v>-2.8140000000000001E-3</c:v>
                </c:pt>
                <c:pt idx="15867">
                  <c:v>-2.8249999999999998E-3</c:v>
                </c:pt>
                <c:pt idx="15868">
                  <c:v>-2.8349999999999998E-3</c:v>
                </c:pt>
                <c:pt idx="15869">
                  <c:v>-2.846E-3</c:v>
                </c:pt>
                <c:pt idx="15870">
                  <c:v>-2.8570000000000002E-3</c:v>
                </c:pt>
                <c:pt idx="15871">
                  <c:v>-2.846E-3</c:v>
                </c:pt>
                <c:pt idx="15872">
                  <c:v>-2.8779999999999999E-3</c:v>
                </c:pt>
                <c:pt idx="15873">
                  <c:v>-2.9090000000000001E-3</c:v>
                </c:pt>
                <c:pt idx="15874">
                  <c:v>-2.941E-3</c:v>
                </c:pt>
                <c:pt idx="15875">
                  <c:v>-2.9719999999999998E-3</c:v>
                </c:pt>
                <c:pt idx="15876">
                  <c:v>-3.0249999999999999E-3</c:v>
                </c:pt>
                <c:pt idx="15877">
                  <c:v>-3.0460000000000001E-3</c:v>
                </c:pt>
                <c:pt idx="15878">
                  <c:v>-3.0990000000000002E-3</c:v>
                </c:pt>
                <c:pt idx="15879">
                  <c:v>-3.1619999999999999E-3</c:v>
                </c:pt>
                <c:pt idx="15880">
                  <c:v>-3.225E-3</c:v>
                </c:pt>
                <c:pt idx="15881">
                  <c:v>-3.2569999999999999E-3</c:v>
                </c:pt>
                <c:pt idx="15882">
                  <c:v>-3.3310000000000002E-3</c:v>
                </c:pt>
                <c:pt idx="15883">
                  <c:v>-3.3730000000000001E-3</c:v>
                </c:pt>
                <c:pt idx="15884">
                  <c:v>-3.4359999999999998E-3</c:v>
                </c:pt>
                <c:pt idx="15885">
                  <c:v>-3.4889999999999999E-3</c:v>
                </c:pt>
                <c:pt idx="15886">
                  <c:v>-3.552E-3</c:v>
                </c:pt>
                <c:pt idx="15887">
                  <c:v>-3.5839999999999999E-3</c:v>
                </c:pt>
                <c:pt idx="15888">
                  <c:v>-3.6359999999999999E-3</c:v>
                </c:pt>
                <c:pt idx="15889">
                  <c:v>-3.679E-3</c:v>
                </c:pt>
                <c:pt idx="15890">
                  <c:v>-3.7209999999999999E-3</c:v>
                </c:pt>
                <c:pt idx="15891">
                  <c:v>-3.7629999999999999E-3</c:v>
                </c:pt>
                <c:pt idx="15892">
                  <c:v>-3.8049999999999998E-3</c:v>
                </c:pt>
                <c:pt idx="15893">
                  <c:v>-3.8159999999999999E-3</c:v>
                </c:pt>
                <c:pt idx="15894">
                  <c:v>-3.826E-3</c:v>
                </c:pt>
                <c:pt idx="15895">
                  <c:v>-3.8579999999999999E-3</c:v>
                </c:pt>
                <c:pt idx="15896">
                  <c:v>-3.8579999999999999E-3</c:v>
                </c:pt>
                <c:pt idx="15897">
                  <c:v>-3.8679999999999999E-3</c:v>
                </c:pt>
                <c:pt idx="15898">
                  <c:v>-3.8679999999999999E-3</c:v>
                </c:pt>
                <c:pt idx="15899">
                  <c:v>-3.8470000000000002E-3</c:v>
                </c:pt>
                <c:pt idx="15900">
                  <c:v>-3.8579999999999999E-3</c:v>
                </c:pt>
                <c:pt idx="15901">
                  <c:v>-3.8470000000000002E-3</c:v>
                </c:pt>
                <c:pt idx="15902">
                  <c:v>-3.826E-3</c:v>
                </c:pt>
                <c:pt idx="15903">
                  <c:v>-3.7950000000000002E-3</c:v>
                </c:pt>
                <c:pt idx="15904">
                  <c:v>-3.7729999999999999E-3</c:v>
                </c:pt>
                <c:pt idx="15905">
                  <c:v>-3.7520000000000001E-3</c:v>
                </c:pt>
                <c:pt idx="15906">
                  <c:v>-3.7420000000000001E-3</c:v>
                </c:pt>
                <c:pt idx="15907">
                  <c:v>-3.7100000000000002E-3</c:v>
                </c:pt>
                <c:pt idx="15908">
                  <c:v>-3.7000000000000002E-3</c:v>
                </c:pt>
                <c:pt idx="15909">
                  <c:v>-3.6679999999999998E-3</c:v>
                </c:pt>
                <c:pt idx="15910">
                  <c:v>-3.679E-3</c:v>
                </c:pt>
                <c:pt idx="15911">
                  <c:v>-3.6470000000000001E-3</c:v>
                </c:pt>
                <c:pt idx="15912">
                  <c:v>-3.6470000000000001E-3</c:v>
                </c:pt>
                <c:pt idx="15913">
                  <c:v>-3.6259999999999999E-3</c:v>
                </c:pt>
                <c:pt idx="15914">
                  <c:v>-3.6359999999999999E-3</c:v>
                </c:pt>
                <c:pt idx="15915">
                  <c:v>-3.6259999999999999E-3</c:v>
                </c:pt>
                <c:pt idx="15916">
                  <c:v>-3.6259999999999999E-3</c:v>
                </c:pt>
                <c:pt idx="15917">
                  <c:v>-3.6470000000000001E-3</c:v>
                </c:pt>
                <c:pt idx="15918">
                  <c:v>-3.6679999999999998E-3</c:v>
                </c:pt>
                <c:pt idx="15919">
                  <c:v>-3.6679999999999998E-3</c:v>
                </c:pt>
                <c:pt idx="15920">
                  <c:v>-3.679E-3</c:v>
                </c:pt>
                <c:pt idx="15921">
                  <c:v>-3.7000000000000002E-3</c:v>
                </c:pt>
                <c:pt idx="15922">
                  <c:v>-3.7309999999999999E-3</c:v>
                </c:pt>
                <c:pt idx="15923">
                  <c:v>-3.7420000000000001E-3</c:v>
                </c:pt>
                <c:pt idx="15924">
                  <c:v>-3.784E-3</c:v>
                </c:pt>
                <c:pt idx="15925">
                  <c:v>-3.7950000000000002E-3</c:v>
                </c:pt>
                <c:pt idx="15926">
                  <c:v>-3.8159999999999999E-3</c:v>
                </c:pt>
                <c:pt idx="15927">
                  <c:v>-3.826E-3</c:v>
                </c:pt>
                <c:pt idx="15928">
                  <c:v>-3.8470000000000002E-3</c:v>
                </c:pt>
                <c:pt idx="15929">
                  <c:v>-3.8470000000000002E-3</c:v>
                </c:pt>
                <c:pt idx="15930">
                  <c:v>-3.8579999999999999E-3</c:v>
                </c:pt>
                <c:pt idx="15931">
                  <c:v>-3.8679999999999999E-3</c:v>
                </c:pt>
                <c:pt idx="15932">
                  <c:v>-3.8679999999999999E-3</c:v>
                </c:pt>
                <c:pt idx="15933">
                  <c:v>-3.8579999999999999E-3</c:v>
                </c:pt>
                <c:pt idx="15934">
                  <c:v>-3.8579999999999999E-3</c:v>
                </c:pt>
                <c:pt idx="15935">
                  <c:v>-3.8579999999999999E-3</c:v>
                </c:pt>
                <c:pt idx="15936">
                  <c:v>-3.826E-3</c:v>
                </c:pt>
                <c:pt idx="15937">
                  <c:v>-3.8049999999999998E-3</c:v>
                </c:pt>
                <c:pt idx="15938">
                  <c:v>-3.7950000000000002E-3</c:v>
                </c:pt>
                <c:pt idx="15939">
                  <c:v>-3.7729999999999999E-3</c:v>
                </c:pt>
                <c:pt idx="15940">
                  <c:v>-3.7420000000000001E-3</c:v>
                </c:pt>
                <c:pt idx="15941">
                  <c:v>-3.7000000000000002E-3</c:v>
                </c:pt>
                <c:pt idx="15942">
                  <c:v>-3.689E-3</c:v>
                </c:pt>
                <c:pt idx="15943">
                  <c:v>-3.6679999999999998E-3</c:v>
                </c:pt>
                <c:pt idx="15944">
                  <c:v>-3.6150000000000002E-3</c:v>
                </c:pt>
                <c:pt idx="15945">
                  <c:v>-3.594E-3</c:v>
                </c:pt>
                <c:pt idx="15946">
                  <c:v>-3.5839999999999999E-3</c:v>
                </c:pt>
                <c:pt idx="15947">
                  <c:v>-3.5630000000000002E-3</c:v>
                </c:pt>
                <c:pt idx="15948">
                  <c:v>-3.5630000000000002E-3</c:v>
                </c:pt>
                <c:pt idx="15949">
                  <c:v>-3.542E-3</c:v>
                </c:pt>
                <c:pt idx="15950">
                  <c:v>-3.5200000000000001E-3</c:v>
                </c:pt>
                <c:pt idx="15951">
                  <c:v>-3.5309999999999999E-3</c:v>
                </c:pt>
                <c:pt idx="15952">
                  <c:v>-3.5200000000000001E-3</c:v>
                </c:pt>
                <c:pt idx="15953">
                  <c:v>-3.5630000000000002E-3</c:v>
                </c:pt>
                <c:pt idx="15954">
                  <c:v>-3.5729999999999998E-3</c:v>
                </c:pt>
                <c:pt idx="15955">
                  <c:v>-3.594E-3</c:v>
                </c:pt>
                <c:pt idx="15956">
                  <c:v>-3.6259999999999999E-3</c:v>
                </c:pt>
                <c:pt idx="15957">
                  <c:v>-3.6579999999999998E-3</c:v>
                </c:pt>
                <c:pt idx="15958">
                  <c:v>-3.689E-3</c:v>
                </c:pt>
                <c:pt idx="15959">
                  <c:v>-3.7420000000000001E-3</c:v>
                </c:pt>
                <c:pt idx="15960">
                  <c:v>-3.7629999999999999E-3</c:v>
                </c:pt>
                <c:pt idx="15961">
                  <c:v>-3.8159999999999999E-3</c:v>
                </c:pt>
                <c:pt idx="15962">
                  <c:v>-3.8679999999999999E-3</c:v>
                </c:pt>
                <c:pt idx="15963">
                  <c:v>-3.921E-3</c:v>
                </c:pt>
                <c:pt idx="15964">
                  <c:v>-3.9740000000000001E-3</c:v>
                </c:pt>
                <c:pt idx="15965">
                  <c:v>-4.0159999999999996E-3</c:v>
                </c:pt>
                <c:pt idx="15966">
                  <c:v>-4.0689999999999997E-3</c:v>
                </c:pt>
                <c:pt idx="15967">
                  <c:v>-4.1110000000000001E-3</c:v>
                </c:pt>
                <c:pt idx="15968">
                  <c:v>-4.1419999999999998E-3</c:v>
                </c:pt>
                <c:pt idx="15969">
                  <c:v>-4.1840000000000002E-3</c:v>
                </c:pt>
                <c:pt idx="15970">
                  <c:v>-4.2059999999999997E-3</c:v>
                </c:pt>
                <c:pt idx="15971">
                  <c:v>-4.2370000000000003E-3</c:v>
                </c:pt>
                <c:pt idx="15972">
                  <c:v>-4.2789999999999998E-3</c:v>
                </c:pt>
                <c:pt idx="15973">
                  <c:v>-4.2789999999999998E-3</c:v>
                </c:pt>
                <c:pt idx="15974">
                  <c:v>-4.2789999999999998E-3</c:v>
                </c:pt>
                <c:pt idx="15975">
                  <c:v>-4.3109999999999997E-3</c:v>
                </c:pt>
                <c:pt idx="15976">
                  <c:v>-4.2900000000000004E-3</c:v>
                </c:pt>
                <c:pt idx="15977">
                  <c:v>-4.2900000000000004E-3</c:v>
                </c:pt>
                <c:pt idx="15978">
                  <c:v>-4.2789999999999998E-3</c:v>
                </c:pt>
                <c:pt idx="15979">
                  <c:v>-4.2789999999999998E-3</c:v>
                </c:pt>
                <c:pt idx="15980">
                  <c:v>-4.2370000000000003E-3</c:v>
                </c:pt>
                <c:pt idx="15981">
                  <c:v>-4.2269999999999999E-3</c:v>
                </c:pt>
                <c:pt idx="15982">
                  <c:v>-4.2059999999999997E-3</c:v>
                </c:pt>
                <c:pt idx="15983">
                  <c:v>-4.1529999999999996E-3</c:v>
                </c:pt>
                <c:pt idx="15984">
                  <c:v>-4.1110000000000001E-3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0816"/>
        <c:axId val="8731392"/>
      </c:scatterChart>
      <c:valAx>
        <c:axId val="8730816"/>
        <c:scaling>
          <c:orientation val="minMax"/>
          <c:max val="4.0000000000000021E-8"/>
          <c:min val="2.000000000000001E-8"/>
        </c:scaling>
        <c:delete val="0"/>
        <c:axPos val="b"/>
        <c:numFmt formatCode="0.00E+00" sourceLinked="1"/>
        <c:majorTickMark val="cross"/>
        <c:minorTickMark val="out"/>
        <c:tickLblPos val="nextTo"/>
        <c:crossAx val="8731392"/>
        <c:crosses val="autoZero"/>
        <c:crossBetween val="midCat"/>
      </c:valAx>
      <c:valAx>
        <c:axId val="873139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crossAx val="8730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waveform00001!$A$1:$A$15985</c:f>
              <c:numCache>
                <c:formatCode>0.00E+00</c:formatCode>
                <c:ptCount val="15985"/>
                <c:pt idx="0">
                  <c:v>1.1362299999999999E-9</c:v>
                </c:pt>
                <c:pt idx="1">
                  <c:v>1.13935E-9</c:v>
                </c:pt>
                <c:pt idx="2">
                  <c:v>1.14248E-9</c:v>
                </c:pt>
                <c:pt idx="3">
                  <c:v>1.1456000000000001E-9</c:v>
                </c:pt>
                <c:pt idx="4">
                  <c:v>1.14873E-9</c:v>
                </c:pt>
                <c:pt idx="5">
                  <c:v>1.1518499999999999E-9</c:v>
                </c:pt>
                <c:pt idx="6">
                  <c:v>1.1549800000000001E-9</c:v>
                </c:pt>
                <c:pt idx="7">
                  <c:v>1.1581E-9</c:v>
                </c:pt>
                <c:pt idx="8">
                  <c:v>1.1612299999999999E-9</c:v>
                </c:pt>
                <c:pt idx="9">
                  <c:v>1.16435E-9</c:v>
                </c:pt>
                <c:pt idx="10">
                  <c:v>1.16748E-9</c:v>
                </c:pt>
                <c:pt idx="11">
                  <c:v>1.1706000000000001E-9</c:v>
                </c:pt>
                <c:pt idx="12">
                  <c:v>1.17373E-9</c:v>
                </c:pt>
                <c:pt idx="13">
                  <c:v>1.1768499999999999E-9</c:v>
                </c:pt>
                <c:pt idx="14">
                  <c:v>1.1799800000000001E-9</c:v>
                </c:pt>
                <c:pt idx="15">
                  <c:v>1.1831E-9</c:v>
                </c:pt>
                <c:pt idx="16">
                  <c:v>1.1862299999999999E-9</c:v>
                </c:pt>
                <c:pt idx="17">
                  <c:v>1.18935E-9</c:v>
                </c:pt>
                <c:pt idx="18">
                  <c:v>1.19248E-9</c:v>
                </c:pt>
                <c:pt idx="19">
                  <c:v>1.1956000000000001E-9</c:v>
                </c:pt>
                <c:pt idx="20">
                  <c:v>1.1987300000000001E-9</c:v>
                </c:pt>
                <c:pt idx="21">
                  <c:v>1.2018499999999999E-9</c:v>
                </c:pt>
                <c:pt idx="22">
                  <c:v>1.2049799999999999E-9</c:v>
                </c:pt>
                <c:pt idx="23">
                  <c:v>1.2081E-9</c:v>
                </c:pt>
                <c:pt idx="24">
                  <c:v>1.21123E-9</c:v>
                </c:pt>
                <c:pt idx="25">
                  <c:v>1.2143500000000001E-9</c:v>
                </c:pt>
                <c:pt idx="26">
                  <c:v>1.21748E-9</c:v>
                </c:pt>
                <c:pt idx="27">
                  <c:v>1.2205999999999999E-9</c:v>
                </c:pt>
                <c:pt idx="28">
                  <c:v>1.2237300000000001E-9</c:v>
                </c:pt>
                <c:pt idx="29">
                  <c:v>1.22685E-9</c:v>
                </c:pt>
                <c:pt idx="30">
                  <c:v>1.2299799999999999E-9</c:v>
                </c:pt>
                <c:pt idx="31">
                  <c:v>1.2331E-9</c:v>
                </c:pt>
                <c:pt idx="32">
                  <c:v>1.23623E-9</c:v>
                </c:pt>
                <c:pt idx="33">
                  <c:v>1.2393500000000001E-9</c:v>
                </c:pt>
                <c:pt idx="34">
                  <c:v>1.24248E-9</c:v>
                </c:pt>
                <c:pt idx="35">
                  <c:v>1.2455999999999999E-9</c:v>
                </c:pt>
                <c:pt idx="36">
                  <c:v>1.2487300000000001E-9</c:v>
                </c:pt>
                <c:pt idx="37">
                  <c:v>1.25185E-9</c:v>
                </c:pt>
                <c:pt idx="38">
                  <c:v>1.2549799999999999E-9</c:v>
                </c:pt>
                <c:pt idx="39">
                  <c:v>1.2581E-9</c:v>
                </c:pt>
                <c:pt idx="40">
                  <c:v>1.26123E-9</c:v>
                </c:pt>
                <c:pt idx="41">
                  <c:v>1.2643500000000001E-9</c:v>
                </c:pt>
                <c:pt idx="42">
                  <c:v>1.2674800000000001E-9</c:v>
                </c:pt>
                <c:pt idx="43">
                  <c:v>1.2705999999999999E-9</c:v>
                </c:pt>
                <c:pt idx="44">
                  <c:v>1.2737299999999999E-9</c:v>
                </c:pt>
                <c:pt idx="45">
                  <c:v>1.27685E-9</c:v>
                </c:pt>
                <c:pt idx="46">
                  <c:v>1.27998E-9</c:v>
                </c:pt>
                <c:pt idx="47">
                  <c:v>1.2831E-9</c:v>
                </c:pt>
                <c:pt idx="48">
                  <c:v>1.28623E-9</c:v>
                </c:pt>
                <c:pt idx="49">
                  <c:v>1.2893500000000001E-9</c:v>
                </c:pt>
                <c:pt idx="50">
                  <c:v>1.2924800000000001E-9</c:v>
                </c:pt>
                <c:pt idx="51">
                  <c:v>1.2956E-9</c:v>
                </c:pt>
                <c:pt idx="52">
                  <c:v>1.2987299999999999E-9</c:v>
                </c:pt>
                <c:pt idx="53">
                  <c:v>1.30185E-9</c:v>
                </c:pt>
                <c:pt idx="54">
                  <c:v>1.30498E-9</c:v>
                </c:pt>
                <c:pt idx="55">
                  <c:v>1.3081000000000001E-9</c:v>
                </c:pt>
                <c:pt idx="56">
                  <c:v>1.31123E-9</c:v>
                </c:pt>
                <c:pt idx="57">
                  <c:v>1.3143499999999999E-9</c:v>
                </c:pt>
                <c:pt idx="58">
                  <c:v>1.3174800000000001E-9</c:v>
                </c:pt>
                <c:pt idx="59">
                  <c:v>1.3206E-9</c:v>
                </c:pt>
                <c:pt idx="60">
                  <c:v>1.3237299999999999E-9</c:v>
                </c:pt>
                <c:pt idx="61">
                  <c:v>1.32685E-9</c:v>
                </c:pt>
                <c:pt idx="62">
                  <c:v>1.32998E-9</c:v>
                </c:pt>
                <c:pt idx="63">
                  <c:v>1.3331000000000001E-9</c:v>
                </c:pt>
                <c:pt idx="64">
                  <c:v>1.33623E-9</c:v>
                </c:pt>
                <c:pt idx="65">
                  <c:v>1.3393499999999999E-9</c:v>
                </c:pt>
                <c:pt idx="66">
                  <c:v>1.3424799999999999E-9</c:v>
                </c:pt>
                <c:pt idx="67">
                  <c:v>1.3456E-9</c:v>
                </c:pt>
                <c:pt idx="68">
                  <c:v>1.34873E-9</c:v>
                </c:pt>
                <c:pt idx="69">
                  <c:v>1.35185E-9</c:v>
                </c:pt>
                <c:pt idx="70">
                  <c:v>1.35498E-9</c:v>
                </c:pt>
                <c:pt idx="71">
                  <c:v>1.3581000000000001E-9</c:v>
                </c:pt>
                <c:pt idx="72">
                  <c:v>1.3612300000000001E-9</c:v>
                </c:pt>
                <c:pt idx="73">
                  <c:v>1.3643499999999999E-9</c:v>
                </c:pt>
                <c:pt idx="74">
                  <c:v>1.3674799999999999E-9</c:v>
                </c:pt>
                <c:pt idx="75">
                  <c:v>1.3706E-9</c:v>
                </c:pt>
                <c:pt idx="76">
                  <c:v>1.37373E-9</c:v>
                </c:pt>
                <c:pt idx="77">
                  <c:v>1.3768500000000001E-9</c:v>
                </c:pt>
                <c:pt idx="78">
                  <c:v>1.37998E-9</c:v>
                </c:pt>
                <c:pt idx="79">
                  <c:v>1.3830999999999999E-9</c:v>
                </c:pt>
                <c:pt idx="80">
                  <c:v>1.3862300000000001E-9</c:v>
                </c:pt>
                <c:pt idx="81">
                  <c:v>1.38935E-9</c:v>
                </c:pt>
                <c:pt idx="82">
                  <c:v>1.3924799999999999E-9</c:v>
                </c:pt>
                <c:pt idx="83">
                  <c:v>1.3956E-9</c:v>
                </c:pt>
                <c:pt idx="84">
                  <c:v>1.39873E-9</c:v>
                </c:pt>
                <c:pt idx="85">
                  <c:v>1.4018500000000001E-9</c:v>
                </c:pt>
                <c:pt idx="86">
                  <c:v>1.40498E-9</c:v>
                </c:pt>
                <c:pt idx="87">
                  <c:v>1.4080999999999999E-9</c:v>
                </c:pt>
                <c:pt idx="88">
                  <c:v>1.4112300000000001E-9</c:v>
                </c:pt>
                <c:pt idx="89">
                  <c:v>1.41435E-9</c:v>
                </c:pt>
                <c:pt idx="90">
                  <c:v>1.4174799999999999E-9</c:v>
                </c:pt>
                <c:pt idx="91">
                  <c:v>1.4206E-9</c:v>
                </c:pt>
                <c:pt idx="92">
                  <c:v>1.42373E-9</c:v>
                </c:pt>
                <c:pt idx="93">
                  <c:v>1.4268500000000001E-9</c:v>
                </c:pt>
                <c:pt idx="94">
                  <c:v>1.4299800000000001E-9</c:v>
                </c:pt>
                <c:pt idx="95">
                  <c:v>1.4330999999999999E-9</c:v>
                </c:pt>
                <c:pt idx="96">
                  <c:v>1.4362299999999999E-9</c:v>
                </c:pt>
                <c:pt idx="97">
                  <c:v>1.43935E-9</c:v>
                </c:pt>
                <c:pt idx="98">
                  <c:v>1.44248E-9</c:v>
                </c:pt>
                <c:pt idx="99">
                  <c:v>1.4456000000000001E-9</c:v>
                </c:pt>
                <c:pt idx="100">
                  <c:v>1.44873E-9</c:v>
                </c:pt>
                <c:pt idx="101">
                  <c:v>1.4518499999999999E-9</c:v>
                </c:pt>
                <c:pt idx="102">
                  <c:v>1.4549800000000001E-9</c:v>
                </c:pt>
                <c:pt idx="103">
                  <c:v>1.4581E-9</c:v>
                </c:pt>
                <c:pt idx="104">
                  <c:v>1.4612299999999999E-9</c:v>
                </c:pt>
                <c:pt idx="105">
                  <c:v>1.46435E-9</c:v>
                </c:pt>
                <c:pt idx="106">
                  <c:v>1.46748E-9</c:v>
                </c:pt>
                <c:pt idx="107">
                  <c:v>1.4706000000000001E-9</c:v>
                </c:pt>
                <c:pt idx="108">
                  <c:v>1.47373E-9</c:v>
                </c:pt>
                <c:pt idx="109">
                  <c:v>1.4768499999999999E-9</c:v>
                </c:pt>
                <c:pt idx="110">
                  <c:v>1.4799800000000001E-9</c:v>
                </c:pt>
                <c:pt idx="111">
                  <c:v>1.4831E-9</c:v>
                </c:pt>
                <c:pt idx="112">
                  <c:v>1.4862299999999999E-9</c:v>
                </c:pt>
                <c:pt idx="113">
                  <c:v>1.48935E-9</c:v>
                </c:pt>
                <c:pt idx="114">
                  <c:v>1.49248E-9</c:v>
                </c:pt>
                <c:pt idx="115">
                  <c:v>1.4956000000000001E-9</c:v>
                </c:pt>
                <c:pt idx="116">
                  <c:v>1.4987300000000001E-9</c:v>
                </c:pt>
                <c:pt idx="117">
                  <c:v>1.5018499999999999E-9</c:v>
                </c:pt>
                <c:pt idx="118">
                  <c:v>1.5049799999999999E-9</c:v>
                </c:pt>
                <c:pt idx="119">
                  <c:v>1.5081E-9</c:v>
                </c:pt>
                <c:pt idx="120">
                  <c:v>1.51123E-9</c:v>
                </c:pt>
                <c:pt idx="121">
                  <c:v>1.51435E-9</c:v>
                </c:pt>
                <c:pt idx="122">
                  <c:v>1.51748E-9</c:v>
                </c:pt>
                <c:pt idx="123">
                  <c:v>1.5205999999999999E-9</c:v>
                </c:pt>
                <c:pt idx="124">
                  <c:v>1.5237300000000001E-9</c:v>
                </c:pt>
                <c:pt idx="125">
                  <c:v>1.52685E-9</c:v>
                </c:pt>
                <c:pt idx="126">
                  <c:v>1.5299799999999999E-9</c:v>
                </c:pt>
                <c:pt idx="127">
                  <c:v>1.5331E-9</c:v>
                </c:pt>
                <c:pt idx="128">
                  <c:v>1.53623E-9</c:v>
                </c:pt>
                <c:pt idx="129">
                  <c:v>1.5393500000000001E-9</c:v>
                </c:pt>
                <c:pt idx="130">
                  <c:v>1.54248E-9</c:v>
                </c:pt>
                <c:pt idx="131">
                  <c:v>1.5455999999999999E-9</c:v>
                </c:pt>
                <c:pt idx="132">
                  <c:v>1.5487300000000001E-9</c:v>
                </c:pt>
                <c:pt idx="133">
                  <c:v>1.55185E-9</c:v>
                </c:pt>
                <c:pt idx="134">
                  <c:v>1.5549799999999999E-9</c:v>
                </c:pt>
                <c:pt idx="135">
                  <c:v>1.5581E-9</c:v>
                </c:pt>
                <c:pt idx="136">
                  <c:v>1.56123E-9</c:v>
                </c:pt>
                <c:pt idx="137">
                  <c:v>1.5643500000000001E-9</c:v>
                </c:pt>
                <c:pt idx="138">
                  <c:v>1.5674800000000001E-9</c:v>
                </c:pt>
                <c:pt idx="139">
                  <c:v>1.5705999999999999E-9</c:v>
                </c:pt>
                <c:pt idx="140">
                  <c:v>1.5737299999999999E-9</c:v>
                </c:pt>
                <c:pt idx="141">
                  <c:v>1.57685E-9</c:v>
                </c:pt>
                <c:pt idx="142">
                  <c:v>1.57998E-9</c:v>
                </c:pt>
                <c:pt idx="143">
                  <c:v>1.5831E-9</c:v>
                </c:pt>
                <c:pt idx="144">
                  <c:v>1.58623E-9</c:v>
                </c:pt>
                <c:pt idx="145">
                  <c:v>1.5893500000000001E-9</c:v>
                </c:pt>
                <c:pt idx="146">
                  <c:v>1.5924800000000001E-9</c:v>
                </c:pt>
                <c:pt idx="147">
                  <c:v>1.5955999999999999E-9</c:v>
                </c:pt>
                <c:pt idx="148">
                  <c:v>1.5987299999999999E-9</c:v>
                </c:pt>
                <c:pt idx="149">
                  <c:v>1.60185E-9</c:v>
                </c:pt>
                <c:pt idx="150">
                  <c:v>1.60498E-9</c:v>
                </c:pt>
                <c:pt idx="151">
                  <c:v>1.6081000000000001E-9</c:v>
                </c:pt>
                <c:pt idx="152">
                  <c:v>1.61123E-9</c:v>
                </c:pt>
                <c:pt idx="153">
                  <c:v>1.6143499999999999E-9</c:v>
                </c:pt>
                <c:pt idx="154">
                  <c:v>1.6174800000000001E-9</c:v>
                </c:pt>
                <c:pt idx="155">
                  <c:v>1.6206E-9</c:v>
                </c:pt>
                <c:pt idx="156">
                  <c:v>1.6237299999999999E-9</c:v>
                </c:pt>
                <c:pt idx="157">
                  <c:v>1.62685E-9</c:v>
                </c:pt>
                <c:pt idx="158">
                  <c:v>1.62998E-9</c:v>
                </c:pt>
                <c:pt idx="159">
                  <c:v>1.6331000000000001E-9</c:v>
                </c:pt>
                <c:pt idx="160">
                  <c:v>1.63623E-9</c:v>
                </c:pt>
                <c:pt idx="161">
                  <c:v>1.6393499999999999E-9</c:v>
                </c:pt>
                <c:pt idx="162">
                  <c:v>1.6424800000000001E-9</c:v>
                </c:pt>
                <c:pt idx="163">
                  <c:v>1.6456E-9</c:v>
                </c:pt>
                <c:pt idx="164">
                  <c:v>1.64873E-9</c:v>
                </c:pt>
                <c:pt idx="165">
                  <c:v>1.65185E-9</c:v>
                </c:pt>
                <c:pt idx="166">
                  <c:v>1.65498E-9</c:v>
                </c:pt>
                <c:pt idx="167">
                  <c:v>1.6581000000000001E-9</c:v>
                </c:pt>
                <c:pt idx="168">
                  <c:v>1.6612300000000001E-9</c:v>
                </c:pt>
                <c:pt idx="169">
                  <c:v>1.6643499999999999E-9</c:v>
                </c:pt>
                <c:pt idx="170">
                  <c:v>1.6674799999999999E-9</c:v>
                </c:pt>
                <c:pt idx="171">
                  <c:v>1.6706E-9</c:v>
                </c:pt>
                <c:pt idx="172">
                  <c:v>1.67373E-9</c:v>
                </c:pt>
                <c:pt idx="173">
                  <c:v>1.6768500000000001E-9</c:v>
                </c:pt>
                <c:pt idx="174">
                  <c:v>1.67998E-9</c:v>
                </c:pt>
                <c:pt idx="175">
                  <c:v>1.6830999999999999E-9</c:v>
                </c:pt>
                <c:pt idx="176">
                  <c:v>1.6862300000000001E-9</c:v>
                </c:pt>
                <c:pt idx="177">
                  <c:v>1.68935E-9</c:v>
                </c:pt>
                <c:pt idx="178">
                  <c:v>1.6924799999999999E-9</c:v>
                </c:pt>
                <c:pt idx="179">
                  <c:v>1.6956E-9</c:v>
                </c:pt>
                <c:pt idx="180">
                  <c:v>1.69873E-9</c:v>
                </c:pt>
                <c:pt idx="181">
                  <c:v>1.7018500000000001E-9</c:v>
                </c:pt>
                <c:pt idx="182">
                  <c:v>1.70498E-9</c:v>
                </c:pt>
                <c:pt idx="183">
                  <c:v>1.7080999999999999E-9</c:v>
                </c:pt>
                <c:pt idx="184">
                  <c:v>1.7112300000000001E-9</c:v>
                </c:pt>
                <c:pt idx="185">
                  <c:v>1.71435E-9</c:v>
                </c:pt>
                <c:pt idx="186">
                  <c:v>1.7174799999999999E-9</c:v>
                </c:pt>
                <c:pt idx="187">
                  <c:v>1.7206E-9</c:v>
                </c:pt>
                <c:pt idx="188">
                  <c:v>1.72373E-9</c:v>
                </c:pt>
                <c:pt idx="189">
                  <c:v>1.7268500000000001E-9</c:v>
                </c:pt>
                <c:pt idx="190">
                  <c:v>1.7299800000000001E-9</c:v>
                </c:pt>
                <c:pt idx="191">
                  <c:v>1.7330999999999999E-9</c:v>
                </c:pt>
                <c:pt idx="192">
                  <c:v>1.7362299999999999E-9</c:v>
                </c:pt>
                <c:pt idx="193">
                  <c:v>1.73935E-9</c:v>
                </c:pt>
                <c:pt idx="194">
                  <c:v>1.74248E-9</c:v>
                </c:pt>
                <c:pt idx="195">
                  <c:v>1.7456000000000001E-9</c:v>
                </c:pt>
                <c:pt idx="196">
                  <c:v>1.74873E-9</c:v>
                </c:pt>
                <c:pt idx="197">
                  <c:v>1.7518499999999999E-9</c:v>
                </c:pt>
                <c:pt idx="198">
                  <c:v>1.7549800000000001E-9</c:v>
                </c:pt>
                <c:pt idx="199">
                  <c:v>1.7581E-9</c:v>
                </c:pt>
                <c:pt idx="200">
                  <c:v>1.7612299999999999E-9</c:v>
                </c:pt>
                <c:pt idx="201">
                  <c:v>1.76435E-9</c:v>
                </c:pt>
                <c:pt idx="202">
                  <c:v>1.76748E-9</c:v>
                </c:pt>
                <c:pt idx="203">
                  <c:v>1.7706000000000001E-9</c:v>
                </c:pt>
                <c:pt idx="204">
                  <c:v>1.77373E-9</c:v>
                </c:pt>
                <c:pt idx="205">
                  <c:v>1.7768499999999999E-9</c:v>
                </c:pt>
                <c:pt idx="206">
                  <c:v>1.7799800000000001E-9</c:v>
                </c:pt>
                <c:pt idx="207">
                  <c:v>1.7831E-9</c:v>
                </c:pt>
                <c:pt idx="208">
                  <c:v>1.7862299999999999E-9</c:v>
                </c:pt>
                <c:pt idx="209">
                  <c:v>1.78935E-9</c:v>
                </c:pt>
                <c:pt idx="210">
                  <c:v>1.79248E-9</c:v>
                </c:pt>
                <c:pt idx="211">
                  <c:v>1.7956000000000001E-9</c:v>
                </c:pt>
                <c:pt idx="212">
                  <c:v>1.7987300000000001E-9</c:v>
                </c:pt>
                <c:pt idx="213">
                  <c:v>1.8018499999999999E-9</c:v>
                </c:pt>
                <c:pt idx="214">
                  <c:v>1.8049799999999999E-9</c:v>
                </c:pt>
                <c:pt idx="215">
                  <c:v>1.8081E-9</c:v>
                </c:pt>
                <c:pt idx="216">
                  <c:v>1.81123E-9</c:v>
                </c:pt>
                <c:pt idx="217">
                  <c:v>1.81435E-9</c:v>
                </c:pt>
                <c:pt idx="218">
                  <c:v>1.81748E-9</c:v>
                </c:pt>
                <c:pt idx="219">
                  <c:v>1.8206000000000001E-9</c:v>
                </c:pt>
                <c:pt idx="220">
                  <c:v>1.8237300000000001E-9</c:v>
                </c:pt>
                <c:pt idx="221">
                  <c:v>1.82685E-9</c:v>
                </c:pt>
                <c:pt idx="222">
                  <c:v>1.8299799999999999E-9</c:v>
                </c:pt>
                <c:pt idx="223">
                  <c:v>1.8331E-9</c:v>
                </c:pt>
                <c:pt idx="224">
                  <c:v>1.83623E-9</c:v>
                </c:pt>
                <c:pt idx="225">
                  <c:v>1.8393500000000001E-9</c:v>
                </c:pt>
                <c:pt idx="226">
                  <c:v>1.84248E-9</c:v>
                </c:pt>
                <c:pt idx="227">
                  <c:v>1.8455999999999999E-9</c:v>
                </c:pt>
                <c:pt idx="228">
                  <c:v>1.8487300000000001E-9</c:v>
                </c:pt>
                <c:pt idx="229">
                  <c:v>1.85185E-9</c:v>
                </c:pt>
                <c:pt idx="230">
                  <c:v>1.8549799999999999E-9</c:v>
                </c:pt>
                <c:pt idx="231">
                  <c:v>1.8581E-9</c:v>
                </c:pt>
                <c:pt idx="232">
                  <c:v>1.86123E-9</c:v>
                </c:pt>
                <c:pt idx="233">
                  <c:v>1.8643500000000001E-9</c:v>
                </c:pt>
                <c:pt idx="234">
                  <c:v>1.8674799999999998E-9</c:v>
                </c:pt>
                <c:pt idx="235">
                  <c:v>1.8706000000000001E-9</c:v>
                </c:pt>
                <c:pt idx="236">
                  <c:v>1.8737299999999999E-9</c:v>
                </c:pt>
                <c:pt idx="237">
                  <c:v>1.8768500000000002E-9</c:v>
                </c:pt>
                <c:pt idx="238">
                  <c:v>1.87998E-9</c:v>
                </c:pt>
                <c:pt idx="239">
                  <c:v>1.8830999999999998E-9</c:v>
                </c:pt>
                <c:pt idx="240">
                  <c:v>1.88623E-9</c:v>
                </c:pt>
                <c:pt idx="241">
                  <c:v>1.8893499999999999E-9</c:v>
                </c:pt>
                <c:pt idx="242">
                  <c:v>1.8924800000000001E-9</c:v>
                </c:pt>
                <c:pt idx="243">
                  <c:v>1.8955999999999999E-9</c:v>
                </c:pt>
                <c:pt idx="244">
                  <c:v>1.8987300000000001E-9</c:v>
                </c:pt>
                <c:pt idx="245">
                  <c:v>1.90185E-9</c:v>
                </c:pt>
                <c:pt idx="246">
                  <c:v>1.9049800000000002E-9</c:v>
                </c:pt>
                <c:pt idx="247">
                  <c:v>1.9081000000000001E-9</c:v>
                </c:pt>
                <c:pt idx="248">
                  <c:v>1.9112299999999998E-9</c:v>
                </c:pt>
                <c:pt idx="249">
                  <c:v>1.9143500000000001E-9</c:v>
                </c:pt>
                <c:pt idx="250">
                  <c:v>1.9174799999999999E-9</c:v>
                </c:pt>
                <c:pt idx="251">
                  <c:v>1.9206000000000002E-9</c:v>
                </c:pt>
                <c:pt idx="252">
                  <c:v>1.9237299999999999E-9</c:v>
                </c:pt>
                <c:pt idx="253">
                  <c:v>1.9268499999999998E-9</c:v>
                </c:pt>
                <c:pt idx="254">
                  <c:v>1.92998E-9</c:v>
                </c:pt>
                <c:pt idx="255">
                  <c:v>1.9330999999999999E-9</c:v>
                </c:pt>
                <c:pt idx="256">
                  <c:v>1.93623E-9</c:v>
                </c:pt>
                <c:pt idx="257">
                  <c:v>1.9393499999999999E-9</c:v>
                </c:pt>
                <c:pt idx="258">
                  <c:v>1.9424800000000001E-9</c:v>
                </c:pt>
                <c:pt idx="259">
                  <c:v>1.9456E-9</c:v>
                </c:pt>
                <c:pt idx="260">
                  <c:v>1.9487300000000002E-9</c:v>
                </c:pt>
                <c:pt idx="261">
                  <c:v>1.95185E-9</c:v>
                </c:pt>
                <c:pt idx="262">
                  <c:v>1.9549799999999998E-9</c:v>
                </c:pt>
                <c:pt idx="263">
                  <c:v>1.9581000000000001E-9</c:v>
                </c:pt>
                <c:pt idx="264">
                  <c:v>1.9612299999999999E-9</c:v>
                </c:pt>
                <c:pt idx="265">
                  <c:v>1.9643500000000001E-9</c:v>
                </c:pt>
                <c:pt idx="266">
                  <c:v>1.9674799999999999E-9</c:v>
                </c:pt>
                <c:pt idx="267">
                  <c:v>1.9706000000000002E-9</c:v>
                </c:pt>
                <c:pt idx="268">
                  <c:v>1.97373E-9</c:v>
                </c:pt>
                <c:pt idx="269">
                  <c:v>1.9768499999999998E-9</c:v>
                </c:pt>
                <c:pt idx="270">
                  <c:v>1.97998E-9</c:v>
                </c:pt>
                <c:pt idx="271">
                  <c:v>1.9830999999999999E-9</c:v>
                </c:pt>
                <c:pt idx="272">
                  <c:v>1.9862300000000001E-9</c:v>
                </c:pt>
                <c:pt idx="273">
                  <c:v>1.98935E-9</c:v>
                </c:pt>
                <c:pt idx="274">
                  <c:v>1.9924800000000001E-9</c:v>
                </c:pt>
                <c:pt idx="275">
                  <c:v>1.9956E-9</c:v>
                </c:pt>
                <c:pt idx="276">
                  <c:v>1.9987300000000002E-9</c:v>
                </c:pt>
                <c:pt idx="277">
                  <c:v>2.0018500000000001E-9</c:v>
                </c:pt>
                <c:pt idx="278">
                  <c:v>2.0049799999999998E-9</c:v>
                </c:pt>
                <c:pt idx="279">
                  <c:v>2.0081000000000001E-9</c:v>
                </c:pt>
                <c:pt idx="280">
                  <c:v>2.0112299999999999E-9</c:v>
                </c:pt>
                <c:pt idx="281">
                  <c:v>2.0143500000000002E-9</c:v>
                </c:pt>
                <c:pt idx="282">
                  <c:v>2.0174799999999999E-9</c:v>
                </c:pt>
                <c:pt idx="283">
                  <c:v>2.0205999999999998E-9</c:v>
                </c:pt>
                <c:pt idx="284">
                  <c:v>2.02373E-9</c:v>
                </c:pt>
                <c:pt idx="285">
                  <c:v>2.0268499999999999E-9</c:v>
                </c:pt>
                <c:pt idx="286">
                  <c:v>2.0299800000000001E-9</c:v>
                </c:pt>
                <c:pt idx="287">
                  <c:v>2.0330999999999999E-9</c:v>
                </c:pt>
                <c:pt idx="288">
                  <c:v>2.0362300000000001E-9</c:v>
                </c:pt>
                <c:pt idx="289">
                  <c:v>2.03935E-9</c:v>
                </c:pt>
                <c:pt idx="290">
                  <c:v>2.0424800000000002E-9</c:v>
                </c:pt>
                <c:pt idx="291">
                  <c:v>2.0456E-9</c:v>
                </c:pt>
                <c:pt idx="292">
                  <c:v>2.0487299999999998E-9</c:v>
                </c:pt>
                <c:pt idx="293">
                  <c:v>2.0518500000000001E-9</c:v>
                </c:pt>
                <c:pt idx="294">
                  <c:v>2.0549799999999999E-9</c:v>
                </c:pt>
                <c:pt idx="295">
                  <c:v>2.0581000000000002E-9</c:v>
                </c:pt>
                <c:pt idx="296">
                  <c:v>2.0612299999999999E-9</c:v>
                </c:pt>
                <c:pt idx="297">
                  <c:v>2.0643499999999998E-9</c:v>
                </c:pt>
                <c:pt idx="298">
                  <c:v>2.06748E-9</c:v>
                </c:pt>
                <c:pt idx="299">
                  <c:v>2.0705999999999999E-9</c:v>
                </c:pt>
                <c:pt idx="300">
                  <c:v>2.07373E-9</c:v>
                </c:pt>
                <c:pt idx="301">
                  <c:v>2.0768499999999999E-9</c:v>
                </c:pt>
                <c:pt idx="302">
                  <c:v>2.0799800000000001E-9</c:v>
                </c:pt>
                <c:pt idx="303">
                  <c:v>2.0831E-9</c:v>
                </c:pt>
                <c:pt idx="304">
                  <c:v>2.0862300000000001E-9</c:v>
                </c:pt>
                <c:pt idx="305">
                  <c:v>2.08935E-9</c:v>
                </c:pt>
                <c:pt idx="306">
                  <c:v>2.0924800000000002E-9</c:v>
                </c:pt>
                <c:pt idx="307">
                  <c:v>2.0956000000000001E-9</c:v>
                </c:pt>
                <c:pt idx="308">
                  <c:v>2.0987299999999998E-9</c:v>
                </c:pt>
                <c:pt idx="309">
                  <c:v>2.1018500000000001E-9</c:v>
                </c:pt>
                <c:pt idx="310">
                  <c:v>2.1049799999999999E-9</c:v>
                </c:pt>
                <c:pt idx="311">
                  <c:v>2.1081000000000002E-9</c:v>
                </c:pt>
                <c:pt idx="312">
                  <c:v>2.11123E-9</c:v>
                </c:pt>
                <c:pt idx="313">
                  <c:v>2.1143499999999998E-9</c:v>
                </c:pt>
                <c:pt idx="314">
                  <c:v>2.11748E-9</c:v>
                </c:pt>
                <c:pt idx="315">
                  <c:v>2.1205999999999999E-9</c:v>
                </c:pt>
                <c:pt idx="316">
                  <c:v>2.1237300000000001E-9</c:v>
                </c:pt>
                <c:pt idx="317">
                  <c:v>2.12685E-9</c:v>
                </c:pt>
                <c:pt idx="318">
                  <c:v>2.1299800000000001E-9</c:v>
                </c:pt>
                <c:pt idx="319">
                  <c:v>2.1331E-9</c:v>
                </c:pt>
                <c:pt idx="320">
                  <c:v>2.1362300000000002E-9</c:v>
                </c:pt>
                <c:pt idx="321">
                  <c:v>2.1393500000000001E-9</c:v>
                </c:pt>
                <c:pt idx="322">
                  <c:v>2.1424799999999998E-9</c:v>
                </c:pt>
                <c:pt idx="323">
                  <c:v>2.1456000000000001E-9</c:v>
                </c:pt>
                <c:pt idx="324">
                  <c:v>2.1487299999999999E-9</c:v>
                </c:pt>
                <c:pt idx="325">
                  <c:v>2.1518500000000002E-9</c:v>
                </c:pt>
                <c:pt idx="326">
                  <c:v>2.1549799999999999E-9</c:v>
                </c:pt>
                <c:pt idx="327">
                  <c:v>2.1580999999999998E-9</c:v>
                </c:pt>
                <c:pt idx="328">
                  <c:v>2.16123E-9</c:v>
                </c:pt>
                <c:pt idx="329">
                  <c:v>2.1643499999999999E-9</c:v>
                </c:pt>
                <c:pt idx="330">
                  <c:v>2.16748E-9</c:v>
                </c:pt>
                <c:pt idx="331">
                  <c:v>2.1705999999999999E-9</c:v>
                </c:pt>
                <c:pt idx="332">
                  <c:v>2.1737300000000001E-9</c:v>
                </c:pt>
                <c:pt idx="333">
                  <c:v>2.17685E-9</c:v>
                </c:pt>
                <c:pt idx="334">
                  <c:v>2.1799800000000002E-9</c:v>
                </c:pt>
                <c:pt idx="335">
                  <c:v>2.1831E-9</c:v>
                </c:pt>
                <c:pt idx="336">
                  <c:v>2.1862299999999998E-9</c:v>
                </c:pt>
                <c:pt idx="337">
                  <c:v>2.1893500000000001E-9</c:v>
                </c:pt>
                <c:pt idx="338">
                  <c:v>2.1924799999999999E-9</c:v>
                </c:pt>
                <c:pt idx="339">
                  <c:v>2.1956000000000002E-9</c:v>
                </c:pt>
                <c:pt idx="340">
                  <c:v>2.1987299999999999E-9</c:v>
                </c:pt>
                <c:pt idx="341">
                  <c:v>2.2018499999999998E-9</c:v>
                </c:pt>
                <c:pt idx="342">
                  <c:v>2.20498E-9</c:v>
                </c:pt>
                <c:pt idx="343">
                  <c:v>2.2080999999999999E-9</c:v>
                </c:pt>
                <c:pt idx="344">
                  <c:v>2.21123E-9</c:v>
                </c:pt>
                <c:pt idx="345">
                  <c:v>2.2143499999999999E-9</c:v>
                </c:pt>
                <c:pt idx="346">
                  <c:v>2.2174800000000001E-9</c:v>
                </c:pt>
                <c:pt idx="347">
                  <c:v>2.2206E-9</c:v>
                </c:pt>
                <c:pt idx="348">
                  <c:v>2.2237300000000001E-9</c:v>
                </c:pt>
                <c:pt idx="349">
                  <c:v>2.22685E-9</c:v>
                </c:pt>
                <c:pt idx="350">
                  <c:v>2.2299800000000002E-9</c:v>
                </c:pt>
                <c:pt idx="351">
                  <c:v>2.2331000000000001E-9</c:v>
                </c:pt>
                <c:pt idx="352">
                  <c:v>2.2362299999999998E-9</c:v>
                </c:pt>
                <c:pt idx="353">
                  <c:v>2.2393500000000001E-9</c:v>
                </c:pt>
                <c:pt idx="354">
                  <c:v>2.2424799999999999E-9</c:v>
                </c:pt>
                <c:pt idx="355">
                  <c:v>2.2456000000000002E-9</c:v>
                </c:pt>
                <c:pt idx="356">
                  <c:v>2.2487299999999999E-9</c:v>
                </c:pt>
                <c:pt idx="357">
                  <c:v>2.2518499999999998E-9</c:v>
                </c:pt>
                <c:pt idx="358">
                  <c:v>2.25498E-9</c:v>
                </c:pt>
                <c:pt idx="359">
                  <c:v>2.2580999999999999E-9</c:v>
                </c:pt>
                <c:pt idx="360">
                  <c:v>2.2612300000000001E-9</c:v>
                </c:pt>
                <c:pt idx="361">
                  <c:v>2.2643499999999999E-9</c:v>
                </c:pt>
                <c:pt idx="362">
                  <c:v>2.2674800000000001E-9</c:v>
                </c:pt>
                <c:pt idx="363">
                  <c:v>2.2706E-9</c:v>
                </c:pt>
                <c:pt idx="364">
                  <c:v>2.2737300000000002E-9</c:v>
                </c:pt>
                <c:pt idx="365">
                  <c:v>2.2768500000000001E-9</c:v>
                </c:pt>
                <c:pt idx="366">
                  <c:v>2.2799799999999998E-9</c:v>
                </c:pt>
                <c:pt idx="367">
                  <c:v>2.2831000000000001E-9</c:v>
                </c:pt>
                <c:pt idx="368">
                  <c:v>2.2862299999999999E-9</c:v>
                </c:pt>
                <c:pt idx="369">
                  <c:v>2.2893500000000002E-9</c:v>
                </c:pt>
                <c:pt idx="370">
                  <c:v>2.2924799999999999E-9</c:v>
                </c:pt>
                <c:pt idx="371">
                  <c:v>2.2955999999999998E-9</c:v>
                </c:pt>
                <c:pt idx="372">
                  <c:v>2.29873E-9</c:v>
                </c:pt>
                <c:pt idx="373">
                  <c:v>2.3018499999999999E-9</c:v>
                </c:pt>
                <c:pt idx="374">
                  <c:v>2.30498E-9</c:v>
                </c:pt>
                <c:pt idx="375">
                  <c:v>2.3080999999999999E-9</c:v>
                </c:pt>
                <c:pt idx="376">
                  <c:v>2.3112300000000001E-9</c:v>
                </c:pt>
                <c:pt idx="377">
                  <c:v>2.31435E-9</c:v>
                </c:pt>
                <c:pt idx="378">
                  <c:v>2.3174800000000001E-9</c:v>
                </c:pt>
                <c:pt idx="379">
                  <c:v>2.3206E-9</c:v>
                </c:pt>
                <c:pt idx="380">
                  <c:v>2.3237300000000002E-9</c:v>
                </c:pt>
                <c:pt idx="381">
                  <c:v>2.3268500000000001E-9</c:v>
                </c:pt>
                <c:pt idx="382">
                  <c:v>2.3299799999999998E-9</c:v>
                </c:pt>
                <c:pt idx="383">
                  <c:v>2.3331000000000001E-9</c:v>
                </c:pt>
                <c:pt idx="384">
                  <c:v>2.3362299999999999E-9</c:v>
                </c:pt>
                <c:pt idx="385">
                  <c:v>2.3393500000000002E-9</c:v>
                </c:pt>
                <c:pt idx="386">
                  <c:v>2.34248E-9</c:v>
                </c:pt>
                <c:pt idx="387">
                  <c:v>2.3455999999999998E-9</c:v>
                </c:pt>
                <c:pt idx="388">
                  <c:v>2.34873E-9</c:v>
                </c:pt>
                <c:pt idx="389">
                  <c:v>2.3518499999999999E-9</c:v>
                </c:pt>
                <c:pt idx="390">
                  <c:v>2.3549800000000001E-9</c:v>
                </c:pt>
                <c:pt idx="391">
                  <c:v>2.3581E-9</c:v>
                </c:pt>
                <c:pt idx="392">
                  <c:v>2.3612300000000001E-9</c:v>
                </c:pt>
                <c:pt idx="393">
                  <c:v>2.36435E-9</c:v>
                </c:pt>
                <c:pt idx="394">
                  <c:v>2.3674800000000002E-9</c:v>
                </c:pt>
                <c:pt idx="395">
                  <c:v>2.3706000000000001E-9</c:v>
                </c:pt>
                <c:pt idx="396">
                  <c:v>2.3737299999999998E-9</c:v>
                </c:pt>
                <c:pt idx="397">
                  <c:v>2.3768500000000001E-9</c:v>
                </c:pt>
                <c:pt idx="398">
                  <c:v>2.3799799999999999E-9</c:v>
                </c:pt>
                <c:pt idx="399">
                  <c:v>2.3831000000000002E-9</c:v>
                </c:pt>
                <c:pt idx="400">
                  <c:v>2.3862299999999999E-9</c:v>
                </c:pt>
                <c:pt idx="401">
                  <c:v>2.3893499999999998E-9</c:v>
                </c:pt>
                <c:pt idx="402">
                  <c:v>2.39248E-9</c:v>
                </c:pt>
                <c:pt idx="403">
                  <c:v>2.3955999999999999E-9</c:v>
                </c:pt>
                <c:pt idx="404">
                  <c:v>2.39873E-9</c:v>
                </c:pt>
                <c:pt idx="405">
                  <c:v>2.4018499999999999E-9</c:v>
                </c:pt>
                <c:pt idx="406">
                  <c:v>2.4049800000000001E-9</c:v>
                </c:pt>
                <c:pt idx="407">
                  <c:v>2.4081E-9</c:v>
                </c:pt>
                <c:pt idx="408">
                  <c:v>2.4112300000000002E-9</c:v>
                </c:pt>
                <c:pt idx="409">
                  <c:v>2.41435E-9</c:v>
                </c:pt>
                <c:pt idx="410">
                  <c:v>2.4174799999999998E-9</c:v>
                </c:pt>
                <c:pt idx="411">
                  <c:v>2.4206000000000001E-9</c:v>
                </c:pt>
                <c:pt idx="412">
                  <c:v>2.4237299999999999E-9</c:v>
                </c:pt>
                <c:pt idx="413">
                  <c:v>2.4268500000000002E-9</c:v>
                </c:pt>
                <c:pt idx="414">
                  <c:v>2.4299799999999999E-9</c:v>
                </c:pt>
                <c:pt idx="415">
                  <c:v>2.4330999999999998E-9</c:v>
                </c:pt>
                <c:pt idx="416">
                  <c:v>2.43623E-9</c:v>
                </c:pt>
                <c:pt idx="417">
                  <c:v>2.4393499999999999E-9</c:v>
                </c:pt>
                <c:pt idx="418">
                  <c:v>2.44248E-9</c:v>
                </c:pt>
                <c:pt idx="419">
                  <c:v>2.4455999999999999E-9</c:v>
                </c:pt>
                <c:pt idx="420">
                  <c:v>2.4487300000000001E-9</c:v>
                </c:pt>
                <c:pt idx="421">
                  <c:v>2.45185E-9</c:v>
                </c:pt>
                <c:pt idx="422">
                  <c:v>2.4549800000000001E-9</c:v>
                </c:pt>
                <c:pt idx="423">
                  <c:v>2.4581E-9</c:v>
                </c:pt>
                <c:pt idx="424">
                  <c:v>2.4612300000000002E-9</c:v>
                </c:pt>
                <c:pt idx="425">
                  <c:v>2.4643500000000001E-9</c:v>
                </c:pt>
                <c:pt idx="426">
                  <c:v>2.4674799999999998E-9</c:v>
                </c:pt>
                <c:pt idx="427">
                  <c:v>2.4706000000000001E-9</c:v>
                </c:pt>
                <c:pt idx="428">
                  <c:v>2.4737299999999999E-9</c:v>
                </c:pt>
                <c:pt idx="429">
                  <c:v>2.4768500000000002E-9</c:v>
                </c:pt>
                <c:pt idx="430">
                  <c:v>2.4799799999999999E-9</c:v>
                </c:pt>
                <c:pt idx="431">
                  <c:v>2.4830999999999998E-9</c:v>
                </c:pt>
                <c:pt idx="432">
                  <c:v>2.48623E-9</c:v>
                </c:pt>
                <c:pt idx="433">
                  <c:v>2.4893499999999999E-9</c:v>
                </c:pt>
                <c:pt idx="434">
                  <c:v>2.4924800000000001E-9</c:v>
                </c:pt>
                <c:pt idx="435">
                  <c:v>2.4955999999999999E-9</c:v>
                </c:pt>
                <c:pt idx="436">
                  <c:v>2.4987300000000001E-9</c:v>
                </c:pt>
                <c:pt idx="437">
                  <c:v>2.50185E-9</c:v>
                </c:pt>
                <c:pt idx="438">
                  <c:v>2.5049800000000002E-9</c:v>
                </c:pt>
                <c:pt idx="439">
                  <c:v>2.5081000000000001E-9</c:v>
                </c:pt>
                <c:pt idx="440">
                  <c:v>2.5112299999999998E-9</c:v>
                </c:pt>
                <c:pt idx="441">
                  <c:v>2.5143500000000001E-9</c:v>
                </c:pt>
                <c:pt idx="442">
                  <c:v>2.5174799999999999E-9</c:v>
                </c:pt>
                <c:pt idx="443">
                  <c:v>2.5206000000000002E-9</c:v>
                </c:pt>
                <c:pt idx="444">
                  <c:v>2.5237299999999999E-9</c:v>
                </c:pt>
                <c:pt idx="445">
                  <c:v>2.5268499999999998E-9</c:v>
                </c:pt>
                <c:pt idx="446">
                  <c:v>2.52998E-9</c:v>
                </c:pt>
                <c:pt idx="447">
                  <c:v>2.5330999999999999E-9</c:v>
                </c:pt>
                <c:pt idx="448">
                  <c:v>2.53623E-9</c:v>
                </c:pt>
                <c:pt idx="449">
                  <c:v>2.5393499999999999E-9</c:v>
                </c:pt>
                <c:pt idx="450">
                  <c:v>2.5424800000000001E-9</c:v>
                </c:pt>
                <c:pt idx="451">
                  <c:v>2.5456E-9</c:v>
                </c:pt>
                <c:pt idx="452">
                  <c:v>2.5487300000000002E-9</c:v>
                </c:pt>
                <c:pt idx="453">
                  <c:v>2.55185E-9</c:v>
                </c:pt>
                <c:pt idx="454">
                  <c:v>2.5549799999999998E-9</c:v>
                </c:pt>
                <c:pt idx="455">
                  <c:v>2.5581000000000001E-9</c:v>
                </c:pt>
                <c:pt idx="456">
                  <c:v>2.5612299999999999E-9</c:v>
                </c:pt>
                <c:pt idx="457">
                  <c:v>2.5643500000000001E-9</c:v>
                </c:pt>
                <c:pt idx="458">
                  <c:v>2.5674799999999999E-9</c:v>
                </c:pt>
                <c:pt idx="459">
                  <c:v>2.5706000000000002E-9</c:v>
                </c:pt>
                <c:pt idx="460">
                  <c:v>2.57373E-9</c:v>
                </c:pt>
                <c:pt idx="461">
                  <c:v>2.5768499999999998E-9</c:v>
                </c:pt>
                <c:pt idx="462">
                  <c:v>2.57998E-9</c:v>
                </c:pt>
                <c:pt idx="463">
                  <c:v>2.5830999999999999E-9</c:v>
                </c:pt>
                <c:pt idx="464">
                  <c:v>2.5862300000000001E-9</c:v>
                </c:pt>
                <c:pt idx="465">
                  <c:v>2.58935E-9</c:v>
                </c:pt>
                <c:pt idx="466">
                  <c:v>2.5924800000000001E-9</c:v>
                </c:pt>
                <c:pt idx="467">
                  <c:v>2.5956E-9</c:v>
                </c:pt>
                <c:pt idx="468">
                  <c:v>2.5987300000000002E-9</c:v>
                </c:pt>
                <c:pt idx="469">
                  <c:v>2.6018500000000001E-9</c:v>
                </c:pt>
                <c:pt idx="470">
                  <c:v>2.6049799999999998E-9</c:v>
                </c:pt>
                <c:pt idx="471">
                  <c:v>2.6081000000000001E-9</c:v>
                </c:pt>
                <c:pt idx="472">
                  <c:v>2.6112299999999999E-9</c:v>
                </c:pt>
                <c:pt idx="473">
                  <c:v>2.6143500000000002E-9</c:v>
                </c:pt>
                <c:pt idx="474">
                  <c:v>2.6174799999999999E-9</c:v>
                </c:pt>
                <c:pt idx="475">
                  <c:v>2.6205999999999998E-9</c:v>
                </c:pt>
                <c:pt idx="476">
                  <c:v>2.62373E-9</c:v>
                </c:pt>
                <c:pt idx="477">
                  <c:v>2.6268499999999999E-9</c:v>
                </c:pt>
                <c:pt idx="478">
                  <c:v>2.6299800000000001E-9</c:v>
                </c:pt>
                <c:pt idx="479">
                  <c:v>2.6330999999999999E-9</c:v>
                </c:pt>
                <c:pt idx="480">
                  <c:v>2.6362300000000001E-9</c:v>
                </c:pt>
                <c:pt idx="481">
                  <c:v>2.63935E-9</c:v>
                </c:pt>
                <c:pt idx="482">
                  <c:v>2.6424800000000002E-9</c:v>
                </c:pt>
                <c:pt idx="483">
                  <c:v>2.6456E-9</c:v>
                </c:pt>
                <c:pt idx="484">
                  <c:v>2.6487299999999998E-9</c:v>
                </c:pt>
                <c:pt idx="485">
                  <c:v>2.6518500000000001E-9</c:v>
                </c:pt>
                <c:pt idx="486">
                  <c:v>2.6549799999999999E-9</c:v>
                </c:pt>
                <c:pt idx="487">
                  <c:v>2.6581000000000002E-9</c:v>
                </c:pt>
                <c:pt idx="488">
                  <c:v>2.6612299999999999E-9</c:v>
                </c:pt>
                <c:pt idx="489">
                  <c:v>2.6643499999999998E-9</c:v>
                </c:pt>
                <c:pt idx="490">
                  <c:v>2.66748E-9</c:v>
                </c:pt>
                <c:pt idx="491">
                  <c:v>2.6705999999999999E-9</c:v>
                </c:pt>
                <c:pt idx="492">
                  <c:v>2.67373E-9</c:v>
                </c:pt>
                <c:pt idx="493">
                  <c:v>2.6768499999999999E-9</c:v>
                </c:pt>
                <c:pt idx="494">
                  <c:v>2.6799800000000001E-9</c:v>
                </c:pt>
                <c:pt idx="495">
                  <c:v>2.6831E-9</c:v>
                </c:pt>
                <c:pt idx="496">
                  <c:v>2.6862300000000001E-9</c:v>
                </c:pt>
                <c:pt idx="497">
                  <c:v>2.68935E-9</c:v>
                </c:pt>
                <c:pt idx="498">
                  <c:v>2.6924800000000002E-9</c:v>
                </c:pt>
                <c:pt idx="499">
                  <c:v>2.6956000000000001E-9</c:v>
                </c:pt>
                <c:pt idx="500">
                  <c:v>2.6987299999999998E-9</c:v>
                </c:pt>
                <c:pt idx="501">
                  <c:v>2.7018500000000001E-9</c:v>
                </c:pt>
                <c:pt idx="502">
                  <c:v>2.7049799999999999E-9</c:v>
                </c:pt>
                <c:pt idx="503">
                  <c:v>2.7081000000000002E-9</c:v>
                </c:pt>
                <c:pt idx="504">
                  <c:v>2.71123E-9</c:v>
                </c:pt>
                <c:pt idx="505">
                  <c:v>2.7143499999999998E-9</c:v>
                </c:pt>
                <c:pt idx="506">
                  <c:v>2.71748E-9</c:v>
                </c:pt>
                <c:pt idx="507">
                  <c:v>2.7205999999999999E-9</c:v>
                </c:pt>
                <c:pt idx="508">
                  <c:v>2.7237300000000001E-9</c:v>
                </c:pt>
                <c:pt idx="509">
                  <c:v>2.7268499999999999E-9</c:v>
                </c:pt>
                <c:pt idx="510">
                  <c:v>2.7299800000000001E-9</c:v>
                </c:pt>
                <c:pt idx="511">
                  <c:v>2.7331E-9</c:v>
                </c:pt>
                <c:pt idx="512">
                  <c:v>2.7362300000000002E-9</c:v>
                </c:pt>
                <c:pt idx="513">
                  <c:v>2.7393500000000001E-9</c:v>
                </c:pt>
                <c:pt idx="514">
                  <c:v>2.7424799999999998E-9</c:v>
                </c:pt>
                <c:pt idx="515">
                  <c:v>2.7456000000000001E-9</c:v>
                </c:pt>
                <c:pt idx="516">
                  <c:v>2.7487299999999999E-9</c:v>
                </c:pt>
                <c:pt idx="517">
                  <c:v>2.7518500000000002E-9</c:v>
                </c:pt>
                <c:pt idx="518">
                  <c:v>2.7549799999999999E-9</c:v>
                </c:pt>
                <c:pt idx="519">
                  <c:v>2.7580999999999998E-9</c:v>
                </c:pt>
                <c:pt idx="520">
                  <c:v>2.76123E-9</c:v>
                </c:pt>
                <c:pt idx="521">
                  <c:v>2.7643499999999999E-9</c:v>
                </c:pt>
                <c:pt idx="522">
                  <c:v>2.76748E-9</c:v>
                </c:pt>
                <c:pt idx="523">
                  <c:v>2.7705999999999999E-9</c:v>
                </c:pt>
                <c:pt idx="524">
                  <c:v>2.7737300000000001E-9</c:v>
                </c:pt>
                <c:pt idx="525">
                  <c:v>2.77685E-9</c:v>
                </c:pt>
                <c:pt idx="526">
                  <c:v>2.7799800000000002E-9</c:v>
                </c:pt>
                <c:pt idx="527">
                  <c:v>2.7831E-9</c:v>
                </c:pt>
                <c:pt idx="528">
                  <c:v>2.7862299999999998E-9</c:v>
                </c:pt>
                <c:pt idx="529">
                  <c:v>2.7893500000000001E-9</c:v>
                </c:pt>
                <c:pt idx="530">
                  <c:v>2.7924799999999999E-9</c:v>
                </c:pt>
                <c:pt idx="531">
                  <c:v>2.7956000000000001E-9</c:v>
                </c:pt>
                <c:pt idx="532">
                  <c:v>2.7987299999999999E-9</c:v>
                </c:pt>
                <c:pt idx="533">
                  <c:v>2.8018500000000002E-9</c:v>
                </c:pt>
                <c:pt idx="534">
                  <c:v>2.80498E-9</c:v>
                </c:pt>
                <c:pt idx="535">
                  <c:v>2.8080999999999998E-9</c:v>
                </c:pt>
                <c:pt idx="536">
                  <c:v>2.81123E-9</c:v>
                </c:pt>
                <c:pt idx="537">
                  <c:v>2.8143499999999999E-9</c:v>
                </c:pt>
                <c:pt idx="538">
                  <c:v>2.8174800000000001E-9</c:v>
                </c:pt>
                <c:pt idx="539">
                  <c:v>2.8206E-9</c:v>
                </c:pt>
                <c:pt idx="540">
                  <c:v>2.8237300000000001E-9</c:v>
                </c:pt>
                <c:pt idx="541">
                  <c:v>2.82685E-9</c:v>
                </c:pt>
                <c:pt idx="542">
                  <c:v>2.8299800000000002E-9</c:v>
                </c:pt>
                <c:pt idx="543">
                  <c:v>2.8331000000000001E-9</c:v>
                </c:pt>
                <c:pt idx="544">
                  <c:v>2.8362299999999998E-9</c:v>
                </c:pt>
                <c:pt idx="545">
                  <c:v>2.8393500000000001E-9</c:v>
                </c:pt>
                <c:pt idx="546">
                  <c:v>2.8424799999999999E-9</c:v>
                </c:pt>
                <c:pt idx="547">
                  <c:v>2.8456000000000002E-9</c:v>
                </c:pt>
                <c:pt idx="548">
                  <c:v>2.8487299999999999E-9</c:v>
                </c:pt>
                <c:pt idx="549">
                  <c:v>2.8518499999999998E-9</c:v>
                </c:pt>
                <c:pt idx="550">
                  <c:v>2.85498E-9</c:v>
                </c:pt>
                <c:pt idx="551">
                  <c:v>2.8580999999999999E-9</c:v>
                </c:pt>
                <c:pt idx="552">
                  <c:v>2.8612300000000001E-9</c:v>
                </c:pt>
                <c:pt idx="553">
                  <c:v>2.8643499999999999E-9</c:v>
                </c:pt>
                <c:pt idx="554">
                  <c:v>2.8674800000000001E-9</c:v>
                </c:pt>
                <c:pt idx="555">
                  <c:v>2.8706E-9</c:v>
                </c:pt>
                <c:pt idx="556">
                  <c:v>2.8737300000000002E-9</c:v>
                </c:pt>
                <c:pt idx="557">
                  <c:v>2.87685E-9</c:v>
                </c:pt>
                <c:pt idx="558">
                  <c:v>2.8799799999999998E-9</c:v>
                </c:pt>
                <c:pt idx="559">
                  <c:v>2.8831000000000001E-9</c:v>
                </c:pt>
                <c:pt idx="560">
                  <c:v>2.8862299999999999E-9</c:v>
                </c:pt>
                <c:pt idx="561">
                  <c:v>2.8893500000000002E-9</c:v>
                </c:pt>
                <c:pt idx="562">
                  <c:v>2.8924799999999999E-9</c:v>
                </c:pt>
                <c:pt idx="563">
                  <c:v>2.8955999999999998E-9</c:v>
                </c:pt>
                <c:pt idx="564">
                  <c:v>2.89873E-9</c:v>
                </c:pt>
                <c:pt idx="565">
                  <c:v>2.9018499999999999E-9</c:v>
                </c:pt>
                <c:pt idx="566">
                  <c:v>2.90498E-9</c:v>
                </c:pt>
                <c:pt idx="567">
                  <c:v>2.9080999999999999E-9</c:v>
                </c:pt>
                <c:pt idx="568">
                  <c:v>2.9112300000000001E-9</c:v>
                </c:pt>
                <c:pt idx="569">
                  <c:v>2.91435E-9</c:v>
                </c:pt>
                <c:pt idx="570">
                  <c:v>2.9174800000000001E-9</c:v>
                </c:pt>
                <c:pt idx="571">
                  <c:v>2.9206E-9</c:v>
                </c:pt>
                <c:pt idx="572">
                  <c:v>2.9237300000000002E-9</c:v>
                </c:pt>
                <c:pt idx="573">
                  <c:v>2.9268500000000001E-9</c:v>
                </c:pt>
                <c:pt idx="574">
                  <c:v>2.9299799999999998E-9</c:v>
                </c:pt>
                <c:pt idx="575">
                  <c:v>2.9331000000000001E-9</c:v>
                </c:pt>
                <c:pt idx="576">
                  <c:v>2.9362299999999999E-9</c:v>
                </c:pt>
                <c:pt idx="577">
                  <c:v>2.9393500000000002E-9</c:v>
                </c:pt>
                <c:pt idx="578">
                  <c:v>2.94248E-9</c:v>
                </c:pt>
                <c:pt idx="579">
                  <c:v>2.9455999999999998E-9</c:v>
                </c:pt>
                <c:pt idx="580">
                  <c:v>2.94873E-9</c:v>
                </c:pt>
                <c:pt idx="581">
                  <c:v>2.9518499999999999E-9</c:v>
                </c:pt>
                <c:pt idx="582">
                  <c:v>2.9549800000000001E-9</c:v>
                </c:pt>
                <c:pt idx="583">
                  <c:v>2.9580999999999999E-9</c:v>
                </c:pt>
                <c:pt idx="584">
                  <c:v>2.9612300000000001E-9</c:v>
                </c:pt>
                <c:pt idx="585">
                  <c:v>2.96435E-9</c:v>
                </c:pt>
                <c:pt idx="586">
                  <c:v>2.9674800000000002E-9</c:v>
                </c:pt>
                <c:pt idx="587">
                  <c:v>2.9706000000000001E-9</c:v>
                </c:pt>
                <c:pt idx="588">
                  <c:v>2.9737299999999998E-9</c:v>
                </c:pt>
                <c:pt idx="589">
                  <c:v>2.9768500000000001E-9</c:v>
                </c:pt>
                <c:pt idx="590">
                  <c:v>2.9799799999999999E-9</c:v>
                </c:pt>
                <c:pt idx="591">
                  <c:v>2.9831000000000002E-9</c:v>
                </c:pt>
                <c:pt idx="592">
                  <c:v>2.9862299999999999E-9</c:v>
                </c:pt>
                <c:pt idx="593">
                  <c:v>2.9893499999999998E-9</c:v>
                </c:pt>
                <c:pt idx="594">
                  <c:v>2.99248E-9</c:v>
                </c:pt>
                <c:pt idx="595">
                  <c:v>2.9955999999999999E-9</c:v>
                </c:pt>
                <c:pt idx="596">
                  <c:v>2.99873E-9</c:v>
                </c:pt>
                <c:pt idx="597">
                  <c:v>3.0018499999999999E-9</c:v>
                </c:pt>
                <c:pt idx="598">
                  <c:v>3.0049800000000001E-9</c:v>
                </c:pt>
                <c:pt idx="599">
                  <c:v>3.0081E-9</c:v>
                </c:pt>
                <c:pt idx="600">
                  <c:v>3.0112300000000002E-9</c:v>
                </c:pt>
                <c:pt idx="601">
                  <c:v>3.01435E-9</c:v>
                </c:pt>
                <c:pt idx="602">
                  <c:v>3.0174799999999998E-9</c:v>
                </c:pt>
                <c:pt idx="603">
                  <c:v>3.0206000000000001E-9</c:v>
                </c:pt>
                <c:pt idx="604">
                  <c:v>3.0237299999999999E-9</c:v>
                </c:pt>
                <c:pt idx="605">
                  <c:v>3.0268500000000002E-9</c:v>
                </c:pt>
                <c:pt idx="606">
                  <c:v>3.0299799999999999E-9</c:v>
                </c:pt>
                <c:pt idx="607">
                  <c:v>3.0330999999999998E-9</c:v>
                </c:pt>
                <c:pt idx="608">
                  <c:v>3.03623E-9</c:v>
                </c:pt>
                <c:pt idx="609">
                  <c:v>3.0393499999999998E-9</c:v>
                </c:pt>
                <c:pt idx="610">
                  <c:v>3.04248E-9</c:v>
                </c:pt>
                <c:pt idx="611">
                  <c:v>3.0455999999999999E-9</c:v>
                </c:pt>
                <c:pt idx="612">
                  <c:v>3.0487300000000001E-9</c:v>
                </c:pt>
                <c:pt idx="613">
                  <c:v>3.05185E-9</c:v>
                </c:pt>
                <c:pt idx="614">
                  <c:v>3.0549800000000001E-9</c:v>
                </c:pt>
                <c:pt idx="615">
                  <c:v>3.0581E-9</c:v>
                </c:pt>
                <c:pt idx="616">
                  <c:v>3.0612300000000002E-9</c:v>
                </c:pt>
                <c:pt idx="617">
                  <c:v>3.0643500000000001E-9</c:v>
                </c:pt>
                <c:pt idx="618">
                  <c:v>3.0674799999999998E-9</c:v>
                </c:pt>
                <c:pt idx="619">
                  <c:v>3.0706000000000001E-9</c:v>
                </c:pt>
                <c:pt idx="620">
                  <c:v>3.0737299999999999E-9</c:v>
                </c:pt>
                <c:pt idx="621">
                  <c:v>3.0768500000000002E-9</c:v>
                </c:pt>
                <c:pt idx="622">
                  <c:v>3.0799799999999999E-9</c:v>
                </c:pt>
                <c:pt idx="623">
                  <c:v>3.0830999999999998E-9</c:v>
                </c:pt>
                <c:pt idx="624">
                  <c:v>3.08623E-9</c:v>
                </c:pt>
                <c:pt idx="625">
                  <c:v>3.0893499999999999E-9</c:v>
                </c:pt>
                <c:pt idx="626">
                  <c:v>3.0924800000000001E-9</c:v>
                </c:pt>
                <c:pt idx="627">
                  <c:v>3.0955999999999999E-9</c:v>
                </c:pt>
                <c:pt idx="628">
                  <c:v>3.0987300000000001E-9</c:v>
                </c:pt>
                <c:pt idx="629">
                  <c:v>3.10185E-9</c:v>
                </c:pt>
                <c:pt idx="630">
                  <c:v>3.1049800000000002E-9</c:v>
                </c:pt>
                <c:pt idx="631">
                  <c:v>3.1081000000000001E-9</c:v>
                </c:pt>
                <c:pt idx="632">
                  <c:v>3.1112299999999998E-9</c:v>
                </c:pt>
                <c:pt idx="633">
                  <c:v>3.1143500000000001E-9</c:v>
                </c:pt>
                <c:pt idx="634">
                  <c:v>3.1174799999999999E-9</c:v>
                </c:pt>
                <c:pt idx="635">
                  <c:v>3.1206000000000002E-9</c:v>
                </c:pt>
                <c:pt idx="636">
                  <c:v>3.1237299999999999E-9</c:v>
                </c:pt>
                <c:pt idx="637">
                  <c:v>3.1268499999999998E-9</c:v>
                </c:pt>
                <c:pt idx="638">
                  <c:v>3.12998E-9</c:v>
                </c:pt>
                <c:pt idx="639">
                  <c:v>3.1330999999999999E-9</c:v>
                </c:pt>
                <c:pt idx="640">
                  <c:v>3.13623E-9</c:v>
                </c:pt>
                <c:pt idx="641">
                  <c:v>3.1393499999999999E-9</c:v>
                </c:pt>
                <c:pt idx="642">
                  <c:v>3.1424800000000001E-9</c:v>
                </c:pt>
                <c:pt idx="643">
                  <c:v>3.1456E-9</c:v>
                </c:pt>
                <c:pt idx="644">
                  <c:v>3.1487300000000001E-9</c:v>
                </c:pt>
                <c:pt idx="645">
                  <c:v>3.15185E-9</c:v>
                </c:pt>
                <c:pt idx="646">
                  <c:v>3.1549800000000002E-9</c:v>
                </c:pt>
                <c:pt idx="647">
                  <c:v>3.1581000000000001E-9</c:v>
                </c:pt>
                <c:pt idx="648">
                  <c:v>3.1612299999999998E-9</c:v>
                </c:pt>
                <c:pt idx="649">
                  <c:v>3.1643500000000001E-9</c:v>
                </c:pt>
                <c:pt idx="650">
                  <c:v>3.1674799999999999E-9</c:v>
                </c:pt>
                <c:pt idx="651">
                  <c:v>3.1706000000000002E-9</c:v>
                </c:pt>
                <c:pt idx="652">
                  <c:v>3.17373E-9</c:v>
                </c:pt>
                <c:pt idx="653">
                  <c:v>3.1768499999999998E-9</c:v>
                </c:pt>
                <c:pt idx="654">
                  <c:v>3.17998E-9</c:v>
                </c:pt>
                <c:pt idx="655">
                  <c:v>3.1830999999999999E-9</c:v>
                </c:pt>
                <c:pt idx="656">
                  <c:v>3.1862300000000001E-9</c:v>
                </c:pt>
                <c:pt idx="657">
                  <c:v>3.18935E-9</c:v>
                </c:pt>
                <c:pt idx="658">
                  <c:v>3.1924800000000001E-9</c:v>
                </c:pt>
                <c:pt idx="659">
                  <c:v>3.1956E-9</c:v>
                </c:pt>
                <c:pt idx="660">
                  <c:v>3.1987300000000002E-9</c:v>
                </c:pt>
                <c:pt idx="661">
                  <c:v>3.2018500000000001E-9</c:v>
                </c:pt>
                <c:pt idx="662">
                  <c:v>3.2049799999999998E-9</c:v>
                </c:pt>
                <c:pt idx="663">
                  <c:v>3.2081000000000001E-9</c:v>
                </c:pt>
                <c:pt idx="664">
                  <c:v>3.2112299999999999E-9</c:v>
                </c:pt>
                <c:pt idx="665">
                  <c:v>3.2143500000000002E-9</c:v>
                </c:pt>
                <c:pt idx="666">
                  <c:v>3.2174799999999999E-9</c:v>
                </c:pt>
                <c:pt idx="667">
                  <c:v>3.2205999999999998E-9</c:v>
                </c:pt>
                <c:pt idx="668">
                  <c:v>3.22373E-9</c:v>
                </c:pt>
                <c:pt idx="669">
                  <c:v>3.2268499999999999E-9</c:v>
                </c:pt>
                <c:pt idx="670">
                  <c:v>3.22998E-9</c:v>
                </c:pt>
                <c:pt idx="671">
                  <c:v>3.2330999999999999E-9</c:v>
                </c:pt>
                <c:pt idx="672">
                  <c:v>3.2362300000000001E-9</c:v>
                </c:pt>
                <c:pt idx="673">
                  <c:v>3.23935E-9</c:v>
                </c:pt>
                <c:pt idx="674">
                  <c:v>3.2424800000000002E-9</c:v>
                </c:pt>
                <c:pt idx="675">
                  <c:v>3.2456E-9</c:v>
                </c:pt>
                <c:pt idx="676">
                  <c:v>3.2487299999999998E-9</c:v>
                </c:pt>
                <c:pt idx="677">
                  <c:v>3.2518500000000001E-9</c:v>
                </c:pt>
                <c:pt idx="678">
                  <c:v>3.2549799999999999E-9</c:v>
                </c:pt>
                <c:pt idx="679">
                  <c:v>3.2581000000000002E-9</c:v>
                </c:pt>
                <c:pt idx="680">
                  <c:v>3.2612299999999999E-9</c:v>
                </c:pt>
                <c:pt idx="681">
                  <c:v>3.2643499999999998E-9</c:v>
                </c:pt>
                <c:pt idx="682">
                  <c:v>3.26748E-9</c:v>
                </c:pt>
                <c:pt idx="683">
                  <c:v>3.2705999999999999E-9</c:v>
                </c:pt>
                <c:pt idx="684">
                  <c:v>3.27373E-9</c:v>
                </c:pt>
                <c:pt idx="685">
                  <c:v>3.2768499999999999E-9</c:v>
                </c:pt>
                <c:pt idx="686">
                  <c:v>3.2799800000000001E-9</c:v>
                </c:pt>
                <c:pt idx="687">
                  <c:v>3.2831E-9</c:v>
                </c:pt>
                <c:pt idx="688">
                  <c:v>3.2862300000000001E-9</c:v>
                </c:pt>
                <c:pt idx="689">
                  <c:v>3.28935E-9</c:v>
                </c:pt>
                <c:pt idx="690">
                  <c:v>3.2924800000000002E-9</c:v>
                </c:pt>
                <c:pt idx="691">
                  <c:v>3.2956000000000001E-9</c:v>
                </c:pt>
                <c:pt idx="692">
                  <c:v>3.2987299999999998E-9</c:v>
                </c:pt>
                <c:pt idx="693">
                  <c:v>3.3018500000000001E-9</c:v>
                </c:pt>
                <c:pt idx="694">
                  <c:v>3.3049799999999999E-9</c:v>
                </c:pt>
                <c:pt idx="695">
                  <c:v>3.3081000000000002E-9</c:v>
                </c:pt>
                <c:pt idx="696">
                  <c:v>3.3112299999999999E-9</c:v>
                </c:pt>
                <c:pt idx="697">
                  <c:v>3.3143499999999998E-9</c:v>
                </c:pt>
                <c:pt idx="698">
                  <c:v>3.31748E-9</c:v>
                </c:pt>
                <c:pt idx="699">
                  <c:v>3.3205999999999999E-9</c:v>
                </c:pt>
                <c:pt idx="700">
                  <c:v>3.3237300000000001E-9</c:v>
                </c:pt>
                <c:pt idx="701">
                  <c:v>3.3268499999999999E-9</c:v>
                </c:pt>
                <c:pt idx="702">
                  <c:v>3.3299800000000001E-9</c:v>
                </c:pt>
                <c:pt idx="703">
                  <c:v>3.3331E-9</c:v>
                </c:pt>
                <c:pt idx="704">
                  <c:v>3.3362300000000002E-9</c:v>
                </c:pt>
                <c:pt idx="705">
                  <c:v>3.3393500000000001E-9</c:v>
                </c:pt>
                <c:pt idx="706">
                  <c:v>3.3424799999999998E-9</c:v>
                </c:pt>
                <c:pt idx="707">
                  <c:v>3.3456000000000001E-9</c:v>
                </c:pt>
                <c:pt idx="708">
                  <c:v>3.3487299999999999E-9</c:v>
                </c:pt>
                <c:pt idx="709">
                  <c:v>3.3518500000000002E-9</c:v>
                </c:pt>
                <c:pt idx="710">
                  <c:v>3.3549799999999999E-9</c:v>
                </c:pt>
                <c:pt idx="711">
                  <c:v>3.3580999999999998E-9</c:v>
                </c:pt>
                <c:pt idx="712">
                  <c:v>3.36123E-9</c:v>
                </c:pt>
                <c:pt idx="713">
                  <c:v>3.3643499999999999E-9</c:v>
                </c:pt>
                <c:pt idx="714">
                  <c:v>3.36748E-9</c:v>
                </c:pt>
                <c:pt idx="715">
                  <c:v>3.3705999999999999E-9</c:v>
                </c:pt>
                <c:pt idx="716">
                  <c:v>3.3737300000000001E-9</c:v>
                </c:pt>
                <c:pt idx="717">
                  <c:v>3.37685E-9</c:v>
                </c:pt>
                <c:pt idx="718">
                  <c:v>3.3799800000000002E-9</c:v>
                </c:pt>
                <c:pt idx="719">
                  <c:v>3.3831E-9</c:v>
                </c:pt>
                <c:pt idx="720">
                  <c:v>3.3862300000000002E-9</c:v>
                </c:pt>
                <c:pt idx="721">
                  <c:v>3.3893500000000001E-9</c:v>
                </c:pt>
                <c:pt idx="722">
                  <c:v>3.3924799999999998E-9</c:v>
                </c:pt>
                <c:pt idx="723">
                  <c:v>3.3956000000000001E-9</c:v>
                </c:pt>
                <c:pt idx="724">
                  <c:v>3.3987299999999999E-9</c:v>
                </c:pt>
                <c:pt idx="725">
                  <c:v>3.4018500000000002E-9</c:v>
                </c:pt>
                <c:pt idx="726">
                  <c:v>3.40498E-9</c:v>
                </c:pt>
                <c:pt idx="727">
                  <c:v>3.4080999999999998E-9</c:v>
                </c:pt>
                <c:pt idx="728">
                  <c:v>3.41123E-9</c:v>
                </c:pt>
                <c:pt idx="729">
                  <c:v>3.4143499999999999E-9</c:v>
                </c:pt>
                <c:pt idx="730">
                  <c:v>3.4174800000000001E-9</c:v>
                </c:pt>
                <c:pt idx="731">
                  <c:v>3.4206E-9</c:v>
                </c:pt>
                <c:pt idx="732">
                  <c:v>3.4237300000000001E-9</c:v>
                </c:pt>
                <c:pt idx="733">
                  <c:v>3.42685E-9</c:v>
                </c:pt>
                <c:pt idx="734">
                  <c:v>3.4299800000000002E-9</c:v>
                </c:pt>
                <c:pt idx="735">
                  <c:v>3.4331000000000001E-9</c:v>
                </c:pt>
                <c:pt idx="736">
                  <c:v>3.4362299999999998E-9</c:v>
                </c:pt>
                <c:pt idx="737">
                  <c:v>3.4393500000000001E-9</c:v>
                </c:pt>
                <c:pt idx="738">
                  <c:v>3.4424799999999999E-9</c:v>
                </c:pt>
                <c:pt idx="739">
                  <c:v>3.4456000000000002E-9</c:v>
                </c:pt>
                <c:pt idx="740">
                  <c:v>3.4487299999999999E-9</c:v>
                </c:pt>
                <c:pt idx="741">
                  <c:v>3.4518499999999998E-9</c:v>
                </c:pt>
                <c:pt idx="742">
                  <c:v>3.45498E-9</c:v>
                </c:pt>
                <c:pt idx="743">
                  <c:v>3.4580999999999999E-9</c:v>
                </c:pt>
                <c:pt idx="744">
                  <c:v>3.4612300000000001E-9</c:v>
                </c:pt>
                <c:pt idx="745">
                  <c:v>3.4643499999999999E-9</c:v>
                </c:pt>
                <c:pt idx="746">
                  <c:v>3.4674800000000001E-9</c:v>
                </c:pt>
                <c:pt idx="747">
                  <c:v>3.4706E-9</c:v>
                </c:pt>
                <c:pt idx="748">
                  <c:v>3.4737300000000002E-9</c:v>
                </c:pt>
                <c:pt idx="749">
                  <c:v>3.47685E-9</c:v>
                </c:pt>
                <c:pt idx="750">
                  <c:v>3.4799799999999998E-9</c:v>
                </c:pt>
                <c:pt idx="751">
                  <c:v>3.4831000000000001E-9</c:v>
                </c:pt>
                <c:pt idx="752">
                  <c:v>3.4862299999999999E-9</c:v>
                </c:pt>
                <c:pt idx="753">
                  <c:v>3.4893500000000002E-9</c:v>
                </c:pt>
                <c:pt idx="754">
                  <c:v>3.4924799999999999E-9</c:v>
                </c:pt>
                <c:pt idx="755">
                  <c:v>3.4955999999999998E-9</c:v>
                </c:pt>
                <c:pt idx="756">
                  <c:v>3.49873E-9</c:v>
                </c:pt>
                <c:pt idx="757">
                  <c:v>3.5018499999999999E-9</c:v>
                </c:pt>
                <c:pt idx="758">
                  <c:v>3.50498E-9</c:v>
                </c:pt>
                <c:pt idx="759">
                  <c:v>3.5080999999999999E-9</c:v>
                </c:pt>
                <c:pt idx="760">
                  <c:v>3.5112300000000001E-9</c:v>
                </c:pt>
                <c:pt idx="761">
                  <c:v>3.51435E-9</c:v>
                </c:pt>
                <c:pt idx="762">
                  <c:v>3.5174800000000001E-9</c:v>
                </c:pt>
                <c:pt idx="763">
                  <c:v>3.5206E-9</c:v>
                </c:pt>
                <c:pt idx="764">
                  <c:v>3.5237300000000002E-9</c:v>
                </c:pt>
                <c:pt idx="765">
                  <c:v>3.5268500000000001E-9</c:v>
                </c:pt>
                <c:pt idx="766">
                  <c:v>3.5299799999999998E-9</c:v>
                </c:pt>
                <c:pt idx="767">
                  <c:v>3.5331000000000001E-9</c:v>
                </c:pt>
                <c:pt idx="768">
                  <c:v>3.5362299999999999E-9</c:v>
                </c:pt>
                <c:pt idx="769">
                  <c:v>3.5393500000000002E-9</c:v>
                </c:pt>
                <c:pt idx="770">
                  <c:v>3.54248E-9</c:v>
                </c:pt>
                <c:pt idx="771">
                  <c:v>3.5455999999999998E-9</c:v>
                </c:pt>
                <c:pt idx="772">
                  <c:v>3.54873E-9</c:v>
                </c:pt>
                <c:pt idx="773">
                  <c:v>3.5518499999999999E-9</c:v>
                </c:pt>
                <c:pt idx="774">
                  <c:v>3.5549800000000001E-9</c:v>
                </c:pt>
                <c:pt idx="775">
                  <c:v>3.5580999999999999E-9</c:v>
                </c:pt>
                <c:pt idx="776">
                  <c:v>3.5612300000000001E-9</c:v>
                </c:pt>
                <c:pt idx="777">
                  <c:v>3.56435E-9</c:v>
                </c:pt>
                <c:pt idx="778">
                  <c:v>3.5674800000000002E-9</c:v>
                </c:pt>
                <c:pt idx="779">
                  <c:v>3.5706000000000001E-9</c:v>
                </c:pt>
                <c:pt idx="780">
                  <c:v>3.5737299999999998E-9</c:v>
                </c:pt>
                <c:pt idx="781">
                  <c:v>3.5768500000000001E-9</c:v>
                </c:pt>
                <c:pt idx="782">
                  <c:v>3.5799799999999999E-9</c:v>
                </c:pt>
                <c:pt idx="783">
                  <c:v>3.5831000000000002E-9</c:v>
                </c:pt>
                <c:pt idx="784">
                  <c:v>3.5862299999999999E-9</c:v>
                </c:pt>
                <c:pt idx="785">
                  <c:v>3.5893499999999998E-9</c:v>
                </c:pt>
                <c:pt idx="786">
                  <c:v>3.59248E-9</c:v>
                </c:pt>
                <c:pt idx="787">
                  <c:v>3.5955999999999999E-9</c:v>
                </c:pt>
                <c:pt idx="788">
                  <c:v>3.59873E-9</c:v>
                </c:pt>
                <c:pt idx="789">
                  <c:v>3.6018499999999999E-9</c:v>
                </c:pt>
                <c:pt idx="790">
                  <c:v>3.6049800000000001E-9</c:v>
                </c:pt>
                <c:pt idx="791">
                  <c:v>3.6081E-9</c:v>
                </c:pt>
                <c:pt idx="792">
                  <c:v>3.6112300000000002E-9</c:v>
                </c:pt>
                <c:pt idx="793">
                  <c:v>3.61435E-9</c:v>
                </c:pt>
                <c:pt idx="794">
                  <c:v>3.6174799999999998E-9</c:v>
                </c:pt>
                <c:pt idx="795">
                  <c:v>3.6206000000000001E-9</c:v>
                </c:pt>
                <c:pt idx="796">
                  <c:v>3.6237299999999999E-9</c:v>
                </c:pt>
                <c:pt idx="797">
                  <c:v>3.6268500000000001E-9</c:v>
                </c:pt>
                <c:pt idx="798">
                  <c:v>3.6299799999999999E-9</c:v>
                </c:pt>
                <c:pt idx="799">
                  <c:v>3.6331000000000002E-9</c:v>
                </c:pt>
                <c:pt idx="800">
                  <c:v>3.63623E-9</c:v>
                </c:pt>
                <c:pt idx="801">
                  <c:v>3.6393499999999998E-9</c:v>
                </c:pt>
                <c:pt idx="802">
                  <c:v>3.64248E-9</c:v>
                </c:pt>
                <c:pt idx="803">
                  <c:v>3.6455999999999999E-9</c:v>
                </c:pt>
                <c:pt idx="804">
                  <c:v>3.6487300000000001E-9</c:v>
                </c:pt>
                <c:pt idx="805">
                  <c:v>3.65185E-9</c:v>
                </c:pt>
                <c:pt idx="806">
                  <c:v>3.6549800000000001E-9</c:v>
                </c:pt>
                <c:pt idx="807">
                  <c:v>3.6581E-9</c:v>
                </c:pt>
                <c:pt idx="808">
                  <c:v>3.6612300000000002E-9</c:v>
                </c:pt>
                <c:pt idx="809">
                  <c:v>3.6643500000000001E-9</c:v>
                </c:pt>
                <c:pt idx="810">
                  <c:v>3.6674799999999998E-9</c:v>
                </c:pt>
                <c:pt idx="811">
                  <c:v>3.6706000000000001E-9</c:v>
                </c:pt>
                <c:pt idx="812">
                  <c:v>3.6737299999999999E-9</c:v>
                </c:pt>
                <c:pt idx="813">
                  <c:v>3.6768500000000002E-9</c:v>
                </c:pt>
                <c:pt idx="814">
                  <c:v>3.6799799999999999E-9</c:v>
                </c:pt>
                <c:pt idx="815">
                  <c:v>3.6830999999999998E-9</c:v>
                </c:pt>
                <c:pt idx="816">
                  <c:v>3.68623E-9</c:v>
                </c:pt>
                <c:pt idx="817">
                  <c:v>3.6893499999999999E-9</c:v>
                </c:pt>
                <c:pt idx="818">
                  <c:v>3.6924800000000001E-9</c:v>
                </c:pt>
                <c:pt idx="819">
                  <c:v>3.6955999999999999E-9</c:v>
                </c:pt>
                <c:pt idx="820">
                  <c:v>3.6987300000000001E-9</c:v>
                </c:pt>
                <c:pt idx="821">
                  <c:v>3.70185E-9</c:v>
                </c:pt>
                <c:pt idx="822">
                  <c:v>3.7049800000000002E-9</c:v>
                </c:pt>
                <c:pt idx="823">
                  <c:v>3.7081E-9</c:v>
                </c:pt>
                <c:pt idx="824">
                  <c:v>3.7112299999999998E-9</c:v>
                </c:pt>
                <c:pt idx="825">
                  <c:v>3.7143500000000001E-9</c:v>
                </c:pt>
                <c:pt idx="826">
                  <c:v>3.7174799999999999E-9</c:v>
                </c:pt>
                <c:pt idx="827">
                  <c:v>3.7206000000000002E-9</c:v>
                </c:pt>
                <c:pt idx="828">
                  <c:v>3.7237299999999999E-9</c:v>
                </c:pt>
                <c:pt idx="829">
                  <c:v>3.7268500000000002E-9</c:v>
                </c:pt>
                <c:pt idx="830">
                  <c:v>3.7299800000000004E-9</c:v>
                </c:pt>
                <c:pt idx="831">
                  <c:v>3.7330999999999999E-9</c:v>
                </c:pt>
                <c:pt idx="832">
                  <c:v>3.73623E-9</c:v>
                </c:pt>
                <c:pt idx="833">
                  <c:v>3.7393500000000003E-9</c:v>
                </c:pt>
                <c:pt idx="834">
                  <c:v>3.7424799999999997E-9</c:v>
                </c:pt>
                <c:pt idx="835">
                  <c:v>3.7456E-9</c:v>
                </c:pt>
                <c:pt idx="836">
                  <c:v>3.7487300000000001E-9</c:v>
                </c:pt>
                <c:pt idx="837">
                  <c:v>3.7518499999999996E-9</c:v>
                </c:pt>
                <c:pt idx="838">
                  <c:v>3.7549799999999998E-9</c:v>
                </c:pt>
                <c:pt idx="839">
                  <c:v>3.7581000000000001E-9</c:v>
                </c:pt>
                <c:pt idx="840">
                  <c:v>3.7612300000000003E-9</c:v>
                </c:pt>
                <c:pt idx="841">
                  <c:v>3.7643499999999997E-9</c:v>
                </c:pt>
                <c:pt idx="842">
                  <c:v>3.7674799999999999E-9</c:v>
                </c:pt>
                <c:pt idx="843">
                  <c:v>3.7706000000000002E-9</c:v>
                </c:pt>
                <c:pt idx="844">
                  <c:v>3.7737300000000004E-9</c:v>
                </c:pt>
                <c:pt idx="845">
                  <c:v>3.7768499999999998E-9</c:v>
                </c:pt>
                <c:pt idx="846">
                  <c:v>3.77998E-9</c:v>
                </c:pt>
                <c:pt idx="847">
                  <c:v>3.7831000000000003E-9</c:v>
                </c:pt>
                <c:pt idx="848">
                  <c:v>3.7862299999999997E-9</c:v>
                </c:pt>
                <c:pt idx="849">
                  <c:v>3.7893499999999999E-9</c:v>
                </c:pt>
                <c:pt idx="850">
                  <c:v>3.7924800000000001E-9</c:v>
                </c:pt>
                <c:pt idx="851">
                  <c:v>3.7955999999999996E-9</c:v>
                </c:pt>
                <c:pt idx="852">
                  <c:v>3.7987299999999998E-9</c:v>
                </c:pt>
                <c:pt idx="853">
                  <c:v>3.8018500000000001E-9</c:v>
                </c:pt>
                <c:pt idx="854">
                  <c:v>3.8049800000000002E-9</c:v>
                </c:pt>
                <c:pt idx="855">
                  <c:v>3.8080999999999997E-9</c:v>
                </c:pt>
                <c:pt idx="856">
                  <c:v>3.8112299999999999E-9</c:v>
                </c:pt>
                <c:pt idx="857">
                  <c:v>3.8143500000000002E-9</c:v>
                </c:pt>
                <c:pt idx="858">
                  <c:v>3.8174800000000003E-9</c:v>
                </c:pt>
                <c:pt idx="859">
                  <c:v>3.8205999999999998E-9</c:v>
                </c:pt>
                <c:pt idx="860">
                  <c:v>3.82373E-9</c:v>
                </c:pt>
                <c:pt idx="861">
                  <c:v>3.8268500000000003E-9</c:v>
                </c:pt>
                <c:pt idx="862">
                  <c:v>3.8299799999999996E-9</c:v>
                </c:pt>
                <c:pt idx="863">
                  <c:v>3.8330999999999999E-9</c:v>
                </c:pt>
                <c:pt idx="864">
                  <c:v>3.8362300000000001E-9</c:v>
                </c:pt>
                <c:pt idx="865">
                  <c:v>3.8393500000000004E-9</c:v>
                </c:pt>
                <c:pt idx="866">
                  <c:v>3.8424799999999997E-9</c:v>
                </c:pt>
                <c:pt idx="867">
                  <c:v>3.8456E-9</c:v>
                </c:pt>
                <c:pt idx="868">
                  <c:v>3.8487300000000002E-9</c:v>
                </c:pt>
                <c:pt idx="869">
                  <c:v>3.8518499999999997E-9</c:v>
                </c:pt>
                <c:pt idx="870">
                  <c:v>3.8549799999999999E-9</c:v>
                </c:pt>
                <c:pt idx="871">
                  <c:v>3.8581000000000001E-9</c:v>
                </c:pt>
                <c:pt idx="872">
                  <c:v>3.8612300000000003E-9</c:v>
                </c:pt>
                <c:pt idx="873">
                  <c:v>3.8643499999999998E-9</c:v>
                </c:pt>
                <c:pt idx="874">
                  <c:v>3.86748E-9</c:v>
                </c:pt>
                <c:pt idx="875">
                  <c:v>3.8706000000000003E-9</c:v>
                </c:pt>
                <c:pt idx="876">
                  <c:v>3.8737299999999996E-9</c:v>
                </c:pt>
                <c:pt idx="877">
                  <c:v>3.8768499999999999E-9</c:v>
                </c:pt>
                <c:pt idx="878">
                  <c:v>3.8799800000000001E-9</c:v>
                </c:pt>
                <c:pt idx="879">
                  <c:v>3.8831000000000004E-9</c:v>
                </c:pt>
                <c:pt idx="880">
                  <c:v>3.8862299999999997E-9</c:v>
                </c:pt>
                <c:pt idx="881">
                  <c:v>3.88935E-9</c:v>
                </c:pt>
                <c:pt idx="882">
                  <c:v>3.8924800000000002E-9</c:v>
                </c:pt>
                <c:pt idx="883">
                  <c:v>3.8955999999999997E-9</c:v>
                </c:pt>
                <c:pt idx="884">
                  <c:v>3.8987299999999998E-9</c:v>
                </c:pt>
                <c:pt idx="885">
                  <c:v>3.9018500000000001E-9</c:v>
                </c:pt>
                <c:pt idx="886">
                  <c:v>3.9049800000000003E-9</c:v>
                </c:pt>
                <c:pt idx="887">
                  <c:v>3.9080999999999998E-9</c:v>
                </c:pt>
                <c:pt idx="888">
                  <c:v>3.9112299999999999E-9</c:v>
                </c:pt>
                <c:pt idx="889">
                  <c:v>3.9143500000000002E-9</c:v>
                </c:pt>
                <c:pt idx="890">
                  <c:v>3.9174799999999996E-9</c:v>
                </c:pt>
                <c:pt idx="891">
                  <c:v>3.9205999999999999E-9</c:v>
                </c:pt>
                <c:pt idx="892">
                  <c:v>3.9237300000000001E-9</c:v>
                </c:pt>
                <c:pt idx="893">
                  <c:v>3.9268500000000004E-9</c:v>
                </c:pt>
                <c:pt idx="894">
                  <c:v>3.9299799999999997E-9</c:v>
                </c:pt>
                <c:pt idx="895">
                  <c:v>3.9331E-9</c:v>
                </c:pt>
                <c:pt idx="896">
                  <c:v>3.9362300000000002E-9</c:v>
                </c:pt>
                <c:pt idx="897">
                  <c:v>3.9393499999999996E-9</c:v>
                </c:pt>
                <c:pt idx="898">
                  <c:v>3.9424799999999998E-9</c:v>
                </c:pt>
                <c:pt idx="899">
                  <c:v>3.9456000000000001E-9</c:v>
                </c:pt>
                <c:pt idx="900">
                  <c:v>3.9487300000000003E-9</c:v>
                </c:pt>
                <c:pt idx="901">
                  <c:v>3.9518499999999997E-9</c:v>
                </c:pt>
                <c:pt idx="902">
                  <c:v>3.9549799999999999E-9</c:v>
                </c:pt>
                <c:pt idx="903">
                  <c:v>3.9581000000000002E-9</c:v>
                </c:pt>
                <c:pt idx="904">
                  <c:v>3.9612300000000004E-9</c:v>
                </c:pt>
                <c:pt idx="905">
                  <c:v>3.9643499999999999E-9</c:v>
                </c:pt>
                <c:pt idx="906">
                  <c:v>3.96748E-9</c:v>
                </c:pt>
                <c:pt idx="907">
                  <c:v>3.9706000000000003E-9</c:v>
                </c:pt>
                <c:pt idx="908">
                  <c:v>3.9737299999999997E-9</c:v>
                </c:pt>
                <c:pt idx="909">
                  <c:v>3.97685E-9</c:v>
                </c:pt>
                <c:pt idx="910">
                  <c:v>3.9799800000000001E-9</c:v>
                </c:pt>
                <c:pt idx="911">
                  <c:v>3.9830999999999996E-9</c:v>
                </c:pt>
                <c:pt idx="912">
                  <c:v>3.9862299999999998E-9</c:v>
                </c:pt>
                <c:pt idx="913">
                  <c:v>3.9893500000000001E-9</c:v>
                </c:pt>
                <c:pt idx="914">
                  <c:v>3.9924800000000003E-9</c:v>
                </c:pt>
                <c:pt idx="915">
                  <c:v>3.9955999999999997E-9</c:v>
                </c:pt>
                <c:pt idx="916">
                  <c:v>3.9987299999999999E-9</c:v>
                </c:pt>
                <c:pt idx="917">
                  <c:v>4.0018500000000002E-9</c:v>
                </c:pt>
                <c:pt idx="918">
                  <c:v>4.0049800000000004E-9</c:v>
                </c:pt>
                <c:pt idx="919">
                  <c:v>4.0080999999999998E-9</c:v>
                </c:pt>
                <c:pt idx="920">
                  <c:v>4.01123E-9</c:v>
                </c:pt>
                <c:pt idx="921">
                  <c:v>4.0143500000000003E-9</c:v>
                </c:pt>
                <c:pt idx="922">
                  <c:v>4.0174799999999997E-9</c:v>
                </c:pt>
                <c:pt idx="923">
                  <c:v>4.0206E-9</c:v>
                </c:pt>
                <c:pt idx="924">
                  <c:v>4.0237300000000001E-9</c:v>
                </c:pt>
                <c:pt idx="925">
                  <c:v>4.0268499999999996E-9</c:v>
                </c:pt>
                <c:pt idx="926">
                  <c:v>4.0299799999999998E-9</c:v>
                </c:pt>
                <c:pt idx="927">
                  <c:v>4.0331000000000001E-9</c:v>
                </c:pt>
                <c:pt idx="928">
                  <c:v>4.0362300000000002E-9</c:v>
                </c:pt>
                <c:pt idx="929">
                  <c:v>4.0393499999999997E-9</c:v>
                </c:pt>
                <c:pt idx="930">
                  <c:v>4.0424799999999999E-9</c:v>
                </c:pt>
                <c:pt idx="931">
                  <c:v>4.0456000000000002E-9</c:v>
                </c:pt>
                <c:pt idx="932">
                  <c:v>4.0487300000000003E-9</c:v>
                </c:pt>
                <c:pt idx="933">
                  <c:v>4.0518499999999998E-9</c:v>
                </c:pt>
                <c:pt idx="934">
                  <c:v>4.05498E-9</c:v>
                </c:pt>
                <c:pt idx="935">
                  <c:v>4.0581000000000003E-9</c:v>
                </c:pt>
                <c:pt idx="936">
                  <c:v>4.0612299999999996E-9</c:v>
                </c:pt>
                <c:pt idx="937">
                  <c:v>4.0643499999999999E-9</c:v>
                </c:pt>
                <c:pt idx="938">
                  <c:v>4.0674800000000001E-9</c:v>
                </c:pt>
                <c:pt idx="939">
                  <c:v>4.0706000000000004E-9</c:v>
                </c:pt>
                <c:pt idx="940">
                  <c:v>4.0737299999999997E-9</c:v>
                </c:pt>
                <c:pt idx="941">
                  <c:v>4.07685E-9</c:v>
                </c:pt>
                <c:pt idx="942">
                  <c:v>4.0799800000000002E-9</c:v>
                </c:pt>
                <c:pt idx="943">
                  <c:v>4.0830999999999997E-9</c:v>
                </c:pt>
                <c:pt idx="944">
                  <c:v>4.0862299999999999E-9</c:v>
                </c:pt>
                <c:pt idx="945">
                  <c:v>4.0893500000000002E-9</c:v>
                </c:pt>
                <c:pt idx="946">
                  <c:v>4.0924800000000003E-9</c:v>
                </c:pt>
                <c:pt idx="947">
                  <c:v>4.0955999999999998E-9</c:v>
                </c:pt>
                <c:pt idx="948">
                  <c:v>4.09873E-9</c:v>
                </c:pt>
                <c:pt idx="949">
                  <c:v>4.1018500000000003E-9</c:v>
                </c:pt>
                <c:pt idx="950">
                  <c:v>4.1049799999999996E-9</c:v>
                </c:pt>
                <c:pt idx="951">
                  <c:v>4.1080999999999999E-9</c:v>
                </c:pt>
                <c:pt idx="952">
                  <c:v>4.1112300000000001E-9</c:v>
                </c:pt>
                <c:pt idx="953">
                  <c:v>4.1143500000000004E-9</c:v>
                </c:pt>
                <c:pt idx="954">
                  <c:v>4.1174799999999997E-9</c:v>
                </c:pt>
                <c:pt idx="955">
                  <c:v>4.1206E-9</c:v>
                </c:pt>
                <c:pt idx="956">
                  <c:v>4.1237300000000002E-9</c:v>
                </c:pt>
                <c:pt idx="957">
                  <c:v>4.1268499999999997E-9</c:v>
                </c:pt>
                <c:pt idx="958">
                  <c:v>4.1299799999999998E-9</c:v>
                </c:pt>
                <c:pt idx="959">
                  <c:v>4.1331000000000001E-9</c:v>
                </c:pt>
                <c:pt idx="960">
                  <c:v>4.1362300000000003E-9</c:v>
                </c:pt>
                <c:pt idx="961">
                  <c:v>4.1393499999999998E-9</c:v>
                </c:pt>
                <c:pt idx="962">
                  <c:v>4.1424799999999999E-9</c:v>
                </c:pt>
                <c:pt idx="963">
                  <c:v>4.1456000000000002E-9</c:v>
                </c:pt>
                <c:pt idx="964">
                  <c:v>4.1487299999999996E-9</c:v>
                </c:pt>
                <c:pt idx="965">
                  <c:v>4.1518499999999999E-9</c:v>
                </c:pt>
                <c:pt idx="966">
                  <c:v>4.1549800000000001E-9</c:v>
                </c:pt>
                <c:pt idx="967">
                  <c:v>4.1581000000000004E-9</c:v>
                </c:pt>
                <c:pt idx="968">
                  <c:v>4.1612299999999997E-9</c:v>
                </c:pt>
                <c:pt idx="969">
                  <c:v>4.16435E-9</c:v>
                </c:pt>
                <c:pt idx="970">
                  <c:v>4.1674800000000002E-9</c:v>
                </c:pt>
                <c:pt idx="971">
                  <c:v>4.1705999999999996E-9</c:v>
                </c:pt>
                <c:pt idx="972">
                  <c:v>4.1737299999999998E-9</c:v>
                </c:pt>
                <c:pt idx="973">
                  <c:v>4.1768500000000001E-9</c:v>
                </c:pt>
                <c:pt idx="974">
                  <c:v>4.1799800000000003E-9</c:v>
                </c:pt>
                <c:pt idx="975">
                  <c:v>4.1830999999999998E-9</c:v>
                </c:pt>
                <c:pt idx="976">
                  <c:v>4.1862299999999999E-9</c:v>
                </c:pt>
                <c:pt idx="977">
                  <c:v>4.1893500000000002E-9</c:v>
                </c:pt>
                <c:pt idx="978">
                  <c:v>4.1924800000000004E-9</c:v>
                </c:pt>
                <c:pt idx="979">
                  <c:v>4.1955999999999999E-9</c:v>
                </c:pt>
                <c:pt idx="980">
                  <c:v>4.19873E-9</c:v>
                </c:pt>
                <c:pt idx="981">
                  <c:v>4.2018500000000003E-9</c:v>
                </c:pt>
                <c:pt idx="982">
                  <c:v>4.2049799999999997E-9</c:v>
                </c:pt>
                <c:pt idx="983">
                  <c:v>4.2081E-9</c:v>
                </c:pt>
                <c:pt idx="984">
                  <c:v>4.2112300000000001E-9</c:v>
                </c:pt>
                <c:pt idx="985">
                  <c:v>4.2143499999999996E-9</c:v>
                </c:pt>
                <c:pt idx="986">
                  <c:v>4.2174799999999998E-9</c:v>
                </c:pt>
                <c:pt idx="987">
                  <c:v>4.2206000000000001E-9</c:v>
                </c:pt>
                <c:pt idx="988">
                  <c:v>4.2237300000000003E-9</c:v>
                </c:pt>
                <c:pt idx="989">
                  <c:v>4.2268499999999997E-9</c:v>
                </c:pt>
                <c:pt idx="990">
                  <c:v>4.2299799999999999E-9</c:v>
                </c:pt>
                <c:pt idx="991">
                  <c:v>4.2331000000000002E-9</c:v>
                </c:pt>
                <c:pt idx="992">
                  <c:v>4.2362300000000004E-9</c:v>
                </c:pt>
                <c:pt idx="993">
                  <c:v>4.2393499999999998E-9</c:v>
                </c:pt>
                <c:pt idx="994">
                  <c:v>4.24248E-9</c:v>
                </c:pt>
                <c:pt idx="995">
                  <c:v>4.2456000000000003E-9</c:v>
                </c:pt>
                <c:pt idx="996">
                  <c:v>4.2487299999999997E-9</c:v>
                </c:pt>
                <c:pt idx="997">
                  <c:v>4.25185E-9</c:v>
                </c:pt>
                <c:pt idx="998">
                  <c:v>4.2549800000000001E-9</c:v>
                </c:pt>
                <c:pt idx="999">
                  <c:v>4.2580999999999996E-9</c:v>
                </c:pt>
                <c:pt idx="1000">
                  <c:v>4.2612299999999998E-9</c:v>
                </c:pt>
                <c:pt idx="1001">
                  <c:v>4.2643500000000001E-9</c:v>
                </c:pt>
                <c:pt idx="1002">
                  <c:v>4.2674800000000002E-9</c:v>
                </c:pt>
                <c:pt idx="1003">
                  <c:v>4.2705999999999997E-9</c:v>
                </c:pt>
                <c:pt idx="1004">
                  <c:v>4.2737299999999999E-9</c:v>
                </c:pt>
                <c:pt idx="1005">
                  <c:v>4.2768500000000002E-9</c:v>
                </c:pt>
                <c:pt idx="1006">
                  <c:v>4.2799800000000004E-9</c:v>
                </c:pt>
                <c:pt idx="1007">
                  <c:v>4.2830999999999998E-9</c:v>
                </c:pt>
                <c:pt idx="1008">
                  <c:v>4.28623E-9</c:v>
                </c:pt>
                <c:pt idx="1009">
                  <c:v>4.2893500000000003E-9</c:v>
                </c:pt>
                <c:pt idx="1010">
                  <c:v>4.2924799999999996E-9</c:v>
                </c:pt>
                <c:pt idx="1011">
                  <c:v>4.2955999999999999E-9</c:v>
                </c:pt>
                <c:pt idx="1012">
                  <c:v>4.2987300000000001E-9</c:v>
                </c:pt>
                <c:pt idx="1013">
                  <c:v>4.3018500000000004E-9</c:v>
                </c:pt>
                <c:pt idx="1014">
                  <c:v>4.3049799999999997E-9</c:v>
                </c:pt>
                <c:pt idx="1015">
                  <c:v>4.3081E-9</c:v>
                </c:pt>
                <c:pt idx="1016">
                  <c:v>4.3112300000000002E-9</c:v>
                </c:pt>
                <c:pt idx="1017">
                  <c:v>4.3143499999999997E-9</c:v>
                </c:pt>
                <c:pt idx="1018">
                  <c:v>4.3174799999999999E-9</c:v>
                </c:pt>
                <c:pt idx="1019">
                  <c:v>4.3206000000000002E-9</c:v>
                </c:pt>
                <c:pt idx="1020">
                  <c:v>4.3237300000000003E-9</c:v>
                </c:pt>
                <c:pt idx="1021">
                  <c:v>4.3268499999999998E-9</c:v>
                </c:pt>
                <c:pt idx="1022">
                  <c:v>4.32998E-9</c:v>
                </c:pt>
                <c:pt idx="1023">
                  <c:v>4.3331000000000003E-9</c:v>
                </c:pt>
                <c:pt idx="1024">
                  <c:v>4.3362299999999996E-9</c:v>
                </c:pt>
                <c:pt idx="1025">
                  <c:v>4.3393499999999999E-9</c:v>
                </c:pt>
                <c:pt idx="1026">
                  <c:v>4.3424800000000001E-9</c:v>
                </c:pt>
                <c:pt idx="1027">
                  <c:v>4.3456000000000004E-9</c:v>
                </c:pt>
                <c:pt idx="1028">
                  <c:v>4.3487299999999997E-9</c:v>
                </c:pt>
                <c:pt idx="1029">
                  <c:v>4.35185E-9</c:v>
                </c:pt>
                <c:pt idx="1030">
                  <c:v>4.3549800000000002E-9</c:v>
                </c:pt>
                <c:pt idx="1031">
                  <c:v>4.3580999999999997E-9</c:v>
                </c:pt>
                <c:pt idx="1032">
                  <c:v>4.3612299999999998E-9</c:v>
                </c:pt>
                <c:pt idx="1033">
                  <c:v>4.3643500000000001E-9</c:v>
                </c:pt>
                <c:pt idx="1034">
                  <c:v>4.3674800000000003E-9</c:v>
                </c:pt>
                <c:pt idx="1035">
                  <c:v>4.3705999999999998E-9</c:v>
                </c:pt>
                <c:pt idx="1036">
                  <c:v>4.37373E-9</c:v>
                </c:pt>
                <c:pt idx="1037">
                  <c:v>4.3768500000000002E-9</c:v>
                </c:pt>
                <c:pt idx="1038">
                  <c:v>4.3799799999999996E-9</c:v>
                </c:pt>
                <c:pt idx="1039">
                  <c:v>4.3830999999999999E-9</c:v>
                </c:pt>
                <c:pt idx="1040">
                  <c:v>4.3862300000000001E-9</c:v>
                </c:pt>
                <c:pt idx="1041">
                  <c:v>4.3893500000000004E-9</c:v>
                </c:pt>
                <c:pt idx="1042">
                  <c:v>4.3924799999999997E-9</c:v>
                </c:pt>
                <c:pt idx="1043">
                  <c:v>4.3956E-9</c:v>
                </c:pt>
                <c:pt idx="1044">
                  <c:v>4.3987300000000002E-9</c:v>
                </c:pt>
                <c:pt idx="1045">
                  <c:v>4.4018499999999996E-9</c:v>
                </c:pt>
                <c:pt idx="1046">
                  <c:v>4.4049799999999998E-9</c:v>
                </c:pt>
                <c:pt idx="1047">
                  <c:v>4.4081000000000001E-9</c:v>
                </c:pt>
                <c:pt idx="1048">
                  <c:v>4.4112300000000003E-9</c:v>
                </c:pt>
                <c:pt idx="1049">
                  <c:v>4.4143499999999998E-9</c:v>
                </c:pt>
                <c:pt idx="1050">
                  <c:v>4.4174799999999999E-9</c:v>
                </c:pt>
                <c:pt idx="1051">
                  <c:v>4.4206000000000002E-9</c:v>
                </c:pt>
                <c:pt idx="1052">
                  <c:v>4.4237300000000004E-9</c:v>
                </c:pt>
                <c:pt idx="1053">
                  <c:v>4.4268499999999999E-9</c:v>
                </c:pt>
                <c:pt idx="1054">
                  <c:v>4.42998E-9</c:v>
                </c:pt>
                <c:pt idx="1055">
                  <c:v>4.4331000000000003E-9</c:v>
                </c:pt>
                <c:pt idx="1056">
                  <c:v>4.4362299999999997E-9</c:v>
                </c:pt>
                <c:pt idx="1057">
                  <c:v>4.43935E-9</c:v>
                </c:pt>
                <c:pt idx="1058">
                  <c:v>4.4424800000000002E-9</c:v>
                </c:pt>
                <c:pt idx="1059">
                  <c:v>4.4455999999999996E-9</c:v>
                </c:pt>
                <c:pt idx="1060">
                  <c:v>4.4487299999999998E-9</c:v>
                </c:pt>
                <c:pt idx="1061">
                  <c:v>4.4518500000000001E-9</c:v>
                </c:pt>
                <c:pt idx="1062">
                  <c:v>4.4549800000000003E-9</c:v>
                </c:pt>
                <c:pt idx="1063">
                  <c:v>4.4580999999999997E-9</c:v>
                </c:pt>
                <c:pt idx="1064">
                  <c:v>4.4612299999999999E-9</c:v>
                </c:pt>
                <c:pt idx="1065">
                  <c:v>4.4643500000000002E-9</c:v>
                </c:pt>
                <c:pt idx="1066">
                  <c:v>4.4674800000000004E-9</c:v>
                </c:pt>
                <c:pt idx="1067">
                  <c:v>4.4705999999999998E-9</c:v>
                </c:pt>
                <c:pt idx="1068">
                  <c:v>4.47373E-9</c:v>
                </c:pt>
                <c:pt idx="1069">
                  <c:v>4.4768500000000003E-9</c:v>
                </c:pt>
                <c:pt idx="1070">
                  <c:v>4.4799799999999997E-9</c:v>
                </c:pt>
                <c:pt idx="1071">
                  <c:v>4.4831E-9</c:v>
                </c:pt>
                <c:pt idx="1072">
                  <c:v>4.4862300000000001E-9</c:v>
                </c:pt>
                <c:pt idx="1073">
                  <c:v>4.4893499999999996E-9</c:v>
                </c:pt>
                <c:pt idx="1074">
                  <c:v>4.4924799999999998E-9</c:v>
                </c:pt>
                <c:pt idx="1075">
                  <c:v>4.4956000000000001E-9</c:v>
                </c:pt>
                <c:pt idx="1076">
                  <c:v>4.4987300000000002E-9</c:v>
                </c:pt>
                <c:pt idx="1077">
                  <c:v>4.5018499999999997E-9</c:v>
                </c:pt>
                <c:pt idx="1078">
                  <c:v>4.5049799999999999E-9</c:v>
                </c:pt>
                <c:pt idx="1079">
                  <c:v>4.5081000000000002E-9</c:v>
                </c:pt>
                <c:pt idx="1080">
                  <c:v>4.5112300000000004E-9</c:v>
                </c:pt>
                <c:pt idx="1081">
                  <c:v>4.5143499999999998E-9</c:v>
                </c:pt>
                <c:pt idx="1082">
                  <c:v>4.51748E-9</c:v>
                </c:pt>
                <c:pt idx="1083">
                  <c:v>4.5206000000000003E-9</c:v>
                </c:pt>
                <c:pt idx="1084">
                  <c:v>4.5237299999999996E-9</c:v>
                </c:pt>
                <c:pt idx="1085">
                  <c:v>4.5268499999999999E-9</c:v>
                </c:pt>
                <c:pt idx="1086">
                  <c:v>4.5299800000000001E-9</c:v>
                </c:pt>
                <c:pt idx="1087">
                  <c:v>4.5331000000000004E-9</c:v>
                </c:pt>
                <c:pt idx="1088">
                  <c:v>4.5362299999999998E-9</c:v>
                </c:pt>
                <c:pt idx="1089">
                  <c:v>4.53935E-9</c:v>
                </c:pt>
                <c:pt idx="1090">
                  <c:v>4.5424800000000002E-9</c:v>
                </c:pt>
                <c:pt idx="1091">
                  <c:v>4.5455999999999997E-9</c:v>
                </c:pt>
                <c:pt idx="1092">
                  <c:v>4.5487299999999999E-9</c:v>
                </c:pt>
                <c:pt idx="1093">
                  <c:v>4.5518500000000002E-9</c:v>
                </c:pt>
                <c:pt idx="1094">
                  <c:v>4.5549800000000003E-9</c:v>
                </c:pt>
                <c:pt idx="1095">
                  <c:v>4.5580999999999998E-9</c:v>
                </c:pt>
                <c:pt idx="1096">
                  <c:v>4.56123E-9</c:v>
                </c:pt>
                <c:pt idx="1097">
                  <c:v>4.5643500000000003E-9</c:v>
                </c:pt>
                <c:pt idx="1098">
                  <c:v>4.5674799999999996E-9</c:v>
                </c:pt>
                <c:pt idx="1099">
                  <c:v>4.5705999999999999E-9</c:v>
                </c:pt>
                <c:pt idx="1100">
                  <c:v>4.5737300000000001E-9</c:v>
                </c:pt>
                <c:pt idx="1101">
                  <c:v>4.5768500000000004E-9</c:v>
                </c:pt>
                <c:pt idx="1102">
                  <c:v>4.5799799999999997E-9</c:v>
                </c:pt>
                <c:pt idx="1103">
                  <c:v>4.5831E-9</c:v>
                </c:pt>
                <c:pt idx="1104">
                  <c:v>4.5862300000000002E-9</c:v>
                </c:pt>
                <c:pt idx="1105">
                  <c:v>4.5893499999999997E-9</c:v>
                </c:pt>
                <c:pt idx="1106">
                  <c:v>4.5924799999999998E-9</c:v>
                </c:pt>
                <c:pt idx="1107">
                  <c:v>4.5956000000000001E-9</c:v>
                </c:pt>
                <c:pt idx="1108">
                  <c:v>4.5987300000000003E-9</c:v>
                </c:pt>
                <c:pt idx="1109">
                  <c:v>4.6018499999999998E-9</c:v>
                </c:pt>
                <c:pt idx="1110">
                  <c:v>4.60498E-9</c:v>
                </c:pt>
                <c:pt idx="1111">
                  <c:v>4.6081000000000002E-9</c:v>
                </c:pt>
                <c:pt idx="1112">
                  <c:v>4.6112299999999996E-9</c:v>
                </c:pt>
                <c:pt idx="1113">
                  <c:v>4.6143499999999999E-9</c:v>
                </c:pt>
                <c:pt idx="1114">
                  <c:v>4.6174800000000001E-9</c:v>
                </c:pt>
                <c:pt idx="1115">
                  <c:v>4.6206000000000004E-9</c:v>
                </c:pt>
                <c:pt idx="1116">
                  <c:v>4.6237299999999997E-9</c:v>
                </c:pt>
                <c:pt idx="1117">
                  <c:v>4.62685E-9</c:v>
                </c:pt>
                <c:pt idx="1118">
                  <c:v>4.6299800000000002E-9</c:v>
                </c:pt>
                <c:pt idx="1119">
                  <c:v>4.6330999999999996E-9</c:v>
                </c:pt>
                <c:pt idx="1120">
                  <c:v>4.6362299999999998E-9</c:v>
                </c:pt>
                <c:pt idx="1121">
                  <c:v>4.6393500000000001E-9</c:v>
                </c:pt>
                <c:pt idx="1122">
                  <c:v>4.6424800000000003E-9</c:v>
                </c:pt>
                <c:pt idx="1123">
                  <c:v>4.6455999999999998E-9</c:v>
                </c:pt>
                <c:pt idx="1124">
                  <c:v>4.6487299999999999E-9</c:v>
                </c:pt>
                <c:pt idx="1125">
                  <c:v>4.6518500000000002E-9</c:v>
                </c:pt>
                <c:pt idx="1126">
                  <c:v>4.6549800000000004E-9</c:v>
                </c:pt>
                <c:pt idx="1127">
                  <c:v>4.6580999999999999E-9</c:v>
                </c:pt>
                <c:pt idx="1128">
                  <c:v>4.66123E-9</c:v>
                </c:pt>
                <c:pt idx="1129">
                  <c:v>4.6643500000000003E-9</c:v>
                </c:pt>
                <c:pt idx="1130">
                  <c:v>4.6674799999999997E-9</c:v>
                </c:pt>
                <c:pt idx="1131">
                  <c:v>4.6706E-9</c:v>
                </c:pt>
                <c:pt idx="1132">
                  <c:v>4.6737300000000002E-9</c:v>
                </c:pt>
                <c:pt idx="1133">
                  <c:v>4.6768499999999996E-9</c:v>
                </c:pt>
                <c:pt idx="1134">
                  <c:v>4.6799799999999998E-9</c:v>
                </c:pt>
                <c:pt idx="1135">
                  <c:v>4.6831000000000001E-9</c:v>
                </c:pt>
                <c:pt idx="1136">
                  <c:v>4.6862300000000003E-9</c:v>
                </c:pt>
                <c:pt idx="1137">
                  <c:v>4.6893499999999997E-9</c:v>
                </c:pt>
                <c:pt idx="1138">
                  <c:v>4.6924799999999999E-9</c:v>
                </c:pt>
                <c:pt idx="1139">
                  <c:v>4.6956000000000002E-9</c:v>
                </c:pt>
                <c:pt idx="1140">
                  <c:v>4.6987300000000004E-9</c:v>
                </c:pt>
                <c:pt idx="1141">
                  <c:v>4.7018499999999998E-9</c:v>
                </c:pt>
                <c:pt idx="1142">
                  <c:v>4.70498E-9</c:v>
                </c:pt>
                <c:pt idx="1143">
                  <c:v>4.7081000000000003E-9</c:v>
                </c:pt>
                <c:pt idx="1144">
                  <c:v>4.7112299999999997E-9</c:v>
                </c:pt>
                <c:pt idx="1145">
                  <c:v>4.71435E-9</c:v>
                </c:pt>
                <c:pt idx="1146">
                  <c:v>4.7174800000000001E-9</c:v>
                </c:pt>
                <c:pt idx="1147">
                  <c:v>4.7205999999999996E-9</c:v>
                </c:pt>
                <c:pt idx="1148">
                  <c:v>4.7237299999999998E-9</c:v>
                </c:pt>
                <c:pt idx="1149">
                  <c:v>4.7268500000000001E-9</c:v>
                </c:pt>
                <c:pt idx="1150">
                  <c:v>4.7299800000000002E-9</c:v>
                </c:pt>
                <c:pt idx="1151">
                  <c:v>4.7330999999999997E-9</c:v>
                </c:pt>
                <c:pt idx="1152">
                  <c:v>4.7362299999999999E-9</c:v>
                </c:pt>
                <c:pt idx="1153">
                  <c:v>4.7393500000000002E-9</c:v>
                </c:pt>
                <c:pt idx="1154">
                  <c:v>4.7424800000000004E-9</c:v>
                </c:pt>
                <c:pt idx="1155">
                  <c:v>4.7455999999999998E-9</c:v>
                </c:pt>
                <c:pt idx="1156">
                  <c:v>4.74873E-9</c:v>
                </c:pt>
                <c:pt idx="1157">
                  <c:v>4.7518500000000003E-9</c:v>
                </c:pt>
                <c:pt idx="1158">
                  <c:v>4.7549799999999996E-9</c:v>
                </c:pt>
                <c:pt idx="1159">
                  <c:v>4.7580999999999999E-9</c:v>
                </c:pt>
                <c:pt idx="1160">
                  <c:v>4.7612300000000001E-9</c:v>
                </c:pt>
                <c:pt idx="1161">
                  <c:v>4.7643500000000004E-9</c:v>
                </c:pt>
                <c:pt idx="1162">
                  <c:v>4.7674799999999998E-9</c:v>
                </c:pt>
                <c:pt idx="1163">
                  <c:v>4.7706E-9</c:v>
                </c:pt>
                <c:pt idx="1164">
                  <c:v>4.7737300000000002E-9</c:v>
                </c:pt>
                <c:pt idx="1165">
                  <c:v>4.7768499999999997E-9</c:v>
                </c:pt>
                <c:pt idx="1166">
                  <c:v>4.7799799999999999E-9</c:v>
                </c:pt>
                <c:pt idx="1167">
                  <c:v>4.7831000000000002E-9</c:v>
                </c:pt>
                <c:pt idx="1168">
                  <c:v>4.7862300000000003E-9</c:v>
                </c:pt>
                <c:pt idx="1169">
                  <c:v>4.7893499999999998E-9</c:v>
                </c:pt>
                <c:pt idx="1170">
                  <c:v>4.79248E-9</c:v>
                </c:pt>
                <c:pt idx="1171">
                  <c:v>4.7956000000000003E-9</c:v>
                </c:pt>
                <c:pt idx="1172">
                  <c:v>4.7987299999999996E-9</c:v>
                </c:pt>
                <c:pt idx="1173">
                  <c:v>4.8018499999999999E-9</c:v>
                </c:pt>
                <c:pt idx="1174">
                  <c:v>4.8049800000000001E-9</c:v>
                </c:pt>
                <c:pt idx="1175">
                  <c:v>4.8081000000000004E-9</c:v>
                </c:pt>
                <c:pt idx="1176">
                  <c:v>4.8112299999999997E-9</c:v>
                </c:pt>
                <c:pt idx="1177">
                  <c:v>4.81435E-9</c:v>
                </c:pt>
                <c:pt idx="1178">
                  <c:v>4.8174800000000002E-9</c:v>
                </c:pt>
                <c:pt idx="1179">
                  <c:v>4.8205999999999997E-9</c:v>
                </c:pt>
                <c:pt idx="1180">
                  <c:v>4.8237299999999998E-9</c:v>
                </c:pt>
                <c:pt idx="1181">
                  <c:v>4.8268500000000001E-9</c:v>
                </c:pt>
                <c:pt idx="1182">
                  <c:v>4.8299800000000003E-9</c:v>
                </c:pt>
                <c:pt idx="1183">
                  <c:v>4.8330999999999998E-9</c:v>
                </c:pt>
                <c:pt idx="1184">
                  <c:v>4.83623E-9</c:v>
                </c:pt>
                <c:pt idx="1185">
                  <c:v>4.8393500000000003E-9</c:v>
                </c:pt>
                <c:pt idx="1186">
                  <c:v>4.8424799999999996E-9</c:v>
                </c:pt>
                <c:pt idx="1187">
                  <c:v>4.8455999999999999E-9</c:v>
                </c:pt>
                <c:pt idx="1188">
                  <c:v>4.8487300000000001E-9</c:v>
                </c:pt>
                <c:pt idx="1189">
                  <c:v>4.8518500000000004E-9</c:v>
                </c:pt>
                <c:pt idx="1190">
                  <c:v>4.8549799999999997E-9</c:v>
                </c:pt>
                <c:pt idx="1191">
                  <c:v>4.8581E-9</c:v>
                </c:pt>
                <c:pt idx="1192">
                  <c:v>4.8612300000000002E-9</c:v>
                </c:pt>
                <c:pt idx="1193">
                  <c:v>4.8643499999999996E-9</c:v>
                </c:pt>
                <c:pt idx="1194">
                  <c:v>4.8674799999999998E-9</c:v>
                </c:pt>
                <c:pt idx="1195">
                  <c:v>4.8706000000000001E-9</c:v>
                </c:pt>
                <c:pt idx="1196">
                  <c:v>4.8737300000000003E-9</c:v>
                </c:pt>
                <c:pt idx="1197">
                  <c:v>4.8768499999999998E-9</c:v>
                </c:pt>
                <c:pt idx="1198">
                  <c:v>4.8799799999999999E-9</c:v>
                </c:pt>
                <c:pt idx="1199">
                  <c:v>4.8831000000000002E-9</c:v>
                </c:pt>
                <c:pt idx="1200">
                  <c:v>4.8862300000000004E-9</c:v>
                </c:pt>
                <c:pt idx="1201">
                  <c:v>4.8893499999999999E-9</c:v>
                </c:pt>
                <c:pt idx="1202">
                  <c:v>4.89248E-9</c:v>
                </c:pt>
                <c:pt idx="1203">
                  <c:v>4.8956000000000003E-9</c:v>
                </c:pt>
                <c:pt idx="1204">
                  <c:v>4.8987299999999997E-9</c:v>
                </c:pt>
                <c:pt idx="1205">
                  <c:v>4.90185E-9</c:v>
                </c:pt>
                <c:pt idx="1206">
                  <c:v>4.9049800000000002E-9</c:v>
                </c:pt>
                <c:pt idx="1207">
                  <c:v>4.9080999999999996E-9</c:v>
                </c:pt>
                <c:pt idx="1208">
                  <c:v>4.9112299999999998E-9</c:v>
                </c:pt>
                <c:pt idx="1209">
                  <c:v>4.9143500000000001E-9</c:v>
                </c:pt>
                <c:pt idx="1210">
                  <c:v>4.9174800000000003E-9</c:v>
                </c:pt>
                <c:pt idx="1211">
                  <c:v>4.9205999999999997E-9</c:v>
                </c:pt>
                <c:pt idx="1212">
                  <c:v>4.9237299999999999E-9</c:v>
                </c:pt>
                <c:pt idx="1213">
                  <c:v>4.9268500000000002E-9</c:v>
                </c:pt>
                <c:pt idx="1214">
                  <c:v>4.9299800000000004E-9</c:v>
                </c:pt>
                <c:pt idx="1215">
                  <c:v>4.9330999999999998E-9</c:v>
                </c:pt>
                <c:pt idx="1216">
                  <c:v>4.93623E-9</c:v>
                </c:pt>
                <c:pt idx="1217">
                  <c:v>4.9393500000000003E-9</c:v>
                </c:pt>
                <c:pt idx="1218">
                  <c:v>4.9424799999999997E-9</c:v>
                </c:pt>
                <c:pt idx="1219">
                  <c:v>4.9456E-9</c:v>
                </c:pt>
                <c:pt idx="1220">
                  <c:v>4.9487300000000001E-9</c:v>
                </c:pt>
                <c:pt idx="1221">
                  <c:v>4.9518499999999996E-9</c:v>
                </c:pt>
                <c:pt idx="1222">
                  <c:v>4.9549799999999998E-9</c:v>
                </c:pt>
                <c:pt idx="1223">
                  <c:v>4.9581000000000001E-9</c:v>
                </c:pt>
                <c:pt idx="1224">
                  <c:v>4.9612300000000002E-9</c:v>
                </c:pt>
                <c:pt idx="1225">
                  <c:v>4.9643499999999997E-9</c:v>
                </c:pt>
                <c:pt idx="1226">
                  <c:v>4.9674799999999999E-9</c:v>
                </c:pt>
                <c:pt idx="1227">
                  <c:v>4.9706000000000002E-9</c:v>
                </c:pt>
                <c:pt idx="1228">
                  <c:v>4.9737300000000004E-9</c:v>
                </c:pt>
                <c:pt idx="1229">
                  <c:v>4.9768499999999998E-9</c:v>
                </c:pt>
                <c:pt idx="1230">
                  <c:v>4.97998E-9</c:v>
                </c:pt>
                <c:pt idx="1231">
                  <c:v>4.9831000000000003E-9</c:v>
                </c:pt>
                <c:pt idx="1232">
                  <c:v>4.9862299999999996E-9</c:v>
                </c:pt>
                <c:pt idx="1233">
                  <c:v>4.9893499999999999E-9</c:v>
                </c:pt>
                <c:pt idx="1234">
                  <c:v>4.9924800000000001E-9</c:v>
                </c:pt>
                <c:pt idx="1235">
                  <c:v>4.9956000000000004E-9</c:v>
                </c:pt>
                <c:pt idx="1236">
                  <c:v>4.9987299999999998E-9</c:v>
                </c:pt>
                <c:pt idx="1237">
                  <c:v>5.0018500000000001E-9</c:v>
                </c:pt>
                <c:pt idx="1238">
                  <c:v>5.0049800000000002E-9</c:v>
                </c:pt>
                <c:pt idx="1239">
                  <c:v>5.0080999999999997E-9</c:v>
                </c:pt>
                <c:pt idx="1240">
                  <c:v>5.0112299999999999E-9</c:v>
                </c:pt>
                <c:pt idx="1241">
                  <c:v>5.0143500000000002E-9</c:v>
                </c:pt>
                <c:pt idx="1242">
                  <c:v>5.0174800000000003E-9</c:v>
                </c:pt>
                <c:pt idx="1243">
                  <c:v>5.0205999999999998E-9</c:v>
                </c:pt>
                <c:pt idx="1244">
                  <c:v>5.02373E-9</c:v>
                </c:pt>
                <c:pt idx="1245">
                  <c:v>5.0268500000000003E-9</c:v>
                </c:pt>
                <c:pt idx="1246">
                  <c:v>5.0299799999999996E-9</c:v>
                </c:pt>
                <c:pt idx="1247">
                  <c:v>5.0330999999999999E-9</c:v>
                </c:pt>
                <c:pt idx="1248">
                  <c:v>5.0362300000000001E-9</c:v>
                </c:pt>
                <c:pt idx="1249">
                  <c:v>5.0393500000000004E-9</c:v>
                </c:pt>
                <c:pt idx="1250">
                  <c:v>5.0424799999999997E-9</c:v>
                </c:pt>
                <c:pt idx="1251">
                  <c:v>5.0456E-9</c:v>
                </c:pt>
                <c:pt idx="1252">
                  <c:v>5.0487300000000002E-9</c:v>
                </c:pt>
                <c:pt idx="1253">
                  <c:v>5.0518499999999997E-9</c:v>
                </c:pt>
                <c:pt idx="1254">
                  <c:v>5.0549799999999998E-9</c:v>
                </c:pt>
                <c:pt idx="1255">
                  <c:v>5.0581000000000001E-9</c:v>
                </c:pt>
                <c:pt idx="1256">
                  <c:v>5.0612300000000003E-9</c:v>
                </c:pt>
                <c:pt idx="1257">
                  <c:v>5.0643499999999998E-9</c:v>
                </c:pt>
                <c:pt idx="1258">
                  <c:v>5.06748E-9</c:v>
                </c:pt>
                <c:pt idx="1259">
                  <c:v>5.0706000000000003E-9</c:v>
                </c:pt>
                <c:pt idx="1260">
                  <c:v>5.0737299999999996E-9</c:v>
                </c:pt>
                <c:pt idx="1261">
                  <c:v>5.0768499999999999E-9</c:v>
                </c:pt>
                <c:pt idx="1262">
                  <c:v>5.0799800000000001E-9</c:v>
                </c:pt>
                <c:pt idx="1263">
                  <c:v>5.0831000000000004E-9</c:v>
                </c:pt>
                <c:pt idx="1264">
                  <c:v>5.0862299999999997E-9</c:v>
                </c:pt>
                <c:pt idx="1265">
                  <c:v>5.08935E-9</c:v>
                </c:pt>
                <c:pt idx="1266">
                  <c:v>5.0924800000000002E-9</c:v>
                </c:pt>
                <c:pt idx="1267">
                  <c:v>5.0955999999999997E-9</c:v>
                </c:pt>
                <c:pt idx="1268">
                  <c:v>5.0987299999999998E-9</c:v>
                </c:pt>
                <c:pt idx="1269">
                  <c:v>5.1018500000000001E-9</c:v>
                </c:pt>
                <c:pt idx="1270">
                  <c:v>5.1049800000000003E-9</c:v>
                </c:pt>
                <c:pt idx="1271">
                  <c:v>5.1080999999999998E-9</c:v>
                </c:pt>
                <c:pt idx="1272">
                  <c:v>5.1112299999999999E-9</c:v>
                </c:pt>
                <c:pt idx="1273">
                  <c:v>5.1143500000000002E-9</c:v>
                </c:pt>
                <c:pt idx="1274">
                  <c:v>5.1174800000000004E-9</c:v>
                </c:pt>
                <c:pt idx="1275">
                  <c:v>5.1205999999999999E-9</c:v>
                </c:pt>
                <c:pt idx="1276">
                  <c:v>5.12373E-9</c:v>
                </c:pt>
                <c:pt idx="1277">
                  <c:v>5.1268500000000003E-9</c:v>
                </c:pt>
                <c:pt idx="1278">
                  <c:v>5.1299799999999997E-9</c:v>
                </c:pt>
                <c:pt idx="1279">
                  <c:v>5.1331E-9</c:v>
                </c:pt>
                <c:pt idx="1280">
                  <c:v>5.1362300000000002E-9</c:v>
                </c:pt>
                <c:pt idx="1281">
                  <c:v>5.1393499999999996E-9</c:v>
                </c:pt>
                <c:pt idx="1282">
                  <c:v>5.1424799999999998E-9</c:v>
                </c:pt>
                <c:pt idx="1283">
                  <c:v>5.1456000000000001E-9</c:v>
                </c:pt>
                <c:pt idx="1284">
                  <c:v>5.1487300000000003E-9</c:v>
                </c:pt>
                <c:pt idx="1285">
                  <c:v>5.1518499999999997E-9</c:v>
                </c:pt>
                <c:pt idx="1286">
                  <c:v>5.1549799999999999E-9</c:v>
                </c:pt>
                <c:pt idx="1287">
                  <c:v>5.1581000000000002E-9</c:v>
                </c:pt>
                <c:pt idx="1288">
                  <c:v>5.1612300000000004E-9</c:v>
                </c:pt>
                <c:pt idx="1289">
                  <c:v>5.1643499999999999E-9</c:v>
                </c:pt>
                <c:pt idx="1290">
                  <c:v>5.16748E-9</c:v>
                </c:pt>
                <c:pt idx="1291">
                  <c:v>5.1706000000000003E-9</c:v>
                </c:pt>
                <c:pt idx="1292">
                  <c:v>5.1737299999999997E-9</c:v>
                </c:pt>
                <c:pt idx="1293">
                  <c:v>5.17685E-9</c:v>
                </c:pt>
                <c:pt idx="1294">
                  <c:v>5.1799800000000001E-9</c:v>
                </c:pt>
                <c:pt idx="1295">
                  <c:v>5.1830999999999996E-9</c:v>
                </c:pt>
                <c:pt idx="1296">
                  <c:v>5.1862299999999998E-9</c:v>
                </c:pt>
                <c:pt idx="1297">
                  <c:v>5.1893500000000001E-9</c:v>
                </c:pt>
                <c:pt idx="1298">
                  <c:v>5.1924800000000003E-9</c:v>
                </c:pt>
                <c:pt idx="1299">
                  <c:v>5.1955999999999997E-9</c:v>
                </c:pt>
                <c:pt idx="1300">
                  <c:v>5.1987299999999999E-9</c:v>
                </c:pt>
                <c:pt idx="1301">
                  <c:v>5.2018500000000002E-9</c:v>
                </c:pt>
                <c:pt idx="1302">
                  <c:v>5.2049800000000004E-9</c:v>
                </c:pt>
                <c:pt idx="1303">
                  <c:v>5.2080999999999998E-9</c:v>
                </c:pt>
                <c:pt idx="1304">
                  <c:v>5.21123E-9</c:v>
                </c:pt>
                <c:pt idx="1305">
                  <c:v>5.2143500000000003E-9</c:v>
                </c:pt>
                <c:pt idx="1306">
                  <c:v>5.2174799999999996E-9</c:v>
                </c:pt>
                <c:pt idx="1307">
                  <c:v>5.2205999999999999E-9</c:v>
                </c:pt>
                <c:pt idx="1308">
                  <c:v>5.2237300000000001E-9</c:v>
                </c:pt>
                <c:pt idx="1309">
                  <c:v>5.2268500000000004E-9</c:v>
                </c:pt>
                <c:pt idx="1310">
                  <c:v>5.2299799999999998E-9</c:v>
                </c:pt>
                <c:pt idx="1311">
                  <c:v>5.2331000000000001E-9</c:v>
                </c:pt>
                <c:pt idx="1312">
                  <c:v>5.2362300000000002E-9</c:v>
                </c:pt>
                <c:pt idx="1313">
                  <c:v>5.2393499999999997E-9</c:v>
                </c:pt>
                <c:pt idx="1314">
                  <c:v>5.2424799999999999E-9</c:v>
                </c:pt>
                <c:pt idx="1315">
                  <c:v>5.2456000000000002E-9</c:v>
                </c:pt>
                <c:pt idx="1316">
                  <c:v>5.2487300000000003E-9</c:v>
                </c:pt>
                <c:pt idx="1317">
                  <c:v>5.2518499999999998E-9</c:v>
                </c:pt>
                <c:pt idx="1318">
                  <c:v>5.25498E-9</c:v>
                </c:pt>
                <c:pt idx="1319">
                  <c:v>5.2581000000000003E-9</c:v>
                </c:pt>
                <c:pt idx="1320">
                  <c:v>5.2612299999999996E-9</c:v>
                </c:pt>
                <c:pt idx="1321">
                  <c:v>5.2643499999999999E-9</c:v>
                </c:pt>
                <c:pt idx="1322">
                  <c:v>5.2674800000000001E-9</c:v>
                </c:pt>
                <c:pt idx="1323">
                  <c:v>5.2706000000000004E-9</c:v>
                </c:pt>
                <c:pt idx="1324">
                  <c:v>5.2737299999999997E-9</c:v>
                </c:pt>
                <c:pt idx="1325">
                  <c:v>5.27685E-9</c:v>
                </c:pt>
                <c:pt idx="1326">
                  <c:v>5.2799800000000002E-9</c:v>
                </c:pt>
                <c:pt idx="1327">
                  <c:v>5.2830999999999997E-9</c:v>
                </c:pt>
                <c:pt idx="1328">
                  <c:v>5.2862299999999998E-9</c:v>
                </c:pt>
                <c:pt idx="1329">
                  <c:v>5.2893500000000001E-9</c:v>
                </c:pt>
                <c:pt idx="1330">
                  <c:v>5.2924800000000003E-9</c:v>
                </c:pt>
                <c:pt idx="1331">
                  <c:v>5.2955999999999998E-9</c:v>
                </c:pt>
                <c:pt idx="1332">
                  <c:v>5.29873E-9</c:v>
                </c:pt>
                <c:pt idx="1333">
                  <c:v>5.3018500000000003E-9</c:v>
                </c:pt>
                <c:pt idx="1334">
                  <c:v>5.3049799999999996E-9</c:v>
                </c:pt>
                <c:pt idx="1335">
                  <c:v>5.3080999999999999E-9</c:v>
                </c:pt>
                <c:pt idx="1336">
                  <c:v>5.3112300000000001E-9</c:v>
                </c:pt>
                <c:pt idx="1337">
                  <c:v>5.3143500000000004E-9</c:v>
                </c:pt>
                <c:pt idx="1338">
                  <c:v>5.3174799999999997E-9</c:v>
                </c:pt>
                <c:pt idx="1339">
                  <c:v>5.3206E-9</c:v>
                </c:pt>
                <c:pt idx="1340">
                  <c:v>5.3237300000000002E-9</c:v>
                </c:pt>
                <c:pt idx="1341">
                  <c:v>5.3268499999999997E-9</c:v>
                </c:pt>
                <c:pt idx="1342">
                  <c:v>5.3299799999999998E-9</c:v>
                </c:pt>
                <c:pt idx="1343">
                  <c:v>5.3331000000000001E-9</c:v>
                </c:pt>
                <c:pt idx="1344">
                  <c:v>5.3362300000000003E-9</c:v>
                </c:pt>
                <c:pt idx="1345">
                  <c:v>5.3393499999999998E-9</c:v>
                </c:pt>
                <c:pt idx="1346">
                  <c:v>5.3424799999999999E-9</c:v>
                </c:pt>
                <c:pt idx="1347">
                  <c:v>5.3456000000000002E-9</c:v>
                </c:pt>
                <c:pt idx="1348">
                  <c:v>5.3487300000000004E-9</c:v>
                </c:pt>
                <c:pt idx="1349">
                  <c:v>5.3518499999999999E-9</c:v>
                </c:pt>
                <c:pt idx="1350">
                  <c:v>5.3549800000000001E-9</c:v>
                </c:pt>
                <c:pt idx="1351">
                  <c:v>5.3581000000000003E-9</c:v>
                </c:pt>
                <c:pt idx="1352">
                  <c:v>5.3612299999999997E-9</c:v>
                </c:pt>
                <c:pt idx="1353">
                  <c:v>5.36435E-9</c:v>
                </c:pt>
                <c:pt idx="1354">
                  <c:v>5.3674800000000002E-9</c:v>
                </c:pt>
                <c:pt idx="1355">
                  <c:v>5.3705999999999996E-9</c:v>
                </c:pt>
                <c:pt idx="1356">
                  <c:v>5.3737299999999998E-9</c:v>
                </c:pt>
                <c:pt idx="1357">
                  <c:v>5.3768500000000001E-9</c:v>
                </c:pt>
                <c:pt idx="1358">
                  <c:v>5.3799800000000003E-9</c:v>
                </c:pt>
                <c:pt idx="1359">
                  <c:v>5.3830999999999997E-9</c:v>
                </c:pt>
                <c:pt idx="1360">
                  <c:v>5.3862299999999999E-9</c:v>
                </c:pt>
                <c:pt idx="1361">
                  <c:v>5.3893500000000002E-9</c:v>
                </c:pt>
                <c:pt idx="1362">
                  <c:v>5.3924800000000004E-9</c:v>
                </c:pt>
                <c:pt idx="1363">
                  <c:v>5.3955999999999999E-9</c:v>
                </c:pt>
                <c:pt idx="1364">
                  <c:v>5.39873E-9</c:v>
                </c:pt>
                <c:pt idx="1365">
                  <c:v>5.4018500000000003E-9</c:v>
                </c:pt>
                <c:pt idx="1366">
                  <c:v>5.4049799999999997E-9</c:v>
                </c:pt>
                <c:pt idx="1367">
                  <c:v>5.4081E-9</c:v>
                </c:pt>
                <c:pt idx="1368">
                  <c:v>5.4112300000000001E-9</c:v>
                </c:pt>
                <c:pt idx="1369">
                  <c:v>5.4143499999999996E-9</c:v>
                </c:pt>
                <c:pt idx="1370">
                  <c:v>5.4174799999999998E-9</c:v>
                </c:pt>
                <c:pt idx="1371">
                  <c:v>5.4206000000000001E-9</c:v>
                </c:pt>
                <c:pt idx="1372">
                  <c:v>5.4237300000000003E-9</c:v>
                </c:pt>
                <c:pt idx="1373">
                  <c:v>5.4268499999999997E-9</c:v>
                </c:pt>
                <c:pt idx="1374">
                  <c:v>5.4299799999999999E-9</c:v>
                </c:pt>
                <c:pt idx="1375">
                  <c:v>5.4331000000000002E-9</c:v>
                </c:pt>
                <c:pt idx="1376">
                  <c:v>5.4362300000000004E-9</c:v>
                </c:pt>
                <c:pt idx="1377">
                  <c:v>5.4393499999999998E-9</c:v>
                </c:pt>
                <c:pt idx="1378">
                  <c:v>5.44248E-9</c:v>
                </c:pt>
                <c:pt idx="1379">
                  <c:v>5.4456000000000003E-9</c:v>
                </c:pt>
                <c:pt idx="1380">
                  <c:v>5.4487299999999997E-9</c:v>
                </c:pt>
                <c:pt idx="1381">
                  <c:v>5.4518499999999999E-9</c:v>
                </c:pt>
                <c:pt idx="1382">
                  <c:v>5.4549800000000001E-9</c:v>
                </c:pt>
                <c:pt idx="1383">
                  <c:v>5.4580999999999996E-9</c:v>
                </c:pt>
                <c:pt idx="1384">
                  <c:v>5.4612299999999998E-9</c:v>
                </c:pt>
                <c:pt idx="1385">
                  <c:v>5.4643500000000001E-9</c:v>
                </c:pt>
                <c:pt idx="1386">
                  <c:v>5.4674800000000002E-9</c:v>
                </c:pt>
                <c:pt idx="1387">
                  <c:v>5.4705999999999997E-9</c:v>
                </c:pt>
                <c:pt idx="1388">
                  <c:v>5.4737299999999999E-9</c:v>
                </c:pt>
                <c:pt idx="1389">
                  <c:v>5.4768500000000002E-9</c:v>
                </c:pt>
                <c:pt idx="1390">
                  <c:v>5.4799800000000003E-9</c:v>
                </c:pt>
                <c:pt idx="1391">
                  <c:v>5.4830999999999998E-9</c:v>
                </c:pt>
                <c:pt idx="1392">
                  <c:v>5.48623E-9</c:v>
                </c:pt>
                <c:pt idx="1393">
                  <c:v>5.4893500000000003E-9</c:v>
                </c:pt>
                <c:pt idx="1394">
                  <c:v>5.4924799999999996E-9</c:v>
                </c:pt>
                <c:pt idx="1395">
                  <c:v>5.4955999999999999E-9</c:v>
                </c:pt>
                <c:pt idx="1396">
                  <c:v>5.4987300000000001E-9</c:v>
                </c:pt>
                <c:pt idx="1397">
                  <c:v>5.5018500000000004E-9</c:v>
                </c:pt>
                <c:pt idx="1398">
                  <c:v>5.5049799999999997E-9</c:v>
                </c:pt>
                <c:pt idx="1399">
                  <c:v>5.5081E-9</c:v>
                </c:pt>
                <c:pt idx="1400">
                  <c:v>5.5112300000000002E-9</c:v>
                </c:pt>
                <c:pt idx="1401">
                  <c:v>5.5143499999999997E-9</c:v>
                </c:pt>
                <c:pt idx="1402">
                  <c:v>5.5174799999999999E-9</c:v>
                </c:pt>
                <c:pt idx="1403">
                  <c:v>5.5206000000000001E-9</c:v>
                </c:pt>
                <c:pt idx="1404">
                  <c:v>5.5237300000000003E-9</c:v>
                </c:pt>
                <c:pt idx="1405">
                  <c:v>5.5268499999999998E-9</c:v>
                </c:pt>
                <c:pt idx="1406">
                  <c:v>5.52998E-9</c:v>
                </c:pt>
                <c:pt idx="1407">
                  <c:v>5.5331000000000003E-9</c:v>
                </c:pt>
                <c:pt idx="1408">
                  <c:v>5.5362299999999996E-9</c:v>
                </c:pt>
                <c:pt idx="1409">
                  <c:v>5.5393499999999999E-9</c:v>
                </c:pt>
                <c:pt idx="1410">
                  <c:v>5.5424800000000001E-9</c:v>
                </c:pt>
                <c:pt idx="1411">
                  <c:v>5.5456000000000004E-9</c:v>
                </c:pt>
                <c:pt idx="1412">
                  <c:v>5.5487299999999997E-9</c:v>
                </c:pt>
                <c:pt idx="1413">
                  <c:v>5.55185E-9</c:v>
                </c:pt>
                <c:pt idx="1414">
                  <c:v>5.5549800000000002E-9</c:v>
                </c:pt>
                <c:pt idx="1415">
                  <c:v>5.5580999999999997E-9</c:v>
                </c:pt>
                <c:pt idx="1416">
                  <c:v>5.5612299999999998E-9</c:v>
                </c:pt>
                <c:pt idx="1417">
                  <c:v>5.5643500000000001E-9</c:v>
                </c:pt>
                <c:pt idx="1418">
                  <c:v>5.5674800000000003E-9</c:v>
                </c:pt>
                <c:pt idx="1419">
                  <c:v>5.5705999999999998E-9</c:v>
                </c:pt>
                <c:pt idx="1420">
                  <c:v>5.5737299999999999E-9</c:v>
                </c:pt>
                <c:pt idx="1421">
                  <c:v>5.5768500000000002E-9</c:v>
                </c:pt>
                <c:pt idx="1422">
                  <c:v>5.5799800000000004E-9</c:v>
                </c:pt>
                <c:pt idx="1423">
                  <c:v>5.5830999999999999E-9</c:v>
                </c:pt>
                <c:pt idx="1424">
                  <c:v>5.5862300000000001E-9</c:v>
                </c:pt>
                <c:pt idx="1425">
                  <c:v>5.5893500000000003E-9</c:v>
                </c:pt>
                <c:pt idx="1426">
                  <c:v>5.5924799999999997E-9</c:v>
                </c:pt>
                <c:pt idx="1427">
                  <c:v>5.5956E-9</c:v>
                </c:pt>
                <c:pt idx="1428">
                  <c:v>5.5987300000000002E-9</c:v>
                </c:pt>
                <c:pt idx="1429">
                  <c:v>5.6018499999999996E-9</c:v>
                </c:pt>
                <c:pt idx="1430">
                  <c:v>5.6049799999999998E-9</c:v>
                </c:pt>
                <c:pt idx="1431">
                  <c:v>5.6081000000000001E-9</c:v>
                </c:pt>
                <c:pt idx="1432">
                  <c:v>5.6112300000000003E-9</c:v>
                </c:pt>
                <c:pt idx="1433">
                  <c:v>5.6143499999999997E-9</c:v>
                </c:pt>
                <c:pt idx="1434">
                  <c:v>5.6174799999999999E-9</c:v>
                </c:pt>
                <c:pt idx="1435">
                  <c:v>5.6206000000000002E-9</c:v>
                </c:pt>
                <c:pt idx="1436">
                  <c:v>5.6237300000000004E-9</c:v>
                </c:pt>
                <c:pt idx="1437">
                  <c:v>5.6268499999999999E-9</c:v>
                </c:pt>
                <c:pt idx="1438">
                  <c:v>5.62998E-9</c:v>
                </c:pt>
                <c:pt idx="1439">
                  <c:v>5.6331000000000003E-9</c:v>
                </c:pt>
                <c:pt idx="1440">
                  <c:v>5.6362299999999997E-9</c:v>
                </c:pt>
                <c:pt idx="1441">
                  <c:v>5.63935E-9</c:v>
                </c:pt>
                <c:pt idx="1442">
                  <c:v>5.6424800000000001E-9</c:v>
                </c:pt>
                <c:pt idx="1443">
                  <c:v>5.6455999999999996E-9</c:v>
                </c:pt>
                <c:pt idx="1444">
                  <c:v>5.6487299999999998E-9</c:v>
                </c:pt>
                <c:pt idx="1445">
                  <c:v>5.6518500000000001E-9</c:v>
                </c:pt>
                <c:pt idx="1446">
                  <c:v>5.6549800000000003E-9</c:v>
                </c:pt>
                <c:pt idx="1447">
                  <c:v>5.6580999999999997E-9</c:v>
                </c:pt>
                <c:pt idx="1448">
                  <c:v>5.6612299999999999E-9</c:v>
                </c:pt>
                <c:pt idx="1449">
                  <c:v>5.6643500000000002E-9</c:v>
                </c:pt>
                <c:pt idx="1450">
                  <c:v>5.6674800000000004E-9</c:v>
                </c:pt>
                <c:pt idx="1451">
                  <c:v>5.6705999999999998E-9</c:v>
                </c:pt>
                <c:pt idx="1452">
                  <c:v>5.67373E-9</c:v>
                </c:pt>
                <c:pt idx="1453">
                  <c:v>5.6768500000000003E-9</c:v>
                </c:pt>
                <c:pt idx="1454">
                  <c:v>5.6799799999999997E-9</c:v>
                </c:pt>
                <c:pt idx="1455">
                  <c:v>5.6830999999999999E-9</c:v>
                </c:pt>
                <c:pt idx="1456">
                  <c:v>5.6862300000000001E-9</c:v>
                </c:pt>
                <c:pt idx="1457">
                  <c:v>5.6893499999999996E-9</c:v>
                </c:pt>
                <c:pt idx="1458">
                  <c:v>5.6924799999999998E-9</c:v>
                </c:pt>
                <c:pt idx="1459">
                  <c:v>5.6956000000000001E-9</c:v>
                </c:pt>
                <c:pt idx="1460">
                  <c:v>5.6987300000000002E-9</c:v>
                </c:pt>
                <c:pt idx="1461">
                  <c:v>5.7018499999999997E-9</c:v>
                </c:pt>
                <c:pt idx="1462">
                  <c:v>5.7049799999999999E-9</c:v>
                </c:pt>
                <c:pt idx="1463">
                  <c:v>5.7081000000000002E-9</c:v>
                </c:pt>
                <c:pt idx="1464">
                  <c:v>5.7112300000000003E-9</c:v>
                </c:pt>
                <c:pt idx="1465">
                  <c:v>5.7143499999999998E-9</c:v>
                </c:pt>
                <c:pt idx="1466">
                  <c:v>5.71748E-9</c:v>
                </c:pt>
                <c:pt idx="1467">
                  <c:v>5.7206000000000003E-9</c:v>
                </c:pt>
                <c:pt idx="1468">
                  <c:v>5.7237299999999996E-9</c:v>
                </c:pt>
                <c:pt idx="1469">
                  <c:v>5.7268499999999999E-9</c:v>
                </c:pt>
                <c:pt idx="1470">
                  <c:v>5.7299800000000001E-9</c:v>
                </c:pt>
                <c:pt idx="1471">
                  <c:v>5.7331000000000004E-9</c:v>
                </c:pt>
                <c:pt idx="1472">
                  <c:v>5.7362299999999997E-9</c:v>
                </c:pt>
                <c:pt idx="1473">
                  <c:v>5.73935E-9</c:v>
                </c:pt>
                <c:pt idx="1474">
                  <c:v>5.7424800000000002E-9</c:v>
                </c:pt>
                <c:pt idx="1475">
                  <c:v>5.7455999999999997E-9</c:v>
                </c:pt>
                <c:pt idx="1476">
                  <c:v>5.7487299999999999E-9</c:v>
                </c:pt>
                <c:pt idx="1477">
                  <c:v>5.7518500000000002E-9</c:v>
                </c:pt>
                <c:pt idx="1478">
                  <c:v>5.7549800000000003E-9</c:v>
                </c:pt>
                <c:pt idx="1479">
                  <c:v>5.7580999999999998E-9</c:v>
                </c:pt>
                <c:pt idx="1480">
                  <c:v>5.76123E-9</c:v>
                </c:pt>
                <c:pt idx="1481">
                  <c:v>5.7643500000000003E-9</c:v>
                </c:pt>
                <c:pt idx="1482">
                  <c:v>5.7674799999999996E-9</c:v>
                </c:pt>
                <c:pt idx="1483">
                  <c:v>5.7705999999999999E-9</c:v>
                </c:pt>
                <c:pt idx="1484">
                  <c:v>5.7737300000000001E-9</c:v>
                </c:pt>
                <c:pt idx="1485">
                  <c:v>5.7768500000000004E-9</c:v>
                </c:pt>
                <c:pt idx="1486">
                  <c:v>5.7799799999999997E-9</c:v>
                </c:pt>
                <c:pt idx="1487">
                  <c:v>5.7831E-9</c:v>
                </c:pt>
                <c:pt idx="1488">
                  <c:v>5.7862300000000002E-9</c:v>
                </c:pt>
                <c:pt idx="1489">
                  <c:v>5.7893499999999997E-9</c:v>
                </c:pt>
                <c:pt idx="1490">
                  <c:v>5.7924799999999998E-9</c:v>
                </c:pt>
                <c:pt idx="1491">
                  <c:v>5.7956000000000001E-9</c:v>
                </c:pt>
                <c:pt idx="1492">
                  <c:v>5.7987300000000003E-9</c:v>
                </c:pt>
                <c:pt idx="1493">
                  <c:v>5.8018499999999998E-9</c:v>
                </c:pt>
                <c:pt idx="1494">
                  <c:v>5.8049799999999999E-9</c:v>
                </c:pt>
                <c:pt idx="1495">
                  <c:v>5.8081000000000002E-9</c:v>
                </c:pt>
                <c:pt idx="1496">
                  <c:v>5.8112299999999996E-9</c:v>
                </c:pt>
                <c:pt idx="1497">
                  <c:v>5.8143499999999999E-9</c:v>
                </c:pt>
                <c:pt idx="1498">
                  <c:v>5.8174800000000001E-9</c:v>
                </c:pt>
                <c:pt idx="1499">
                  <c:v>5.8206000000000004E-9</c:v>
                </c:pt>
                <c:pt idx="1500">
                  <c:v>5.8237299999999997E-9</c:v>
                </c:pt>
                <c:pt idx="1501">
                  <c:v>5.82685E-9</c:v>
                </c:pt>
                <c:pt idx="1502">
                  <c:v>5.8299800000000002E-9</c:v>
                </c:pt>
                <c:pt idx="1503">
                  <c:v>5.8330999999999996E-9</c:v>
                </c:pt>
                <c:pt idx="1504">
                  <c:v>5.8362299999999998E-9</c:v>
                </c:pt>
                <c:pt idx="1505">
                  <c:v>5.8393500000000001E-9</c:v>
                </c:pt>
                <c:pt idx="1506">
                  <c:v>5.8424800000000003E-9</c:v>
                </c:pt>
                <c:pt idx="1507">
                  <c:v>5.8455999999999997E-9</c:v>
                </c:pt>
                <c:pt idx="1508">
                  <c:v>5.8487299999999999E-9</c:v>
                </c:pt>
                <c:pt idx="1509">
                  <c:v>5.8518500000000002E-9</c:v>
                </c:pt>
                <c:pt idx="1510">
                  <c:v>5.8549800000000004E-9</c:v>
                </c:pt>
                <c:pt idx="1511">
                  <c:v>5.8580999999999999E-9</c:v>
                </c:pt>
                <c:pt idx="1512">
                  <c:v>5.86123E-9</c:v>
                </c:pt>
                <c:pt idx="1513">
                  <c:v>5.8643500000000003E-9</c:v>
                </c:pt>
                <c:pt idx="1514">
                  <c:v>5.8674799999999997E-9</c:v>
                </c:pt>
                <c:pt idx="1515">
                  <c:v>5.8706E-9</c:v>
                </c:pt>
                <c:pt idx="1516">
                  <c:v>5.8737300000000001E-9</c:v>
                </c:pt>
                <c:pt idx="1517">
                  <c:v>5.8768499999999996E-9</c:v>
                </c:pt>
                <c:pt idx="1518">
                  <c:v>5.8799799999999998E-9</c:v>
                </c:pt>
                <c:pt idx="1519">
                  <c:v>5.8831000000000001E-9</c:v>
                </c:pt>
                <c:pt idx="1520">
                  <c:v>5.8862300000000003E-9</c:v>
                </c:pt>
                <c:pt idx="1521">
                  <c:v>5.8893499999999997E-9</c:v>
                </c:pt>
                <c:pt idx="1522">
                  <c:v>5.8924799999999999E-9</c:v>
                </c:pt>
                <c:pt idx="1523">
                  <c:v>5.8956000000000002E-9</c:v>
                </c:pt>
                <c:pt idx="1524">
                  <c:v>5.8987300000000004E-9</c:v>
                </c:pt>
                <c:pt idx="1525">
                  <c:v>5.9018499999999998E-9</c:v>
                </c:pt>
                <c:pt idx="1526">
                  <c:v>5.90498E-9</c:v>
                </c:pt>
                <c:pt idx="1527">
                  <c:v>5.9081000000000003E-9</c:v>
                </c:pt>
                <c:pt idx="1528">
                  <c:v>5.9112299999999997E-9</c:v>
                </c:pt>
                <c:pt idx="1529">
                  <c:v>5.91435E-9</c:v>
                </c:pt>
                <c:pt idx="1530">
                  <c:v>5.9174800000000001E-9</c:v>
                </c:pt>
                <c:pt idx="1531">
                  <c:v>5.9205999999999996E-9</c:v>
                </c:pt>
                <c:pt idx="1532">
                  <c:v>5.9237299999999998E-9</c:v>
                </c:pt>
                <c:pt idx="1533">
                  <c:v>5.9268500000000001E-9</c:v>
                </c:pt>
                <c:pt idx="1534">
                  <c:v>5.9299800000000002E-9</c:v>
                </c:pt>
                <c:pt idx="1535">
                  <c:v>5.9330999999999997E-9</c:v>
                </c:pt>
                <c:pt idx="1536">
                  <c:v>5.9362299999999999E-9</c:v>
                </c:pt>
                <c:pt idx="1537">
                  <c:v>5.9393500000000002E-9</c:v>
                </c:pt>
                <c:pt idx="1538">
                  <c:v>5.9424800000000003E-9</c:v>
                </c:pt>
                <c:pt idx="1539">
                  <c:v>5.9455999999999998E-9</c:v>
                </c:pt>
                <c:pt idx="1540">
                  <c:v>5.94873E-9</c:v>
                </c:pt>
                <c:pt idx="1541">
                  <c:v>5.9518500000000003E-9</c:v>
                </c:pt>
                <c:pt idx="1542">
                  <c:v>5.9549799999999996E-9</c:v>
                </c:pt>
                <c:pt idx="1543">
                  <c:v>5.9580999999999999E-9</c:v>
                </c:pt>
                <c:pt idx="1544">
                  <c:v>5.9612300000000001E-9</c:v>
                </c:pt>
                <c:pt idx="1545">
                  <c:v>5.9643500000000004E-9</c:v>
                </c:pt>
                <c:pt idx="1546">
                  <c:v>5.9674799999999997E-9</c:v>
                </c:pt>
                <c:pt idx="1547">
                  <c:v>5.9706E-9</c:v>
                </c:pt>
                <c:pt idx="1548">
                  <c:v>5.9737300000000002E-9</c:v>
                </c:pt>
                <c:pt idx="1549">
                  <c:v>5.9768499999999997E-9</c:v>
                </c:pt>
                <c:pt idx="1550">
                  <c:v>5.9799799999999999E-9</c:v>
                </c:pt>
                <c:pt idx="1551">
                  <c:v>5.9831000000000002E-9</c:v>
                </c:pt>
                <c:pt idx="1552">
                  <c:v>5.9862300000000003E-9</c:v>
                </c:pt>
                <c:pt idx="1553">
                  <c:v>5.9893499999999998E-9</c:v>
                </c:pt>
                <c:pt idx="1554">
                  <c:v>5.99248E-9</c:v>
                </c:pt>
                <c:pt idx="1555">
                  <c:v>5.9956000000000003E-9</c:v>
                </c:pt>
                <c:pt idx="1556">
                  <c:v>5.9987299999999996E-9</c:v>
                </c:pt>
                <c:pt idx="1557">
                  <c:v>6.0018499999999999E-9</c:v>
                </c:pt>
                <c:pt idx="1558">
                  <c:v>6.0049800000000001E-9</c:v>
                </c:pt>
                <c:pt idx="1559">
                  <c:v>6.0081000000000004E-9</c:v>
                </c:pt>
                <c:pt idx="1560">
                  <c:v>6.0112299999999997E-9</c:v>
                </c:pt>
                <c:pt idx="1561">
                  <c:v>6.01435E-9</c:v>
                </c:pt>
                <c:pt idx="1562">
                  <c:v>6.0174800000000002E-9</c:v>
                </c:pt>
                <c:pt idx="1563">
                  <c:v>6.0205999999999997E-9</c:v>
                </c:pt>
                <c:pt idx="1564">
                  <c:v>6.0237299999999998E-9</c:v>
                </c:pt>
                <c:pt idx="1565">
                  <c:v>6.0268500000000001E-9</c:v>
                </c:pt>
                <c:pt idx="1566">
                  <c:v>6.0299800000000003E-9</c:v>
                </c:pt>
                <c:pt idx="1567">
                  <c:v>6.0330999999999998E-9</c:v>
                </c:pt>
                <c:pt idx="1568">
                  <c:v>6.0362299999999999E-9</c:v>
                </c:pt>
                <c:pt idx="1569">
                  <c:v>6.0393500000000002E-9</c:v>
                </c:pt>
                <c:pt idx="1570">
                  <c:v>6.0424799999999996E-9</c:v>
                </c:pt>
                <c:pt idx="1571">
                  <c:v>6.0455999999999999E-9</c:v>
                </c:pt>
                <c:pt idx="1572">
                  <c:v>6.0487300000000001E-9</c:v>
                </c:pt>
                <c:pt idx="1573">
                  <c:v>6.0518500000000004E-9</c:v>
                </c:pt>
                <c:pt idx="1574">
                  <c:v>6.0549799999999997E-9</c:v>
                </c:pt>
                <c:pt idx="1575">
                  <c:v>6.0581E-9</c:v>
                </c:pt>
                <c:pt idx="1576">
                  <c:v>6.0612300000000002E-9</c:v>
                </c:pt>
                <c:pt idx="1577">
                  <c:v>6.0643499999999996E-9</c:v>
                </c:pt>
                <c:pt idx="1578">
                  <c:v>6.0674799999999998E-9</c:v>
                </c:pt>
                <c:pt idx="1579">
                  <c:v>6.0706000000000001E-9</c:v>
                </c:pt>
                <c:pt idx="1580">
                  <c:v>6.0737300000000003E-9</c:v>
                </c:pt>
                <c:pt idx="1581">
                  <c:v>6.0768499999999998E-9</c:v>
                </c:pt>
                <c:pt idx="1582">
                  <c:v>6.0799799999999999E-9</c:v>
                </c:pt>
                <c:pt idx="1583">
                  <c:v>6.0831000000000002E-9</c:v>
                </c:pt>
                <c:pt idx="1584">
                  <c:v>6.0862300000000004E-9</c:v>
                </c:pt>
                <c:pt idx="1585">
                  <c:v>6.0893499999999999E-9</c:v>
                </c:pt>
                <c:pt idx="1586">
                  <c:v>6.09248E-9</c:v>
                </c:pt>
                <c:pt idx="1587">
                  <c:v>6.0956000000000003E-9</c:v>
                </c:pt>
                <c:pt idx="1588">
                  <c:v>6.0987299999999997E-9</c:v>
                </c:pt>
                <c:pt idx="1589">
                  <c:v>6.10185E-9</c:v>
                </c:pt>
                <c:pt idx="1590">
                  <c:v>6.1049800000000001E-9</c:v>
                </c:pt>
                <c:pt idx="1591">
                  <c:v>6.1080999999999996E-9</c:v>
                </c:pt>
                <c:pt idx="1592">
                  <c:v>6.1112299999999998E-9</c:v>
                </c:pt>
                <c:pt idx="1593">
                  <c:v>6.1143500000000001E-9</c:v>
                </c:pt>
                <c:pt idx="1594">
                  <c:v>6.1174800000000003E-9</c:v>
                </c:pt>
                <c:pt idx="1595">
                  <c:v>6.1205999999999997E-9</c:v>
                </c:pt>
                <c:pt idx="1596">
                  <c:v>6.1237299999999999E-9</c:v>
                </c:pt>
                <c:pt idx="1597">
                  <c:v>6.1268500000000002E-9</c:v>
                </c:pt>
                <c:pt idx="1598">
                  <c:v>6.1299800000000004E-9</c:v>
                </c:pt>
                <c:pt idx="1599">
                  <c:v>6.1330999999999998E-9</c:v>
                </c:pt>
                <c:pt idx="1600">
                  <c:v>6.13623E-9</c:v>
                </c:pt>
                <c:pt idx="1601">
                  <c:v>6.1393500000000003E-9</c:v>
                </c:pt>
                <c:pt idx="1602">
                  <c:v>6.1424799999999997E-9</c:v>
                </c:pt>
                <c:pt idx="1603">
                  <c:v>6.1456E-9</c:v>
                </c:pt>
                <c:pt idx="1604">
                  <c:v>6.1487300000000001E-9</c:v>
                </c:pt>
                <c:pt idx="1605">
                  <c:v>6.1518499999999996E-9</c:v>
                </c:pt>
                <c:pt idx="1606">
                  <c:v>6.1549799999999998E-9</c:v>
                </c:pt>
                <c:pt idx="1607">
                  <c:v>6.1581000000000001E-9</c:v>
                </c:pt>
                <c:pt idx="1608">
                  <c:v>6.1612300000000002E-9</c:v>
                </c:pt>
                <c:pt idx="1609">
                  <c:v>6.1643499999999997E-9</c:v>
                </c:pt>
                <c:pt idx="1610">
                  <c:v>6.1674799999999999E-9</c:v>
                </c:pt>
                <c:pt idx="1611">
                  <c:v>6.1706000000000002E-9</c:v>
                </c:pt>
                <c:pt idx="1612">
                  <c:v>6.1737300000000004E-9</c:v>
                </c:pt>
                <c:pt idx="1613">
                  <c:v>6.1768499999999998E-9</c:v>
                </c:pt>
                <c:pt idx="1614">
                  <c:v>6.17998E-9</c:v>
                </c:pt>
                <c:pt idx="1615">
                  <c:v>6.1831000000000003E-9</c:v>
                </c:pt>
                <c:pt idx="1616">
                  <c:v>6.1862299999999996E-9</c:v>
                </c:pt>
                <c:pt idx="1617">
                  <c:v>6.1893499999999999E-9</c:v>
                </c:pt>
                <c:pt idx="1618">
                  <c:v>6.1924800000000001E-9</c:v>
                </c:pt>
                <c:pt idx="1619">
                  <c:v>6.1956000000000004E-9</c:v>
                </c:pt>
                <c:pt idx="1620">
                  <c:v>6.1987299999999997E-9</c:v>
                </c:pt>
                <c:pt idx="1621">
                  <c:v>6.20185E-9</c:v>
                </c:pt>
                <c:pt idx="1622">
                  <c:v>6.2049800000000002E-9</c:v>
                </c:pt>
                <c:pt idx="1623">
                  <c:v>6.2080999999999997E-9</c:v>
                </c:pt>
                <c:pt idx="1624">
                  <c:v>6.2112299999999999E-9</c:v>
                </c:pt>
                <c:pt idx="1625">
                  <c:v>6.2143500000000002E-9</c:v>
                </c:pt>
                <c:pt idx="1626">
                  <c:v>6.2174800000000003E-9</c:v>
                </c:pt>
                <c:pt idx="1627">
                  <c:v>6.2205999999999998E-9</c:v>
                </c:pt>
                <c:pt idx="1628">
                  <c:v>6.22373E-9</c:v>
                </c:pt>
                <c:pt idx="1629">
                  <c:v>6.2268500000000003E-9</c:v>
                </c:pt>
                <c:pt idx="1630">
                  <c:v>6.2299799999999996E-9</c:v>
                </c:pt>
                <c:pt idx="1631">
                  <c:v>6.2330999999999999E-9</c:v>
                </c:pt>
                <c:pt idx="1632">
                  <c:v>6.2362300000000001E-9</c:v>
                </c:pt>
                <c:pt idx="1633">
                  <c:v>6.2393500000000004E-9</c:v>
                </c:pt>
                <c:pt idx="1634">
                  <c:v>6.2424799999999997E-9</c:v>
                </c:pt>
                <c:pt idx="1635">
                  <c:v>6.2456E-9</c:v>
                </c:pt>
                <c:pt idx="1636">
                  <c:v>6.2487300000000002E-9</c:v>
                </c:pt>
                <c:pt idx="1637">
                  <c:v>6.2518499999999997E-9</c:v>
                </c:pt>
                <c:pt idx="1638">
                  <c:v>6.2549799999999998E-9</c:v>
                </c:pt>
                <c:pt idx="1639">
                  <c:v>6.2581000000000001E-9</c:v>
                </c:pt>
                <c:pt idx="1640">
                  <c:v>6.2612300000000003E-9</c:v>
                </c:pt>
                <c:pt idx="1641">
                  <c:v>6.2643499999999998E-9</c:v>
                </c:pt>
                <c:pt idx="1642">
                  <c:v>6.26748E-9</c:v>
                </c:pt>
                <c:pt idx="1643">
                  <c:v>6.2706000000000002E-9</c:v>
                </c:pt>
                <c:pt idx="1644">
                  <c:v>6.2737299999999996E-9</c:v>
                </c:pt>
                <c:pt idx="1645">
                  <c:v>6.2768499999999999E-9</c:v>
                </c:pt>
                <c:pt idx="1646">
                  <c:v>6.2799800000000001E-9</c:v>
                </c:pt>
                <c:pt idx="1647">
                  <c:v>6.2831000000000004E-9</c:v>
                </c:pt>
                <c:pt idx="1648">
                  <c:v>6.2862299999999997E-9</c:v>
                </c:pt>
                <c:pt idx="1649">
                  <c:v>6.28935E-9</c:v>
                </c:pt>
                <c:pt idx="1650">
                  <c:v>6.2924800000000002E-9</c:v>
                </c:pt>
                <c:pt idx="1651">
                  <c:v>6.2955999999999996E-9</c:v>
                </c:pt>
                <c:pt idx="1652">
                  <c:v>6.2987299999999998E-9</c:v>
                </c:pt>
                <c:pt idx="1653">
                  <c:v>6.3018500000000001E-9</c:v>
                </c:pt>
                <c:pt idx="1654">
                  <c:v>6.3049800000000003E-9</c:v>
                </c:pt>
                <c:pt idx="1655">
                  <c:v>6.3080999999999998E-9</c:v>
                </c:pt>
                <c:pt idx="1656">
                  <c:v>6.3112299999999999E-9</c:v>
                </c:pt>
                <c:pt idx="1657">
                  <c:v>6.3143500000000002E-9</c:v>
                </c:pt>
                <c:pt idx="1658">
                  <c:v>6.3174800000000004E-9</c:v>
                </c:pt>
                <c:pt idx="1659">
                  <c:v>6.3205999999999999E-9</c:v>
                </c:pt>
                <c:pt idx="1660">
                  <c:v>6.32373E-9</c:v>
                </c:pt>
                <c:pt idx="1661">
                  <c:v>6.3268500000000003E-9</c:v>
                </c:pt>
                <c:pt idx="1662">
                  <c:v>6.3299799999999997E-9</c:v>
                </c:pt>
                <c:pt idx="1663">
                  <c:v>6.3331E-9</c:v>
                </c:pt>
                <c:pt idx="1664">
                  <c:v>6.3362300000000002E-9</c:v>
                </c:pt>
                <c:pt idx="1665">
                  <c:v>6.3393499999999996E-9</c:v>
                </c:pt>
                <c:pt idx="1666">
                  <c:v>6.3424799999999998E-9</c:v>
                </c:pt>
                <c:pt idx="1667">
                  <c:v>6.3456000000000001E-9</c:v>
                </c:pt>
                <c:pt idx="1668">
                  <c:v>6.3487300000000003E-9</c:v>
                </c:pt>
                <c:pt idx="1669">
                  <c:v>6.3518499999999997E-9</c:v>
                </c:pt>
                <c:pt idx="1670">
                  <c:v>6.3549799999999999E-9</c:v>
                </c:pt>
                <c:pt idx="1671">
                  <c:v>6.3581000000000002E-9</c:v>
                </c:pt>
                <c:pt idx="1672">
                  <c:v>6.3612300000000004E-9</c:v>
                </c:pt>
                <c:pt idx="1673">
                  <c:v>6.3643499999999998E-9</c:v>
                </c:pt>
                <c:pt idx="1674">
                  <c:v>6.36748E-9</c:v>
                </c:pt>
                <c:pt idx="1675">
                  <c:v>6.3706000000000003E-9</c:v>
                </c:pt>
                <c:pt idx="1676">
                  <c:v>6.3737299999999997E-9</c:v>
                </c:pt>
                <c:pt idx="1677">
                  <c:v>6.37685E-9</c:v>
                </c:pt>
                <c:pt idx="1678">
                  <c:v>6.3799800000000001E-9</c:v>
                </c:pt>
                <c:pt idx="1679">
                  <c:v>6.3830999999999996E-9</c:v>
                </c:pt>
                <c:pt idx="1680">
                  <c:v>6.3862299999999998E-9</c:v>
                </c:pt>
                <c:pt idx="1681">
                  <c:v>6.3893500000000001E-9</c:v>
                </c:pt>
                <c:pt idx="1682">
                  <c:v>6.3924800000000002E-9</c:v>
                </c:pt>
                <c:pt idx="1683">
                  <c:v>6.3955999999999997E-9</c:v>
                </c:pt>
                <c:pt idx="1684">
                  <c:v>6.3987299999999999E-9</c:v>
                </c:pt>
                <c:pt idx="1685">
                  <c:v>6.4018500000000002E-9</c:v>
                </c:pt>
                <c:pt idx="1686">
                  <c:v>6.4049800000000004E-9</c:v>
                </c:pt>
                <c:pt idx="1687">
                  <c:v>6.4080999999999998E-9</c:v>
                </c:pt>
                <c:pt idx="1688">
                  <c:v>6.41123E-9</c:v>
                </c:pt>
                <c:pt idx="1689">
                  <c:v>6.4143500000000003E-9</c:v>
                </c:pt>
                <c:pt idx="1690">
                  <c:v>6.4174799999999996E-9</c:v>
                </c:pt>
                <c:pt idx="1691">
                  <c:v>6.4205999999999999E-9</c:v>
                </c:pt>
                <c:pt idx="1692">
                  <c:v>6.4237300000000001E-9</c:v>
                </c:pt>
                <c:pt idx="1693">
                  <c:v>6.4268500000000004E-9</c:v>
                </c:pt>
                <c:pt idx="1694">
                  <c:v>6.4299799999999998E-9</c:v>
                </c:pt>
                <c:pt idx="1695">
                  <c:v>6.4331E-9</c:v>
                </c:pt>
                <c:pt idx="1696">
                  <c:v>6.4362300000000002E-9</c:v>
                </c:pt>
                <c:pt idx="1697">
                  <c:v>6.4393499999999997E-9</c:v>
                </c:pt>
                <c:pt idx="1698">
                  <c:v>6.4424799999999999E-9</c:v>
                </c:pt>
                <c:pt idx="1699">
                  <c:v>6.4456000000000002E-9</c:v>
                </c:pt>
                <c:pt idx="1700">
                  <c:v>6.4487300000000003E-9</c:v>
                </c:pt>
                <c:pt idx="1701">
                  <c:v>6.4518499999999998E-9</c:v>
                </c:pt>
                <c:pt idx="1702">
                  <c:v>6.45498E-9</c:v>
                </c:pt>
                <c:pt idx="1703">
                  <c:v>6.4581000000000003E-9</c:v>
                </c:pt>
                <c:pt idx="1704">
                  <c:v>6.4612299999999996E-9</c:v>
                </c:pt>
                <c:pt idx="1705">
                  <c:v>6.4643499999999999E-9</c:v>
                </c:pt>
                <c:pt idx="1706">
                  <c:v>6.4674800000000001E-9</c:v>
                </c:pt>
                <c:pt idx="1707">
                  <c:v>6.4706000000000004E-9</c:v>
                </c:pt>
                <c:pt idx="1708">
                  <c:v>6.4737299999999997E-9</c:v>
                </c:pt>
                <c:pt idx="1709">
                  <c:v>6.47685E-9</c:v>
                </c:pt>
                <c:pt idx="1710">
                  <c:v>6.4799800000000002E-9</c:v>
                </c:pt>
                <c:pt idx="1711">
                  <c:v>6.4830999999999997E-9</c:v>
                </c:pt>
                <c:pt idx="1712">
                  <c:v>6.4862299999999998E-9</c:v>
                </c:pt>
                <c:pt idx="1713">
                  <c:v>6.4893500000000001E-9</c:v>
                </c:pt>
                <c:pt idx="1714">
                  <c:v>6.4924800000000003E-9</c:v>
                </c:pt>
                <c:pt idx="1715">
                  <c:v>6.4955999999999998E-9</c:v>
                </c:pt>
                <c:pt idx="1716">
                  <c:v>6.49873E-9</c:v>
                </c:pt>
                <c:pt idx="1717">
                  <c:v>6.5018500000000002E-9</c:v>
                </c:pt>
                <c:pt idx="1718">
                  <c:v>6.5049799999999996E-9</c:v>
                </c:pt>
                <c:pt idx="1719">
                  <c:v>6.5080999999999999E-9</c:v>
                </c:pt>
                <c:pt idx="1720">
                  <c:v>6.5112300000000001E-9</c:v>
                </c:pt>
                <c:pt idx="1721">
                  <c:v>6.5143500000000004E-9</c:v>
                </c:pt>
                <c:pt idx="1722">
                  <c:v>6.5174799999999997E-9</c:v>
                </c:pt>
                <c:pt idx="1723">
                  <c:v>6.5206E-9</c:v>
                </c:pt>
                <c:pt idx="1724">
                  <c:v>6.5237300000000002E-9</c:v>
                </c:pt>
                <c:pt idx="1725">
                  <c:v>6.5268499999999996E-9</c:v>
                </c:pt>
                <c:pt idx="1726">
                  <c:v>6.5299799999999998E-9</c:v>
                </c:pt>
                <c:pt idx="1727">
                  <c:v>6.5331000000000001E-9</c:v>
                </c:pt>
                <c:pt idx="1728">
                  <c:v>6.5362300000000003E-9</c:v>
                </c:pt>
                <c:pt idx="1729">
                  <c:v>6.5393499999999998E-9</c:v>
                </c:pt>
                <c:pt idx="1730">
                  <c:v>6.5424799999999999E-9</c:v>
                </c:pt>
                <c:pt idx="1731">
                  <c:v>6.5456000000000002E-9</c:v>
                </c:pt>
                <c:pt idx="1732">
                  <c:v>6.5487300000000004E-9</c:v>
                </c:pt>
                <c:pt idx="1733">
                  <c:v>6.5518499999999999E-9</c:v>
                </c:pt>
                <c:pt idx="1734">
                  <c:v>6.55498E-9</c:v>
                </c:pt>
                <c:pt idx="1735">
                  <c:v>6.5581000000000003E-9</c:v>
                </c:pt>
                <c:pt idx="1736">
                  <c:v>6.5612299999999997E-9</c:v>
                </c:pt>
                <c:pt idx="1737">
                  <c:v>6.56435E-9</c:v>
                </c:pt>
                <c:pt idx="1738">
                  <c:v>6.5674800000000002E-9</c:v>
                </c:pt>
                <c:pt idx="1739">
                  <c:v>6.5705999999999996E-9</c:v>
                </c:pt>
                <c:pt idx="1740">
                  <c:v>6.5737299999999998E-9</c:v>
                </c:pt>
                <c:pt idx="1741">
                  <c:v>6.5768500000000001E-9</c:v>
                </c:pt>
                <c:pt idx="1742">
                  <c:v>6.5799800000000003E-9</c:v>
                </c:pt>
                <c:pt idx="1743">
                  <c:v>6.5830999999999997E-9</c:v>
                </c:pt>
                <c:pt idx="1744">
                  <c:v>6.5862299999999999E-9</c:v>
                </c:pt>
                <c:pt idx="1745">
                  <c:v>6.5893500000000002E-9</c:v>
                </c:pt>
                <c:pt idx="1746">
                  <c:v>6.5924800000000004E-9</c:v>
                </c:pt>
                <c:pt idx="1747">
                  <c:v>6.5955999999999998E-9</c:v>
                </c:pt>
                <c:pt idx="1748">
                  <c:v>6.59873E-9</c:v>
                </c:pt>
                <c:pt idx="1749">
                  <c:v>6.6018500000000003E-9</c:v>
                </c:pt>
                <c:pt idx="1750">
                  <c:v>6.6049799999999997E-9</c:v>
                </c:pt>
                <c:pt idx="1751">
                  <c:v>6.6081E-9</c:v>
                </c:pt>
                <c:pt idx="1752">
                  <c:v>6.6112300000000001E-9</c:v>
                </c:pt>
                <c:pt idx="1753">
                  <c:v>6.6143499999999996E-9</c:v>
                </c:pt>
                <c:pt idx="1754">
                  <c:v>6.6174799999999998E-9</c:v>
                </c:pt>
                <c:pt idx="1755">
                  <c:v>6.6206000000000001E-9</c:v>
                </c:pt>
                <c:pt idx="1756">
                  <c:v>6.6237300000000002E-9</c:v>
                </c:pt>
                <c:pt idx="1757">
                  <c:v>6.6268499999999997E-9</c:v>
                </c:pt>
                <c:pt idx="1758">
                  <c:v>6.6299799999999999E-9</c:v>
                </c:pt>
                <c:pt idx="1759">
                  <c:v>6.6331000000000002E-9</c:v>
                </c:pt>
                <c:pt idx="1760">
                  <c:v>6.6362300000000004E-9</c:v>
                </c:pt>
                <c:pt idx="1761">
                  <c:v>6.6393499999999998E-9</c:v>
                </c:pt>
                <c:pt idx="1762">
                  <c:v>6.64248E-9</c:v>
                </c:pt>
                <c:pt idx="1763">
                  <c:v>6.6456000000000003E-9</c:v>
                </c:pt>
                <c:pt idx="1764">
                  <c:v>6.6487299999999996E-9</c:v>
                </c:pt>
                <c:pt idx="1765">
                  <c:v>6.6518499999999999E-9</c:v>
                </c:pt>
                <c:pt idx="1766">
                  <c:v>6.6549800000000001E-9</c:v>
                </c:pt>
                <c:pt idx="1767">
                  <c:v>6.6581000000000004E-9</c:v>
                </c:pt>
                <c:pt idx="1768">
                  <c:v>6.6612299999999998E-9</c:v>
                </c:pt>
                <c:pt idx="1769">
                  <c:v>6.66435E-9</c:v>
                </c:pt>
                <c:pt idx="1770">
                  <c:v>6.6674800000000002E-9</c:v>
                </c:pt>
                <c:pt idx="1771">
                  <c:v>6.6705999999999997E-9</c:v>
                </c:pt>
                <c:pt idx="1772">
                  <c:v>6.6737299999999999E-9</c:v>
                </c:pt>
                <c:pt idx="1773">
                  <c:v>6.6768500000000002E-9</c:v>
                </c:pt>
                <c:pt idx="1774">
                  <c:v>6.6799800000000003E-9</c:v>
                </c:pt>
                <c:pt idx="1775">
                  <c:v>6.6830999999999998E-9</c:v>
                </c:pt>
                <c:pt idx="1776">
                  <c:v>6.68623E-9</c:v>
                </c:pt>
                <c:pt idx="1777">
                  <c:v>6.6893500000000003E-9</c:v>
                </c:pt>
                <c:pt idx="1778">
                  <c:v>6.6924799999999996E-9</c:v>
                </c:pt>
                <c:pt idx="1779">
                  <c:v>6.6955999999999999E-9</c:v>
                </c:pt>
                <c:pt idx="1780">
                  <c:v>6.6987300000000001E-9</c:v>
                </c:pt>
                <c:pt idx="1781">
                  <c:v>6.7018500000000004E-9</c:v>
                </c:pt>
                <c:pt idx="1782">
                  <c:v>6.7049799999999997E-9</c:v>
                </c:pt>
                <c:pt idx="1783">
                  <c:v>6.7081E-9</c:v>
                </c:pt>
                <c:pt idx="1784">
                  <c:v>6.7112300000000002E-9</c:v>
                </c:pt>
                <c:pt idx="1785">
                  <c:v>6.7143499999999997E-9</c:v>
                </c:pt>
                <c:pt idx="1786">
                  <c:v>6.7174799999999998E-9</c:v>
                </c:pt>
                <c:pt idx="1787">
                  <c:v>6.7206000000000001E-9</c:v>
                </c:pt>
                <c:pt idx="1788">
                  <c:v>6.7237300000000003E-9</c:v>
                </c:pt>
                <c:pt idx="1789">
                  <c:v>6.7268499999999998E-9</c:v>
                </c:pt>
                <c:pt idx="1790">
                  <c:v>6.72998E-9</c:v>
                </c:pt>
                <c:pt idx="1791">
                  <c:v>6.7331000000000003E-9</c:v>
                </c:pt>
                <c:pt idx="1792">
                  <c:v>6.7362299999999996E-9</c:v>
                </c:pt>
                <c:pt idx="1793">
                  <c:v>6.7393499999999999E-9</c:v>
                </c:pt>
                <c:pt idx="1794">
                  <c:v>6.7424800000000001E-9</c:v>
                </c:pt>
                <c:pt idx="1795">
                  <c:v>6.7456000000000004E-9</c:v>
                </c:pt>
                <c:pt idx="1796">
                  <c:v>6.7487299999999997E-9</c:v>
                </c:pt>
                <c:pt idx="1797">
                  <c:v>6.75185E-9</c:v>
                </c:pt>
                <c:pt idx="1798">
                  <c:v>6.7549800000000002E-9</c:v>
                </c:pt>
                <c:pt idx="1799">
                  <c:v>6.7580999999999996E-9</c:v>
                </c:pt>
                <c:pt idx="1800">
                  <c:v>6.7612299999999998E-9</c:v>
                </c:pt>
                <c:pt idx="1801">
                  <c:v>6.7643500000000001E-9</c:v>
                </c:pt>
                <c:pt idx="1802">
                  <c:v>6.7674800000000003E-9</c:v>
                </c:pt>
                <c:pt idx="1803">
                  <c:v>6.7705999999999998E-9</c:v>
                </c:pt>
                <c:pt idx="1804">
                  <c:v>6.7737299999999999E-9</c:v>
                </c:pt>
                <c:pt idx="1805">
                  <c:v>6.7768500000000002E-9</c:v>
                </c:pt>
                <c:pt idx="1806">
                  <c:v>6.7799800000000004E-9</c:v>
                </c:pt>
                <c:pt idx="1807">
                  <c:v>6.7830999999999999E-9</c:v>
                </c:pt>
                <c:pt idx="1808">
                  <c:v>6.78623E-9</c:v>
                </c:pt>
                <c:pt idx="1809">
                  <c:v>6.7893500000000003E-9</c:v>
                </c:pt>
                <c:pt idx="1810">
                  <c:v>6.7924799999999997E-9</c:v>
                </c:pt>
                <c:pt idx="1811">
                  <c:v>6.7956E-9</c:v>
                </c:pt>
                <c:pt idx="1812">
                  <c:v>6.7987300000000002E-9</c:v>
                </c:pt>
                <c:pt idx="1813">
                  <c:v>6.8018499999999996E-9</c:v>
                </c:pt>
                <c:pt idx="1814">
                  <c:v>6.8049799999999998E-9</c:v>
                </c:pt>
                <c:pt idx="1815">
                  <c:v>6.8081000000000001E-9</c:v>
                </c:pt>
                <c:pt idx="1816">
                  <c:v>6.8112300000000003E-9</c:v>
                </c:pt>
                <c:pt idx="1817">
                  <c:v>6.8143499999999997E-9</c:v>
                </c:pt>
                <c:pt idx="1818">
                  <c:v>6.8174799999999999E-9</c:v>
                </c:pt>
                <c:pt idx="1819">
                  <c:v>6.8206000000000002E-9</c:v>
                </c:pt>
                <c:pt idx="1820">
                  <c:v>6.8237300000000004E-9</c:v>
                </c:pt>
                <c:pt idx="1821">
                  <c:v>6.8268499999999998E-9</c:v>
                </c:pt>
                <c:pt idx="1822">
                  <c:v>6.82998E-9</c:v>
                </c:pt>
                <c:pt idx="1823">
                  <c:v>6.8331000000000003E-9</c:v>
                </c:pt>
                <c:pt idx="1824">
                  <c:v>6.8362299999999997E-9</c:v>
                </c:pt>
                <c:pt idx="1825">
                  <c:v>6.83935E-9</c:v>
                </c:pt>
                <c:pt idx="1826">
                  <c:v>6.8424800000000001E-9</c:v>
                </c:pt>
                <c:pt idx="1827">
                  <c:v>6.8455999999999996E-9</c:v>
                </c:pt>
                <c:pt idx="1828">
                  <c:v>6.8487299999999998E-9</c:v>
                </c:pt>
                <c:pt idx="1829">
                  <c:v>6.8518500000000001E-9</c:v>
                </c:pt>
                <c:pt idx="1830">
                  <c:v>6.8549800000000002E-9</c:v>
                </c:pt>
                <c:pt idx="1831">
                  <c:v>6.8580999999999997E-9</c:v>
                </c:pt>
                <c:pt idx="1832">
                  <c:v>6.8612299999999999E-9</c:v>
                </c:pt>
                <c:pt idx="1833">
                  <c:v>6.8643500000000002E-9</c:v>
                </c:pt>
                <c:pt idx="1834">
                  <c:v>6.8674800000000004E-9</c:v>
                </c:pt>
                <c:pt idx="1835">
                  <c:v>6.8705999999999998E-9</c:v>
                </c:pt>
                <c:pt idx="1836">
                  <c:v>6.87373E-9</c:v>
                </c:pt>
                <c:pt idx="1837">
                  <c:v>6.8768500000000003E-9</c:v>
                </c:pt>
                <c:pt idx="1838">
                  <c:v>6.8799799999999996E-9</c:v>
                </c:pt>
                <c:pt idx="1839">
                  <c:v>6.8830999999999999E-9</c:v>
                </c:pt>
                <c:pt idx="1840">
                  <c:v>6.8862300000000001E-9</c:v>
                </c:pt>
                <c:pt idx="1841">
                  <c:v>6.8893500000000004E-9</c:v>
                </c:pt>
                <c:pt idx="1842">
                  <c:v>6.8924799999999998E-9</c:v>
                </c:pt>
                <c:pt idx="1843">
                  <c:v>6.8956000000000001E-9</c:v>
                </c:pt>
                <c:pt idx="1844">
                  <c:v>6.8987300000000002E-9</c:v>
                </c:pt>
                <c:pt idx="1845">
                  <c:v>6.9018499999999997E-9</c:v>
                </c:pt>
                <c:pt idx="1846">
                  <c:v>6.9049799999999999E-9</c:v>
                </c:pt>
                <c:pt idx="1847">
                  <c:v>6.9081000000000002E-9</c:v>
                </c:pt>
                <c:pt idx="1848">
                  <c:v>6.9112300000000003E-9</c:v>
                </c:pt>
                <c:pt idx="1849">
                  <c:v>6.9143499999999998E-9</c:v>
                </c:pt>
                <c:pt idx="1850">
                  <c:v>6.91748E-9</c:v>
                </c:pt>
                <c:pt idx="1851">
                  <c:v>6.9206000000000003E-9</c:v>
                </c:pt>
                <c:pt idx="1852">
                  <c:v>6.9237299999999996E-9</c:v>
                </c:pt>
                <c:pt idx="1853">
                  <c:v>6.9268499999999999E-9</c:v>
                </c:pt>
                <c:pt idx="1854">
                  <c:v>6.9299800000000001E-9</c:v>
                </c:pt>
                <c:pt idx="1855">
                  <c:v>6.9331000000000004E-9</c:v>
                </c:pt>
                <c:pt idx="1856">
                  <c:v>6.9362299999999997E-9</c:v>
                </c:pt>
                <c:pt idx="1857">
                  <c:v>6.93935E-9</c:v>
                </c:pt>
                <c:pt idx="1858">
                  <c:v>6.9424800000000002E-9</c:v>
                </c:pt>
                <c:pt idx="1859">
                  <c:v>6.9455999999999997E-9</c:v>
                </c:pt>
                <c:pt idx="1860">
                  <c:v>6.9487299999999998E-9</c:v>
                </c:pt>
                <c:pt idx="1861">
                  <c:v>6.9518500000000001E-9</c:v>
                </c:pt>
                <c:pt idx="1862">
                  <c:v>6.9549800000000003E-9</c:v>
                </c:pt>
                <c:pt idx="1863">
                  <c:v>6.9580999999999998E-9</c:v>
                </c:pt>
                <c:pt idx="1864">
                  <c:v>6.96123E-9</c:v>
                </c:pt>
                <c:pt idx="1865">
                  <c:v>6.9643500000000003E-9</c:v>
                </c:pt>
                <c:pt idx="1866">
                  <c:v>6.9674799999999996E-9</c:v>
                </c:pt>
                <c:pt idx="1867">
                  <c:v>6.9705999999999999E-9</c:v>
                </c:pt>
                <c:pt idx="1868">
                  <c:v>6.9737300000000001E-9</c:v>
                </c:pt>
                <c:pt idx="1869">
                  <c:v>6.9768500000000004E-9</c:v>
                </c:pt>
                <c:pt idx="1870">
                  <c:v>6.9799799999999997E-9</c:v>
                </c:pt>
                <c:pt idx="1871">
                  <c:v>6.9831E-9</c:v>
                </c:pt>
                <c:pt idx="1872">
                  <c:v>6.9862300000000002E-9</c:v>
                </c:pt>
                <c:pt idx="1873">
                  <c:v>6.9893499999999997E-9</c:v>
                </c:pt>
                <c:pt idx="1874">
                  <c:v>6.9924799999999998E-9</c:v>
                </c:pt>
                <c:pt idx="1875">
                  <c:v>6.9956000000000001E-9</c:v>
                </c:pt>
                <c:pt idx="1876">
                  <c:v>6.9987300000000003E-9</c:v>
                </c:pt>
                <c:pt idx="1877">
                  <c:v>7.0018499999999998E-9</c:v>
                </c:pt>
                <c:pt idx="1878">
                  <c:v>7.0049799999999999E-9</c:v>
                </c:pt>
                <c:pt idx="1879">
                  <c:v>7.0081000000000002E-9</c:v>
                </c:pt>
                <c:pt idx="1880">
                  <c:v>7.0112300000000004E-9</c:v>
                </c:pt>
                <c:pt idx="1881">
                  <c:v>7.0143499999999999E-9</c:v>
                </c:pt>
                <c:pt idx="1882">
                  <c:v>7.01748E-9</c:v>
                </c:pt>
                <c:pt idx="1883">
                  <c:v>7.0206000000000003E-9</c:v>
                </c:pt>
                <c:pt idx="1884">
                  <c:v>7.0237299999999997E-9</c:v>
                </c:pt>
                <c:pt idx="1885">
                  <c:v>7.02685E-9</c:v>
                </c:pt>
                <c:pt idx="1886">
                  <c:v>7.0299800000000002E-9</c:v>
                </c:pt>
                <c:pt idx="1887">
                  <c:v>7.0330999999999996E-9</c:v>
                </c:pt>
                <c:pt idx="1888">
                  <c:v>7.0362299999999998E-9</c:v>
                </c:pt>
                <c:pt idx="1889">
                  <c:v>7.0393500000000001E-9</c:v>
                </c:pt>
                <c:pt idx="1890">
                  <c:v>7.0424800000000003E-9</c:v>
                </c:pt>
                <c:pt idx="1891">
                  <c:v>7.0455999999999997E-9</c:v>
                </c:pt>
                <c:pt idx="1892">
                  <c:v>7.0487299999999999E-9</c:v>
                </c:pt>
                <c:pt idx="1893">
                  <c:v>7.0518500000000002E-9</c:v>
                </c:pt>
                <c:pt idx="1894">
                  <c:v>7.0549800000000004E-9</c:v>
                </c:pt>
                <c:pt idx="1895">
                  <c:v>7.0580999999999999E-9</c:v>
                </c:pt>
                <c:pt idx="1896">
                  <c:v>7.06123E-9</c:v>
                </c:pt>
                <c:pt idx="1897">
                  <c:v>7.0643500000000003E-9</c:v>
                </c:pt>
                <c:pt idx="1898">
                  <c:v>7.0674799999999997E-9</c:v>
                </c:pt>
                <c:pt idx="1899">
                  <c:v>7.0706E-9</c:v>
                </c:pt>
                <c:pt idx="1900">
                  <c:v>7.0737300000000001E-9</c:v>
                </c:pt>
                <c:pt idx="1901">
                  <c:v>7.0768499999999996E-9</c:v>
                </c:pt>
                <c:pt idx="1902">
                  <c:v>7.0799799999999998E-9</c:v>
                </c:pt>
                <c:pt idx="1903">
                  <c:v>7.0831000000000001E-9</c:v>
                </c:pt>
                <c:pt idx="1904">
                  <c:v>7.0862300000000003E-9</c:v>
                </c:pt>
                <c:pt idx="1905">
                  <c:v>7.0893499999999997E-9</c:v>
                </c:pt>
                <c:pt idx="1906">
                  <c:v>7.0924799999999999E-9</c:v>
                </c:pt>
                <c:pt idx="1907">
                  <c:v>7.0956000000000002E-9</c:v>
                </c:pt>
                <c:pt idx="1908">
                  <c:v>7.0987300000000004E-9</c:v>
                </c:pt>
                <c:pt idx="1909">
                  <c:v>7.1018499999999998E-9</c:v>
                </c:pt>
                <c:pt idx="1910">
                  <c:v>7.10498E-9</c:v>
                </c:pt>
                <c:pt idx="1911">
                  <c:v>7.1081000000000003E-9</c:v>
                </c:pt>
                <c:pt idx="1912">
                  <c:v>7.1112299999999996E-9</c:v>
                </c:pt>
                <c:pt idx="1913">
                  <c:v>7.1143499999999999E-9</c:v>
                </c:pt>
                <c:pt idx="1914">
                  <c:v>7.1174800000000001E-9</c:v>
                </c:pt>
                <c:pt idx="1915">
                  <c:v>7.1206000000000004E-9</c:v>
                </c:pt>
                <c:pt idx="1916">
                  <c:v>7.1237299999999998E-9</c:v>
                </c:pt>
                <c:pt idx="1917">
                  <c:v>7.1268500000000001E-9</c:v>
                </c:pt>
                <c:pt idx="1918">
                  <c:v>7.1299800000000002E-9</c:v>
                </c:pt>
                <c:pt idx="1919">
                  <c:v>7.1330999999999997E-9</c:v>
                </c:pt>
                <c:pt idx="1920">
                  <c:v>7.1362299999999999E-9</c:v>
                </c:pt>
                <c:pt idx="1921">
                  <c:v>7.1393500000000002E-9</c:v>
                </c:pt>
                <c:pt idx="1922">
                  <c:v>7.1424800000000003E-9</c:v>
                </c:pt>
                <c:pt idx="1923">
                  <c:v>7.1455999999999998E-9</c:v>
                </c:pt>
                <c:pt idx="1924">
                  <c:v>7.14873E-9</c:v>
                </c:pt>
                <c:pt idx="1925">
                  <c:v>7.1518500000000003E-9</c:v>
                </c:pt>
                <c:pt idx="1926">
                  <c:v>7.1549799999999996E-9</c:v>
                </c:pt>
                <c:pt idx="1927">
                  <c:v>7.1580999999999999E-9</c:v>
                </c:pt>
                <c:pt idx="1928">
                  <c:v>7.1612300000000001E-9</c:v>
                </c:pt>
                <c:pt idx="1929">
                  <c:v>7.1643500000000004E-9</c:v>
                </c:pt>
                <c:pt idx="1930">
                  <c:v>7.1674799999999997E-9</c:v>
                </c:pt>
                <c:pt idx="1931">
                  <c:v>7.1706E-9</c:v>
                </c:pt>
                <c:pt idx="1932">
                  <c:v>7.1737300000000002E-9</c:v>
                </c:pt>
                <c:pt idx="1933">
                  <c:v>7.1768499999999997E-9</c:v>
                </c:pt>
                <c:pt idx="1934">
                  <c:v>7.1799799999999998E-9</c:v>
                </c:pt>
                <c:pt idx="1935">
                  <c:v>7.1831000000000001E-9</c:v>
                </c:pt>
                <c:pt idx="1936">
                  <c:v>7.1862300000000003E-9</c:v>
                </c:pt>
                <c:pt idx="1937">
                  <c:v>7.1893499999999998E-9</c:v>
                </c:pt>
                <c:pt idx="1938">
                  <c:v>7.19248E-9</c:v>
                </c:pt>
                <c:pt idx="1939">
                  <c:v>7.1956000000000003E-9</c:v>
                </c:pt>
                <c:pt idx="1940">
                  <c:v>7.1987299999999996E-9</c:v>
                </c:pt>
                <c:pt idx="1941">
                  <c:v>7.2018499999999999E-9</c:v>
                </c:pt>
                <c:pt idx="1942">
                  <c:v>7.2049800000000001E-9</c:v>
                </c:pt>
                <c:pt idx="1943">
                  <c:v>7.2081000000000004E-9</c:v>
                </c:pt>
                <c:pt idx="1944">
                  <c:v>7.2112299999999997E-9</c:v>
                </c:pt>
                <c:pt idx="1945">
                  <c:v>7.21435E-9</c:v>
                </c:pt>
                <c:pt idx="1946">
                  <c:v>7.2174800000000002E-9</c:v>
                </c:pt>
                <c:pt idx="1947">
                  <c:v>7.2205999999999997E-9</c:v>
                </c:pt>
                <c:pt idx="1948">
                  <c:v>7.2237299999999998E-9</c:v>
                </c:pt>
                <c:pt idx="1949">
                  <c:v>7.2268500000000001E-9</c:v>
                </c:pt>
                <c:pt idx="1950">
                  <c:v>7.2299800000000003E-9</c:v>
                </c:pt>
                <c:pt idx="1951">
                  <c:v>7.2330999999999998E-9</c:v>
                </c:pt>
                <c:pt idx="1952">
                  <c:v>7.2362299999999999E-9</c:v>
                </c:pt>
                <c:pt idx="1953">
                  <c:v>7.2393500000000002E-9</c:v>
                </c:pt>
                <c:pt idx="1954">
                  <c:v>7.2424800000000004E-9</c:v>
                </c:pt>
                <c:pt idx="1955">
                  <c:v>7.2455999999999999E-9</c:v>
                </c:pt>
                <c:pt idx="1956">
                  <c:v>7.2487300000000001E-9</c:v>
                </c:pt>
                <c:pt idx="1957">
                  <c:v>7.2518500000000003E-9</c:v>
                </c:pt>
                <c:pt idx="1958">
                  <c:v>7.2549799999999997E-9</c:v>
                </c:pt>
                <c:pt idx="1959">
                  <c:v>7.2581E-9</c:v>
                </c:pt>
                <c:pt idx="1960">
                  <c:v>7.2612300000000002E-9</c:v>
                </c:pt>
                <c:pt idx="1961">
                  <c:v>7.2643499999999996E-9</c:v>
                </c:pt>
                <c:pt idx="1962">
                  <c:v>7.2674799999999998E-9</c:v>
                </c:pt>
                <c:pt idx="1963">
                  <c:v>7.2706000000000001E-9</c:v>
                </c:pt>
                <c:pt idx="1964">
                  <c:v>7.2737300000000003E-9</c:v>
                </c:pt>
                <c:pt idx="1965">
                  <c:v>7.2768499999999997E-9</c:v>
                </c:pt>
                <c:pt idx="1966">
                  <c:v>7.2799799999999999E-9</c:v>
                </c:pt>
                <c:pt idx="1967">
                  <c:v>7.2831000000000002E-9</c:v>
                </c:pt>
                <c:pt idx="1968">
                  <c:v>7.2862300000000004E-9</c:v>
                </c:pt>
                <c:pt idx="1969">
                  <c:v>7.2893499999999999E-9</c:v>
                </c:pt>
                <c:pt idx="1970">
                  <c:v>7.29248E-9</c:v>
                </c:pt>
                <c:pt idx="1971">
                  <c:v>7.2956000000000003E-9</c:v>
                </c:pt>
                <c:pt idx="1972">
                  <c:v>7.2987299999999997E-9</c:v>
                </c:pt>
                <c:pt idx="1973">
                  <c:v>7.30185E-9</c:v>
                </c:pt>
                <c:pt idx="1974">
                  <c:v>7.3049800000000001E-9</c:v>
                </c:pt>
                <c:pt idx="1975">
                  <c:v>7.3080999999999996E-9</c:v>
                </c:pt>
                <c:pt idx="1976">
                  <c:v>7.3112299999999998E-9</c:v>
                </c:pt>
                <c:pt idx="1977">
                  <c:v>7.3143500000000001E-9</c:v>
                </c:pt>
                <c:pt idx="1978">
                  <c:v>7.3174800000000003E-9</c:v>
                </c:pt>
                <c:pt idx="1979">
                  <c:v>7.3205999999999997E-9</c:v>
                </c:pt>
                <c:pt idx="1980">
                  <c:v>7.3237299999999999E-9</c:v>
                </c:pt>
                <c:pt idx="1981">
                  <c:v>7.3268500000000002E-9</c:v>
                </c:pt>
                <c:pt idx="1982">
                  <c:v>7.3299800000000004E-9</c:v>
                </c:pt>
                <c:pt idx="1983">
                  <c:v>7.3330999999999998E-9</c:v>
                </c:pt>
                <c:pt idx="1984">
                  <c:v>7.33623E-9</c:v>
                </c:pt>
                <c:pt idx="1985">
                  <c:v>7.3393500000000003E-9</c:v>
                </c:pt>
                <c:pt idx="1986">
                  <c:v>7.3424799999999997E-9</c:v>
                </c:pt>
                <c:pt idx="1987">
                  <c:v>7.3455999999999999E-9</c:v>
                </c:pt>
                <c:pt idx="1988">
                  <c:v>7.3487300000000001E-9</c:v>
                </c:pt>
                <c:pt idx="1989">
                  <c:v>7.3518499999999996E-9</c:v>
                </c:pt>
                <c:pt idx="1990">
                  <c:v>7.3549799999999998E-9</c:v>
                </c:pt>
                <c:pt idx="1991">
                  <c:v>7.3581000000000001E-9</c:v>
                </c:pt>
                <c:pt idx="1992">
                  <c:v>7.3612300000000002E-9</c:v>
                </c:pt>
                <c:pt idx="1993">
                  <c:v>7.3643499999999997E-9</c:v>
                </c:pt>
                <c:pt idx="1994">
                  <c:v>7.3674799999999999E-9</c:v>
                </c:pt>
                <c:pt idx="1995">
                  <c:v>7.3706000000000002E-9</c:v>
                </c:pt>
                <c:pt idx="1996">
                  <c:v>7.3737300000000003E-9</c:v>
                </c:pt>
                <c:pt idx="1997">
                  <c:v>7.3768499999999998E-9</c:v>
                </c:pt>
                <c:pt idx="1998">
                  <c:v>7.37998E-9</c:v>
                </c:pt>
                <c:pt idx="1999">
                  <c:v>7.3831000000000003E-9</c:v>
                </c:pt>
                <c:pt idx="2000">
                  <c:v>7.3862299999999996E-9</c:v>
                </c:pt>
                <c:pt idx="2001">
                  <c:v>7.3893499999999999E-9</c:v>
                </c:pt>
                <c:pt idx="2002">
                  <c:v>7.3924800000000001E-9</c:v>
                </c:pt>
                <c:pt idx="2003">
                  <c:v>7.3956000000000004E-9</c:v>
                </c:pt>
                <c:pt idx="2004">
                  <c:v>7.3987299999999997E-9</c:v>
                </c:pt>
                <c:pt idx="2005">
                  <c:v>7.40185E-9</c:v>
                </c:pt>
                <c:pt idx="2006">
                  <c:v>7.4049800000000002E-9</c:v>
                </c:pt>
                <c:pt idx="2007">
                  <c:v>7.4080999999999997E-9</c:v>
                </c:pt>
                <c:pt idx="2008">
                  <c:v>7.4112299999999999E-9</c:v>
                </c:pt>
                <c:pt idx="2009">
                  <c:v>7.4143500000000001E-9</c:v>
                </c:pt>
                <c:pt idx="2010">
                  <c:v>7.4174800000000003E-9</c:v>
                </c:pt>
                <c:pt idx="2011">
                  <c:v>7.4205999999999998E-9</c:v>
                </c:pt>
                <c:pt idx="2012">
                  <c:v>7.42373E-9</c:v>
                </c:pt>
                <c:pt idx="2013">
                  <c:v>7.4268500000000003E-9</c:v>
                </c:pt>
                <c:pt idx="2014">
                  <c:v>7.4299799999999996E-9</c:v>
                </c:pt>
                <c:pt idx="2015">
                  <c:v>7.4330999999999999E-9</c:v>
                </c:pt>
                <c:pt idx="2016">
                  <c:v>7.4362300000000001E-9</c:v>
                </c:pt>
                <c:pt idx="2017">
                  <c:v>7.4393500000000004E-9</c:v>
                </c:pt>
                <c:pt idx="2018">
                  <c:v>7.4424799999999997E-9</c:v>
                </c:pt>
                <c:pt idx="2019">
                  <c:v>7.4456E-9</c:v>
                </c:pt>
                <c:pt idx="2020">
                  <c:v>7.4487300000000002E-9</c:v>
                </c:pt>
                <c:pt idx="2021">
                  <c:v>7.4518499999999997E-9</c:v>
                </c:pt>
                <c:pt idx="2022">
                  <c:v>7.4549799999999998E-9</c:v>
                </c:pt>
                <c:pt idx="2023">
                  <c:v>7.4581000000000001E-9</c:v>
                </c:pt>
                <c:pt idx="2024">
                  <c:v>7.4612300000000003E-9</c:v>
                </c:pt>
                <c:pt idx="2025">
                  <c:v>7.4643500000000006E-9</c:v>
                </c:pt>
                <c:pt idx="2026">
                  <c:v>7.4674800000000008E-9</c:v>
                </c:pt>
                <c:pt idx="2027">
                  <c:v>7.4705999999999994E-9</c:v>
                </c:pt>
                <c:pt idx="2028">
                  <c:v>7.4737299999999996E-9</c:v>
                </c:pt>
                <c:pt idx="2029">
                  <c:v>7.4768499999999999E-9</c:v>
                </c:pt>
                <c:pt idx="2030">
                  <c:v>7.4799800000000001E-9</c:v>
                </c:pt>
                <c:pt idx="2031">
                  <c:v>7.4831000000000003E-9</c:v>
                </c:pt>
                <c:pt idx="2032">
                  <c:v>7.4862300000000005E-9</c:v>
                </c:pt>
                <c:pt idx="2033">
                  <c:v>7.4893500000000008E-9</c:v>
                </c:pt>
                <c:pt idx="2034">
                  <c:v>7.4924799999999993E-9</c:v>
                </c:pt>
                <c:pt idx="2035">
                  <c:v>7.4955999999999996E-9</c:v>
                </c:pt>
                <c:pt idx="2036">
                  <c:v>7.4987299999999998E-9</c:v>
                </c:pt>
                <c:pt idx="2037">
                  <c:v>7.5018500000000001E-9</c:v>
                </c:pt>
                <c:pt idx="2038">
                  <c:v>7.5049800000000003E-9</c:v>
                </c:pt>
                <c:pt idx="2039">
                  <c:v>7.5081000000000006E-9</c:v>
                </c:pt>
                <c:pt idx="2040">
                  <c:v>7.5112300000000007E-9</c:v>
                </c:pt>
                <c:pt idx="2041">
                  <c:v>7.5143499999999994E-9</c:v>
                </c:pt>
                <c:pt idx="2042">
                  <c:v>7.5174799999999996E-9</c:v>
                </c:pt>
                <c:pt idx="2043">
                  <c:v>7.5205999999999999E-9</c:v>
                </c:pt>
                <c:pt idx="2044">
                  <c:v>7.52373E-9</c:v>
                </c:pt>
                <c:pt idx="2045">
                  <c:v>7.5268500000000003E-9</c:v>
                </c:pt>
                <c:pt idx="2046">
                  <c:v>7.5299800000000005E-9</c:v>
                </c:pt>
                <c:pt idx="2047">
                  <c:v>7.5331000000000008E-9</c:v>
                </c:pt>
                <c:pt idx="2048">
                  <c:v>7.5362299999999993E-9</c:v>
                </c:pt>
                <c:pt idx="2049">
                  <c:v>7.5393499999999996E-9</c:v>
                </c:pt>
                <c:pt idx="2050">
                  <c:v>7.5424799999999998E-9</c:v>
                </c:pt>
                <c:pt idx="2051">
                  <c:v>7.5456000000000001E-9</c:v>
                </c:pt>
                <c:pt idx="2052">
                  <c:v>7.5487300000000003E-9</c:v>
                </c:pt>
                <c:pt idx="2053">
                  <c:v>7.5518500000000006E-9</c:v>
                </c:pt>
                <c:pt idx="2054">
                  <c:v>7.5549800000000007E-9</c:v>
                </c:pt>
                <c:pt idx="2055">
                  <c:v>7.5580999999999994E-9</c:v>
                </c:pt>
                <c:pt idx="2056">
                  <c:v>7.5612299999999995E-9</c:v>
                </c:pt>
                <c:pt idx="2057">
                  <c:v>7.5643499999999998E-9</c:v>
                </c:pt>
                <c:pt idx="2058">
                  <c:v>7.56748E-9</c:v>
                </c:pt>
                <c:pt idx="2059">
                  <c:v>7.5706000000000003E-9</c:v>
                </c:pt>
                <c:pt idx="2060">
                  <c:v>7.5737300000000005E-9</c:v>
                </c:pt>
                <c:pt idx="2061">
                  <c:v>7.5768500000000008E-9</c:v>
                </c:pt>
                <c:pt idx="2062">
                  <c:v>7.5799799999999993E-9</c:v>
                </c:pt>
                <c:pt idx="2063">
                  <c:v>7.5830999999999996E-9</c:v>
                </c:pt>
                <c:pt idx="2064">
                  <c:v>7.5862299999999998E-9</c:v>
                </c:pt>
                <c:pt idx="2065">
                  <c:v>7.5893500000000001E-9</c:v>
                </c:pt>
                <c:pt idx="2066">
                  <c:v>7.5924800000000002E-9</c:v>
                </c:pt>
                <c:pt idx="2067">
                  <c:v>7.5956000000000005E-9</c:v>
                </c:pt>
                <c:pt idx="2068">
                  <c:v>7.5987300000000007E-9</c:v>
                </c:pt>
                <c:pt idx="2069">
                  <c:v>7.6018499999999993E-9</c:v>
                </c:pt>
                <c:pt idx="2070">
                  <c:v>7.6049799999999995E-9</c:v>
                </c:pt>
                <c:pt idx="2071">
                  <c:v>7.6080999999999998E-9</c:v>
                </c:pt>
                <c:pt idx="2072">
                  <c:v>7.61123E-9</c:v>
                </c:pt>
                <c:pt idx="2073">
                  <c:v>7.6143500000000003E-9</c:v>
                </c:pt>
                <c:pt idx="2074">
                  <c:v>7.6174800000000005E-9</c:v>
                </c:pt>
                <c:pt idx="2075">
                  <c:v>7.6206000000000008E-9</c:v>
                </c:pt>
                <c:pt idx="2076">
                  <c:v>7.6237299999999993E-9</c:v>
                </c:pt>
                <c:pt idx="2077">
                  <c:v>7.6268499999999996E-9</c:v>
                </c:pt>
                <c:pt idx="2078">
                  <c:v>7.6299799999999997E-9</c:v>
                </c:pt>
                <c:pt idx="2079">
                  <c:v>7.6331E-9</c:v>
                </c:pt>
                <c:pt idx="2080">
                  <c:v>7.6362300000000002E-9</c:v>
                </c:pt>
                <c:pt idx="2081">
                  <c:v>7.6393500000000005E-9</c:v>
                </c:pt>
                <c:pt idx="2082">
                  <c:v>7.6424800000000007E-9</c:v>
                </c:pt>
                <c:pt idx="2083">
                  <c:v>7.6455999999999993E-9</c:v>
                </c:pt>
                <c:pt idx="2084">
                  <c:v>7.6487299999999995E-9</c:v>
                </c:pt>
                <c:pt idx="2085">
                  <c:v>7.6518499999999998E-9</c:v>
                </c:pt>
                <c:pt idx="2086">
                  <c:v>7.65498E-9</c:v>
                </c:pt>
                <c:pt idx="2087">
                  <c:v>7.6581000000000003E-9</c:v>
                </c:pt>
                <c:pt idx="2088">
                  <c:v>7.6612300000000004E-9</c:v>
                </c:pt>
                <c:pt idx="2089">
                  <c:v>7.6643500000000007E-9</c:v>
                </c:pt>
                <c:pt idx="2090">
                  <c:v>7.6674799999999993E-9</c:v>
                </c:pt>
                <c:pt idx="2091">
                  <c:v>7.6705999999999995E-9</c:v>
                </c:pt>
                <c:pt idx="2092">
                  <c:v>7.6737299999999997E-9</c:v>
                </c:pt>
                <c:pt idx="2093">
                  <c:v>7.67685E-9</c:v>
                </c:pt>
                <c:pt idx="2094">
                  <c:v>7.6799800000000002E-9</c:v>
                </c:pt>
                <c:pt idx="2095">
                  <c:v>7.6831000000000005E-9</c:v>
                </c:pt>
                <c:pt idx="2096">
                  <c:v>7.6862300000000007E-9</c:v>
                </c:pt>
                <c:pt idx="2097">
                  <c:v>7.6893499999999993E-9</c:v>
                </c:pt>
                <c:pt idx="2098">
                  <c:v>7.6924799999999995E-9</c:v>
                </c:pt>
                <c:pt idx="2099">
                  <c:v>7.6955999999999998E-9</c:v>
                </c:pt>
                <c:pt idx="2100">
                  <c:v>7.6987299999999999E-9</c:v>
                </c:pt>
                <c:pt idx="2101">
                  <c:v>7.7018500000000002E-9</c:v>
                </c:pt>
                <c:pt idx="2102">
                  <c:v>7.7049800000000004E-9</c:v>
                </c:pt>
                <c:pt idx="2103">
                  <c:v>7.7081000000000007E-9</c:v>
                </c:pt>
                <c:pt idx="2104">
                  <c:v>7.7112299999999992E-9</c:v>
                </c:pt>
                <c:pt idx="2105">
                  <c:v>7.7143499999999995E-9</c:v>
                </c:pt>
                <c:pt idx="2106">
                  <c:v>7.7174799999999997E-9</c:v>
                </c:pt>
                <c:pt idx="2107">
                  <c:v>7.7206E-9</c:v>
                </c:pt>
                <c:pt idx="2108">
                  <c:v>7.7237300000000002E-9</c:v>
                </c:pt>
                <c:pt idx="2109">
                  <c:v>7.7268500000000005E-9</c:v>
                </c:pt>
                <c:pt idx="2110">
                  <c:v>7.7299800000000006E-9</c:v>
                </c:pt>
                <c:pt idx="2111">
                  <c:v>7.7330999999999993E-9</c:v>
                </c:pt>
                <c:pt idx="2112">
                  <c:v>7.7362299999999995E-9</c:v>
                </c:pt>
                <c:pt idx="2113">
                  <c:v>7.7393499999999997E-9</c:v>
                </c:pt>
                <c:pt idx="2114">
                  <c:v>7.7424799999999999E-9</c:v>
                </c:pt>
                <c:pt idx="2115">
                  <c:v>7.7456000000000002E-9</c:v>
                </c:pt>
                <c:pt idx="2116">
                  <c:v>7.7487300000000004E-9</c:v>
                </c:pt>
                <c:pt idx="2117">
                  <c:v>7.7518500000000007E-9</c:v>
                </c:pt>
                <c:pt idx="2118">
                  <c:v>7.7549799999999992E-9</c:v>
                </c:pt>
                <c:pt idx="2119">
                  <c:v>7.7580999999999995E-9</c:v>
                </c:pt>
                <c:pt idx="2120">
                  <c:v>7.7612299999999997E-9</c:v>
                </c:pt>
                <c:pt idx="2121">
                  <c:v>7.76435E-9</c:v>
                </c:pt>
                <c:pt idx="2122">
                  <c:v>7.7674800000000001E-9</c:v>
                </c:pt>
                <c:pt idx="2123">
                  <c:v>7.7706000000000004E-9</c:v>
                </c:pt>
                <c:pt idx="2124">
                  <c:v>7.7737300000000006E-9</c:v>
                </c:pt>
                <c:pt idx="2125">
                  <c:v>7.7768499999999993E-9</c:v>
                </c:pt>
                <c:pt idx="2126">
                  <c:v>7.7799799999999994E-9</c:v>
                </c:pt>
                <c:pt idx="2127">
                  <c:v>7.7830999999999997E-9</c:v>
                </c:pt>
                <c:pt idx="2128">
                  <c:v>7.7862299999999999E-9</c:v>
                </c:pt>
                <c:pt idx="2129">
                  <c:v>7.7893500000000002E-9</c:v>
                </c:pt>
                <c:pt idx="2130">
                  <c:v>7.7924800000000004E-9</c:v>
                </c:pt>
                <c:pt idx="2131">
                  <c:v>7.7956000000000007E-9</c:v>
                </c:pt>
                <c:pt idx="2132">
                  <c:v>7.7987299999999992E-9</c:v>
                </c:pt>
                <c:pt idx="2133">
                  <c:v>7.8018499999999995E-9</c:v>
                </c:pt>
                <c:pt idx="2134">
                  <c:v>7.8049799999999997E-9</c:v>
                </c:pt>
                <c:pt idx="2135">
                  <c:v>7.8081E-9</c:v>
                </c:pt>
                <c:pt idx="2136">
                  <c:v>7.8112300000000001E-9</c:v>
                </c:pt>
                <c:pt idx="2137">
                  <c:v>7.8143500000000004E-9</c:v>
                </c:pt>
                <c:pt idx="2138">
                  <c:v>7.8174800000000006E-9</c:v>
                </c:pt>
                <c:pt idx="2139">
                  <c:v>7.8205999999999992E-9</c:v>
                </c:pt>
                <c:pt idx="2140">
                  <c:v>7.8237299999999994E-9</c:v>
                </c:pt>
                <c:pt idx="2141">
                  <c:v>7.8268499999999997E-9</c:v>
                </c:pt>
                <c:pt idx="2142">
                  <c:v>7.8299799999999999E-9</c:v>
                </c:pt>
                <c:pt idx="2143">
                  <c:v>7.8331000000000002E-9</c:v>
                </c:pt>
                <c:pt idx="2144">
                  <c:v>7.8362300000000003E-9</c:v>
                </c:pt>
                <c:pt idx="2145">
                  <c:v>7.8393500000000006E-9</c:v>
                </c:pt>
                <c:pt idx="2146">
                  <c:v>7.8424800000000008E-9</c:v>
                </c:pt>
                <c:pt idx="2147">
                  <c:v>7.8455999999999995E-9</c:v>
                </c:pt>
                <c:pt idx="2148">
                  <c:v>7.8487299999999996E-9</c:v>
                </c:pt>
                <c:pt idx="2149">
                  <c:v>7.8518499999999999E-9</c:v>
                </c:pt>
                <c:pt idx="2150">
                  <c:v>7.8549800000000001E-9</c:v>
                </c:pt>
                <c:pt idx="2151">
                  <c:v>7.8581000000000004E-9</c:v>
                </c:pt>
                <c:pt idx="2152">
                  <c:v>7.8612300000000006E-9</c:v>
                </c:pt>
                <c:pt idx="2153">
                  <c:v>7.8643499999999992E-9</c:v>
                </c:pt>
                <c:pt idx="2154">
                  <c:v>7.8674799999999994E-9</c:v>
                </c:pt>
                <c:pt idx="2155">
                  <c:v>7.8705999999999997E-9</c:v>
                </c:pt>
                <c:pt idx="2156">
                  <c:v>7.8737299999999999E-9</c:v>
                </c:pt>
                <c:pt idx="2157">
                  <c:v>7.8768500000000002E-9</c:v>
                </c:pt>
                <c:pt idx="2158">
                  <c:v>7.8799800000000003E-9</c:v>
                </c:pt>
                <c:pt idx="2159">
                  <c:v>7.8831000000000006E-9</c:v>
                </c:pt>
                <c:pt idx="2160">
                  <c:v>7.8862300000000008E-9</c:v>
                </c:pt>
                <c:pt idx="2161">
                  <c:v>7.8893499999999994E-9</c:v>
                </c:pt>
                <c:pt idx="2162">
                  <c:v>7.8924799999999996E-9</c:v>
                </c:pt>
                <c:pt idx="2163">
                  <c:v>7.8955999999999999E-9</c:v>
                </c:pt>
                <c:pt idx="2164">
                  <c:v>7.8987300000000001E-9</c:v>
                </c:pt>
                <c:pt idx="2165">
                  <c:v>7.9018500000000004E-9</c:v>
                </c:pt>
                <c:pt idx="2166">
                  <c:v>7.9049800000000006E-9</c:v>
                </c:pt>
                <c:pt idx="2167">
                  <c:v>7.9080999999999992E-9</c:v>
                </c:pt>
                <c:pt idx="2168">
                  <c:v>7.9112299999999994E-9</c:v>
                </c:pt>
                <c:pt idx="2169">
                  <c:v>7.9143499999999997E-9</c:v>
                </c:pt>
                <c:pt idx="2170">
                  <c:v>7.9174799999999998E-9</c:v>
                </c:pt>
                <c:pt idx="2171">
                  <c:v>7.9206000000000001E-9</c:v>
                </c:pt>
                <c:pt idx="2172">
                  <c:v>7.9237300000000003E-9</c:v>
                </c:pt>
                <c:pt idx="2173">
                  <c:v>7.9268500000000006E-9</c:v>
                </c:pt>
                <c:pt idx="2174">
                  <c:v>7.9299800000000008E-9</c:v>
                </c:pt>
                <c:pt idx="2175">
                  <c:v>7.9330999999999994E-9</c:v>
                </c:pt>
                <c:pt idx="2176">
                  <c:v>7.9362299999999996E-9</c:v>
                </c:pt>
                <c:pt idx="2177">
                  <c:v>7.9393499999999999E-9</c:v>
                </c:pt>
                <c:pt idx="2178">
                  <c:v>7.9424800000000001E-9</c:v>
                </c:pt>
                <c:pt idx="2179">
                  <c:v>7.9456000000000004E-9</c:v>
                </c:pt>
                <c:pt idx="2180">
                  <c:v>7.9487300000000005E-9</c:v>
                </c:pt>
                <c:pt idx="2181">
                  <c:v>7.9518500000000008E-9</c:v>
                </c:pt>
                <c:pt idx="2182">
                  <c:v>7.9549799999999993E-9</c:v>
                </c:pt>
                <c:pt idx="2183">
                  <c:v>7.9580999999999996E-9</c:v>
                </c:pt>
                <c:pt idx="2184">
                  <c:v>7.9612299999999998E-9</c:v>
                </c:pt>
                <c:pt idx="2185">
                  <c:v>7.9643500000000001E-9</c:v>
                </c:pt>
                <c:pt idx="2186">
                  <c:v>7.9674800000000003E-9</c:v>
                </c:pt>
                <c:pt idx="2187">
                  <c:v>7.9706000000000006E-9</c:v>
                </c:pt>
                <c:pt idx="2188">
                  <c:v>7.9737300000000008E-9</c:v>
                </c:pt>
                <c:pt idx="2189">
                  <c:v>7.9768499999999994E-9</c:v>
                </c:pt>
                <c:pt idx="2190">
                  <c:v>7.9799799999999996E-9</c:v>
                </c:pt>
                <c:pt idx="2191">
                  <c:v>7.9830999999999999E-9</c:v>
                </c:pt>
                <c:pt idx="2192">
                  <c:v>7.98623E-9</c:v>
                </c:pt>
                <c:pt idx="2193">
                  <c:v>7.9893500000000003E-9</c:v>
                </c:pt>
                <c:pt idx="2194">
                  <c:v>7.9924800000000005E-9</c:v>
                </c:pt>
                <c:pt idx="2195">
                  <c:v>7.9956000000000008E-9</c:v>
                </c:pt>
                <c:pt idx="2196">
                  <c:v>7.9987299999999993E-9</c:v>
                </c:pt>
                <c:pt idx="2197">
                  <c:v>8.0018499999999996E-9</c:v>
                </c:pt>
                <c:pt idx="2198">
                  <c:v>8.0049799999999998E-9</c:v>
                </c:pt>
                <c:pt idx="2199">
                  <c:v>8.0081000000000001E-9</c:v>
                </c:pt>
                <c:pt idx="2200">
                  <c:v>8.0112300000000003E-9</c:v>
                </c:pt>
                <c:pt idx="2201">
                  <c:v>8.0143500000000006E-9</c:v>
                </c:pt>
                <c:pt idx="2202">
                  <c:v>8.0174800000000007E-9</c:v>
                </c:pt>
                <c:pt idx="2203">
                  <c:v>8.0205999999999994E-9</c:v>
                </c:pt>
                <c:pt idx="2204">
                  <c:v>8.0237299999999995E-9</c:v>
                </c:pt>
                <c:pt idx="2205">
                  <c:v>8.0268499999999998E-9</c:v>
                </c:pt>
                <c:pt idx="2206">
                  <c:v>8.02998E-9</c:v>
                </c:pt>
                <c:pt idx="2207">
                  <c:v>8.0331000000000003E-9</c:v>
                </c:pt>
                <c:pt idx="2208">
                  <c:v>8.0362300000000005E-9</c:v>
                </c:pt>
                <c:pt idx="2209">
                  <c:v>8.0393500000000008E-9</c:v>
                </c:pt>
                <c:pt idx="2210">
                  <c:v>8.0424799999999993E-9</c:v>
                </c:pt>
                <c:pt idx="2211">
                  <c:v>8.0455999999999996E-9</c:v>
                </c:pt>
                <c:pt idx="2212">
                  <c:v>8.0487299999999998E-9</c:v>
                </c:pt>
                <c:pt idx="2213">
                  <c:v>8.0518500000000001E-9</c:v>
                </c:pt>
                <c:pt idx="2214">
                  <c:v>8.0549800000000002E-9</c:v>
                </c:pt>
                <c:pt idx="2215">
                  <c:v>8.0581000000000005E-9</c:v>
                </c:pt>
                <c:pt idx="2216">
                  <c:v>8.0612300000000007E-9</c:v>
                </c:pt>
                <c:pt idx="2217">
                  <c:v>8.0643499999999994E-9</c:v>
                </c:pt>
                <c:pt idx="2218">
                  <c:v>8.0674799999999995E-9</c:v>
                </c:pt>
                <c:pt idx="2219">
                  <c:v>8.0705999999999998E-9</c:v>
                </c:pt>
                <c:pt idx="2220">
                  <c:v>8.07373E-9</c:v>
                </c:pt>
                <c:pt idx="2221">
                  <c:v>8.0768500000000003E-9</c:v>
                </c:pt>
                <c:pt idx="2222">
                  <c:v>8.0799800000000005E-9</c:v>
                </c:pt>
                <c:pt idx="2223">
                  <c:v>8.0831000000000008E-9</c:v>
                </c:pt>
                <c:pt idx="2224">
                  <c:v>8.0862299999999993E-9</c:v>
                </c:pt>
                <c:pt idx="2225">
                  <c:v>8.0893499999999996E-9</c:v>
                </c:pt>
                <c:pt idx="2226">
                  <c:v>8.0924799999999997E-9</c:v>
                </c:pt>
                <c:pt idx="2227">
                  <c:v>8.0956E-9</c:v>
                </c:pt>
                <c:pt idx="2228">
                  <c:v>8.0987300000000002E-9</c:v>
                </c:pt>
                <c:pt idx="2229">
                  <c:v>8.1018500000000005E-9</c:v>
                </c:pt>
                <c:pt idx="2230">
                  <c:v>8.1049800000000007E-9</c:v>
                </c:pt>
                <c:pt idx="2231">
                  <c:v>8.1080999999999993E-9</c:v>
                </c:pt>
                <c:pt idx="2232">
                  <c:v>8.1112299999999995E-9</c:v>
                </c:pt>
                <c:pt idx="2233">
                  <c:v>8.1143499999999998E-9</c:v>
                </c:pt>
                <c:pt idx="2234">
                  <c:v>8.11748E-9</c:v>
                </c:pt>
                <c:pt idx="2235">
                  <c:v>8.1206000000000003E-9</c:v>
                </c:pt>
                <c:pt idx="2236">
                  <c:v>8.1237300000000004E-9</c:v>
                </c:pt>
                <c:pt idx="2237">
                  <c:v>8.1268500000000007E-9</c:v>
                </c:pt>
                <c:pt idx="2238">
                  <c:v>8.1299799999999993E-9</c:v>
                </c:pt>
                <c:pt idx="2239">
                  <c:v>8.1330999999999996E-9</c:v>
                </c:pt>
                <c:pt idx="2240">
                  <c:v>8.1362299999999997E-9</c:v>
                </c:pt>
                <c:pt idx="2241">
                  <c:v>8.13935E-9</c:v>
                </c:pt>
                <c:pt idx="2242">
                  <c:v>8.1424800000000002E-9</c:v>
                </c:pt>
                <c:pt idx="2243">
                  <c:v>8.1456000000000005E-9</c:v>
                </c:pt>
                <c:pt idx="2244">
                  <c:v>8.1487300000000007E-9</c:v>
                </c:pt>
                <c:pt idx="2245">
                  <c:v>8.1518499999999993E-9</c:v>
                </c:pt>
                <c:pt idx="2246">
                  <c:v>8.1549799999999995E-9</c:v>
                </c:pt>
                <c:pt idx="2247">
                  <c:v>8.1580999999999998E-9</c:v>
                </c:pt>
                <c:pt idx="2248">
                  <c:v>8.16123E-9</c:v>
                </c:pt>
                <c:pt idx="2249">
                  <c:v>8.1643500000000002E-9</c:v>
                </c:pt>
                <c:pt idx="2250">
                  <c:v>8.1674800000000004E-9</c:v>
                </c:pt>
                <c:pt idx="2251">
                  <c:v>8.1706000000000007E-9</c:v>
                </c:pt>
                <c:pt idx="2252">
                  <c:v>8.1737299999999992E-9</c:v>
                </c:pt>
                <c:pt idx="2253">
                  <c:v>8.1768499999999995E-9</c:v>
                </c:pt>
                <c:pt idx="2254">
                  <c:v>8.1799799999999997E-9</c:v>
                </c:pt>
                <c:pt idx="2255">
                  <c:v>8.1831E-9</c:v>
                </c:pt>
                <c:pt idx="2256">
                  <c:v>8.1862300000000002E-9</c:v>
                </c:pt>
                <c:pt idx="2257">
                  <c:v>8.1893500000000005E-9</c:v>
                </c:pt>
                <c:pt idx="2258">
                  <c:v>8.1924800000000006E-9</c:v>
                </c:pt>
                <c:pt idx="2259">
                  <c:v>8.1955999999999993E-9</c:v>
                </c:pt>
                <c:pt idx="2260">
                  <c:v>8.1987299999999995E-9</c:v>
                </c:pt>
                <c:pt idx="2261">
                  <c:v>8.2018499999999998E-9</c:v>
                </c:pt>
                <c:pt idx="2262">
                  <c:v>8.2049799999999999E-9</c:v>
                </c:pt>
                <c:pt idx="2263">
                  <c:v>8.2081000000000002E-9</c:v>
                </c:pt>
                <c:pt idx="2264">
                  <c:v>8.2112300000000004E-9</c:v>
                </c:pt>
                <c:pt idx="2265">
                  <c:v>8.2143500000000007E-9</c:v>
                </c:pt>
                <c:pt idx="2266">
                  <c:v>8.2174799999999992E-9</c:v>
                </c:pt>
                <c:pt idx="2267">
                  <c:v>8.2205999999999995E-9</c:v>
                </c:pt>
                <c:pt idx="2268">
                  <c:v>8.2237299999999997E-9</c:v>
                </c:pt>
                <c:pt idx="2269">
                  <c:v>8.22685E-9</c:v>
                </c:pt>
                <c:pt idx="2270">
                  <c:v>8.2299800000000002E-9</c:v>
                </c:pt>
                <c:pt idx="2271">
                  <c:v>8.2331000000000004E-9</c:v>
                </c:pt>
                <c:pt idx="2272">
                  <c:v>8.2362300000000006E-9</c:v>
                </c:pt>
                <c:pt idx="2273">
                  <c:v>8.2393499999999993E-9</c:v>
                </c:pt>
                <c:pt idx="2274">
                  <c:v>8.2424799999999994E-9</c:v>
                </c:pt>
                <c:pt idx="2275">
                  <c:v>8.2455999999999997E-9</c:v>
                </c:pt>
                <c:pt idx="2276">
                  <c:v>8.2487299999999999E-9</c:v>
                </c:pt>
                <c:pt idx="2277">
                  <c:v>8.2518500000000002E-9</c:v>
                </c:pt>
                <c:pt idx="2278">
                  <c:v>8.2549800000000004E-9</c:v>
                </c:pt>
                <c:pt idx="2279">
                  <c:v>8.2581000000000007E-9</c:v>
                </c:pt>
                <c:pt idx="2280">
                  <c:v>8.2612299999999992E-9</c:v>
                </c:pt>
                <c:pt idx="2281">
                  <c:v>8.2643499999999995E-9</c:v>
                </c:pt>
                <c:pt idx="2282">
                  <c:v>8.2674799999999997E-9</c:v>
                </c:pt>
                <c:pt idx="2283">
                  <c:v>8.2706E-9</c:v>
                </c:pt>
                <c:pt idx="2284">
                  <c:v>8.2737300000000001E-9</c:v>
                </c:pt>
                <c:pt idx="2285">
                  <c:v>8.2768500000000004E-9</c:v>
                </c:pt>
                <c:pt idx="2286">
                  <c:v>8.2799800000000006E-9</c:v>
                </c:pt>
                <c:pt idx="2287">
                  <c:v>8.2830999999999992E-9</c:v>
                </c:pt>
                <c:pt idx="2288">
                  <c:v>8.2862299999999994E-9</c:v>
                </c:pt>
                <c:pt idx="2289">
                  <c:v>8.2893499999999997E-9</c:v>
                </c:pt>
                <c:pt idx="2290">
                  <c:v>8.2924799999999999E-9</c:v>
                </c:pt>
                <c:pt idx="2291">
                  <c:v>8.2956000000000002E-9</c:v>
                </c:pt>
                <c:pt idx="2292">
                  <c:v>8.2987300000000004E-9</c:v>
                </c:pt>
                <c:pt idx="2293">
                  <c:v>8.3018500000000007E-9</c:v>
                </c:pt>
                <c:pt idx="2294">
                  <c:v>8.3049800000000008E-9</c:v>
                </c:pt>
                <c:pt idx="2295">
                  <c:v>8.3080999999999995E-9</c:v>
                </c:pt>
                <c:pt idx="2296">
                  <c:v>8.3112299999999996E-9</c:v>
                </c:pt>
                <c:pt idx="2297">
                  <c:v>8.3143499999999999E-9</c:v>
                </c:pt>
                <c:pt idx="2298">
                  <c:v>8.3174800000000001E-9</c:v>
                </c:pt>
                <c:pt idx="2299">
                  <c:v>8.3206000000000004E-9</c:v>
                </c:pt>
                <c:pt idx="2300">
                  <c:v>8.3237300000000006E-9</c:v>
                </c:pt>
                <c:pt idx="2301">
                  <c:v>8.3268499999999992E-9</c:v>
                </c:pt>
                <c:pt idx="2302">
                  <c:v>8.3299799999999994E-9</c:v>
                </c:pt>
                <c:pt idx="2303">
                  <c:v>8.3330999999999997E-9</c:v>
                </c:pt>
                <c:pt idx="2304">
                  <c:v>8.3362299999999999E-9</c:v>
                </c:pt>
                <c:pt idx="2305">
                  <c:v>8.3393500000000002E-9</c:v>
                </c:pt>
                <c:pt idx="2306">
                  <c:v>8.3424800000000003E-9</c:v>
                </c:pt>
                <c:pt idx="2307">
                  <c:v>8.3456000000000006E-9</c:v>
                </c:pt>
                <c:pt idx="2308">
                  <c:v>8.3487300000000008E-9</c:v>
                </c:pt>
                <c:pt idx="2309">
                  <c:v>8.3518499999999994E-9</c:v>
                </c:pt>
                <c:pt idx="2310">
                  <c:v>8.3549799999999996E-9</c:v>
                </c:pt>
                <c:pt idx="2311">
                  <c:v>8.3580999999999999E-9</c:v>
                </c:pt>
                <c:pt idx="2312">
                  <c:v>8.3612300000000001E-9</c:v>
                </c:pt>
                <c:pt idx="2313">
                  <c:v>8.3643500000000004E-9</c:v>
                </c:pt>
                <c:pt idx="2314">
                  <c:v>8.3674800000000006E-9</c:v>
                </c:pt>
                <c:pt idx="2315">
                  <c:v>8.3705999999999992E-9</c:v>
                </c:pt>
                <c:pt idx="2316">
                  <c:v>8.3737299999999994E-9</c:v>
                </c:pt>
                <c:pt idx="2317">
                  <c:v>8.3768499999999997E-9</c:v>
                </c:pt>
                <c:pt idx="2318">
                  <c:v>8.3799799999999998E-9</c:v>
                </c:pt>
                <c:pt idx="2319">
                  <c:v>8.3831000000000001E-9</c:v>
                </c:pt>
                <c:pt idx="2320">
                  <c:v>8.3862300000000003E-9</c:v>
                </c:pt>
                <c:pt idx="2321">
                  <c:v>8.3893500000000006E-9</c:v>
                </c:pt>
                <c:pt idx="2322">
                  <c:v>8.3924800000000008E-9</c:v>
                </c:pt>
                <c:pt idx="2323">
                  <c:v>8.3955999999999994E-9</c:v>
                </c:pt>
                <c:pt idx="2324">
                  <c:v>8.3987299999999996E-9</c:v>
                </c:pt>
                <c:pt idx="2325">
                  <c:v>8.4018499999999999E-9</c:v>
                </c:pt>
                <c:pt idx="2326">
                  <c:v>8.4049800000000001E-9</c:v>
                </c:pt>
                <c:pt idx="2327">
                  <c:v>8.4081000000000004E-9</c:v>
                </c:pt>
                <c:pt idx="2328">
                  <c:v>8.4112300000000005E-9</c:v>
                </c:pt>
                <c:pt idx="2329">
                  <c:v>8.4143499999999992E-9</c:v>
                </c:pt>
                <c:pt idx="2330">
                  <c:v>8.4174799999999994E-9</c:v>
                </c:pt>
                <c:pt idx="2331">
                  <c:v>8.4205999999999996E-9</c:v>
                </c:pt>
                <c:pt idx="2332">
                  <c:v>8.4237299999999998E-9</c:v>
                </c:pt>
                <c:pt idx="2333">
                  <c:v>8.4268500000000001E-9</c:v>
                </c:pt>
                <c:pt idx="2334">
                  <c:v>8.4299800000000003E-9</c:v>
                </c:pt>
                <c:pt idx="2335">
                  <c:v>8.4331000000000006E-9</c:v>
                </c:pt>
                <c:pt idx="2336">
                  <c:v>8.4362300000000008E-9</c:v>
                </c:pt>
                <c:pt idx="2337">
                  <c:v>8.4393499999999994E-9</c:v>
                </c:pt>
                <c:pt idx="2338">
                  <c:v>8.4424799999999996E-9</c:v>
                </c:pt>
                <c:pt idx="2339">
                  <c:v>8.4455999999999999E-9</c:v>
                </c:pt>
                <c:pt idx="2340">
                  <c:v>8.44873E-9</c:v>
                </c:pt>
                <c:pt idx="2341">
                  <c:v>8.4518500000000003E-9</c:v>
                </c:pt>
                <c:pt idx="2342">
                  <c:v>8.4549800000000005E-9</c:v>
                </c:pt>
                <c:pt idx="2343">
                  <c:v>8.4581000000000008E-9</c:v>
                </c:pt>
                <c:pt idx="2344">
                  <c:v>8.4612299999999993E-9</c:v>
                </c:pt>
                <c:pt idx="2345">
                  <c:v>8.4643499999999996E-9</c:v>
                </c:pt>
                <c:pt idx="2346">
                  <c:v>8.4674799999999998E-9</c:v>
                </c:pt>
                <c:pt idx="2347">
                  <c:v>8.4706000000000001E-9</c:v>
                </c:pt>
                <c:pt idx="2348">
                  <c:v>8.4737300000000003E-9</c:v>
                </c:pt>
                <c:pt idx="2349">
                  <c:v>8.4768500000000006E-9</c:v>
                </c:pt>
                <c:pt idx="2350">
                  <c:v>8.4799800000000007E-9</c:v>
                </c:pt>
                <c:pt idx="2351">
                  <c:v>8.4830999999999994E-9</c:v>
                </c:pt>
                <c:pt idx="2352">
                  <c:v>8.4862299999999996E-9</c:v>
                </c:pt>
                <c:pt idx="2353">
                  <c:v>8.4893499999999998E-9</c:v>
                </c:pt>
                <c:pt idx="2354">
                  <c:v>8.49248E-9</c:v>
                </c:pt>
                <c:pt idx="2355">
                  <c:v>8.4956000000000003E-9</c:v>
                </c:pt>
                <c:pt idx="2356">
                  <c:v>8.4987300000000005E-9</c:v>
                </c:pt>
                <c:pt idx="2357">
                  <c:v>8.5018500000000008E-9</c:v>
                </c:pt>
                <c:pt idx="2358">
                  <c:v>8.5049799999999993E-9</c:v>
                </c:pt>
                <c:pt idx="2359">
                  <c:v>8.5080999999999996E-9</c:v>
                </c:pt>
                <c:pt idx="2360">
                  <c:v>8.5112299999999998E-9</c:v>
                </c:pt>
                <c:pt idx="2361">
                  <c:v>8.5143500000000001E-9</c:v>
                </c:pt>
                <c:pt idx="2362">
                  <c:v>8.5174800000000002E-9</c:v>
                </c:pt>
                <c:pt idx="2363">
                  <c:v>8.5206000000000005E-9</c:v>
                </c:pt>
                <c:pt idx="2364">
                  <c:v>8.5237300000000007E-9</c:v>
                </c:pt>
                <c:pt idx="2365">
                  <c:v>8.5268499999999994E-9</c:v>
                </c:pt>
                <c:pt idx="2366">
                  <c:v>8.5299799999999995E-9</c:v>
                </c:pt>
                <c:pt idx="2367">
                  <c:v>8.5330999999999998E-9</c:v>
                </c:pt>
                <c:pt idx="2368">
                  <c:v>8.53623E-9</c:v>
                </c:pt>
                <c:pt idx="2369">
                  <c:v>8.5393500000000003E-9</c:v>
                </c:pt>
                <c:pt idx="2370">
                  <c:v>8.5424800000000005E-9</c:v>
                </c:pt>
                <c:pt idx="2371">
                  <c:v>8.5456000000000008E-9</c:v>
                </c:pt>
                <c:pt idx="2372">
                  <c:v>8.5487299999999993E-9</c:v>
                </c:pt>
                <c:pt idx="2373">
                  <c:v>8.5518499999999996E-9</c:v>
                </c:pt>
                <c:pt idx="2374">
                  <c:v>8.5549799999999998E-9</c:v>
                </c:pt>
                <c:pt idx="2375">
                  <c:v>8.5581E-9</c:v>
                </c:pt>
                <c:pt idx="2376">
                  <c:v>8.5612300000000002E-9</c:v>
                </c:pt>
                <c:pt idx="2377">
                  <c:v>8.5643500000000005E-9</c:v>
                </c:pt>
                <c:pt idx="2378">
                  <c:v>8.5674800000000007E-9</c:v>
                </c:pt>
                <c:pt idx="2379">
                  <c:v>8.5705999999999993E-9</c:v>
                </c:pt>
                <c:pt idx="2380">
                  <c:v>8.5737299999999995E-9</c:v>
                </c:pt>
                <c:pt idx="2381">
                  <c:v>8.5768499999999998E-9</c:v>
                </c:pt>
                <c:pt idx="2382">
                  <c:v>8.57998E-9</c:v>
                </c:pt>
                <c:pt idx="2383">
                  <c:v>8.5831000000000003E-9</c:v>
                </c:pt>
                <c:pt idx="2384">
                  <c:v>8.5862300000000004E-9</c:v>
                </c:pt>
                <c:pt idx="2385">
                  <c:v>8.5893500000000007E-9</c:v>
                </c:pt>
                <c:pt idx="2386">
                  <c:v>8.5924799999999993E-9</c:v>
                </c:pt>
                <c:pt idx="2387">
                  <c:v>8.5955999999999996E-9</c:v>
                </c:pt>
                <c:pt idx="2388">
                  <c:v>8.5987299999999997E-9</c:v>
                </c:pt>
                <c:pt idx="2389">
                  <c:v>8.60185E-9</c:v>
                </c:pt>
                <c:pt idx="2390">
                  <c:v>8.6049800000000002E-9</c:v>
                </c:pt>
                <c:pt idx="2391">
                  <c:v>8.6081000000000005E-9</c:v>
                </c:pt>
                <c:pt idx="2392">
                  <c:v>8.6112300000000007E-9</c:v>
                </c:pt>
                <c:pt idx="2393">
                  <c:v>8.6143499999999993E-9</c:v>
                </c:pt>
                <c:pt idx="2394">
                  <c:v>8.6174799999999995E-9</c:v>
                </c:pt>
                <c:pt idx="2395">
                  <c:v>8.6205999999999998E-9</c:v>
                </c:pt>
                <c:pt idx="2396">
                  <c:v>8.62373E-9</c:v>
                </c:pt>
                <c:pt idx="2397">
                  <c:v>8.6268500000000003E-9</c:v>
                </c:pt>
                <c:pt idx="2398">
                  <c:v>8.6299800000000004E-9</c:v>
                </c:pt>
                <c:pt idx="2399">
                  <c:v>8.6331000000000007E-9</c:v>
                </c:pt>
                <c:pt idx="2400">
                  <c:v>8.6362299999999992E-9</c:v>
                </c:pt>
                <c:pt idx="2401">
                  <c:v>8.6393499999999995E-9</c:v>
                </c:pt>
                <c:pt idx="2402">
                  <c:v>8.6424799999999997E-9</c:v>
                </c:pt>
                <c:pt idx="2403">
                  <c:v>8.6456E-9</c:v>
                </c:pt>
                <c:pt idx="2404">
                  <c:v>8.6487300000000002E-9</c:v>
                </c:pt>
                <c:pt idx="2405">
                  <c:v>8.6518500000000005E-9</c:v>
                </c:pt>
                <c:pt idx="2406">
                  <c:v>8.6549800000000006E-9</c:v>
                </c:pt>
                <c:pt idx="2407">
                  <c:v>8.6580999999999993E-9</c:v>
                </c:pt>
                <c:pt idx="2408">
                  <c:v>8.6612299999999995E-9</c:v>
                </c:pt>
                <c:pt idx="2409">
                  <c:v>8.6643499999999998E-9</c:v>
                </c:pt>
                <c:pt idx="2410">
                  <c:v>8.6674799999999999E-9</c:v>
                </c:pt>
                <c:pt idx="2411">
                  <c:v>8.6706000000000002E-9</c:v>
                </c:pt>
                <c:pt idx="2412">
                  <c:v>8.6737300000000004E-9</c:v>
                </c:pt>
                <c:pt idx="2413">
                  <c:v>8.6768500000000007E-9</c:v>
                </c:pt>
                <c:pt idx="2414">
                  <c:v>8.6799799999999992E-9</c:v>
                </c:pt>
                <c:pt idx="2415">
                  <c:v>8.6830999999999995E-9</c:v>
                </c:pt>
                <c:pt idx="2416">
                  <c:v>8.6862299999999997E-9</c:v>
                </c:pt>
                <c:pt idx="2417">
                  <c:v>8.68935E-9</c:v>
                </c:pt>
                <c:pt idx="2418">
                  <c:v>8.6924800000000002E-9</c:v>
                </c:pt>
                <c:pt idx="2419">
                  <c:v>8.6956000000000005E-9</c:v>
                </c:pt>
                <c:pt idx="2420">
                  <c:v>8.6987300000000006E-9</c:v>
                </c:pt>
                <c:pt idx="2421">
                  <c:v>8.7018499999999993E-9</c:v>
                </c:pt>
                <c:pt idx="2422">
                  <c:v>8.7049799999999994E-9</c:v>
                </c:pt>
                <c:pt idx="2423">
                  <c:v>8.7080999999999997E-9</c:v>
                </c:pt>
                <c:pt idx="2424">
                  <c:v>8.7112299999999999E-9</c:v>
                </c:pt>
                <c:pt idx="2425">
                  <c:v>8.7143500000000002E-9</c:v>
                </c:pt>
                <c:pt idx="2426">
                  <c:v>8.7174800000000004E-9</c:v>
                </c:pt>
                <c:pt idx="2427">
                  <c:v>8.7206000000000007E-9</c:v>
                </c:pt>
                <c:pt idx="2428">
                  <c:v>8.7237299999999992E-9</c:v>
                </c:pt>
                <c:pt idx="2429">
                  <c:v>8.7268499999999995E-9</c:v>
                </c:pt>
                <c:pt idx="2430">
                  <c:v>8.7299799999999997E-9</c:v>
                </c:pt>
                <c:pt idx="2431">
                  <c:v>8.7331E-9</c:v>
                </c:pt>
                <c:pt idx="2432">
                  <c:v>8.7362300000000001E-9</c:v>
                </c:pt>
                <c:pt idx="2433">
                  <c:v>8.7393500000000004E-9</c:v>
                </c:pt>
                <c:pt idx="2434">
                  <c:v>8.7424800000000006E-9</c:v>
                </c:pt>
                <c:pt idx="2435">
                  <c:v>8.7455999999999992E-9</c:v>
                </c:pt>
                <c:pt idx="2436">
                  <c:v>8.7487299999999994E-9</c:v>
                </c:pt>
                <c:pt idx="2437">
                  <c:v>8.7518499999999997E-9</c:v>
                </c:pt>
                <c:pt idx="2438">
                  <c:v>8.7549799999999999E-9</c:v>
                </c:pt>
                <c:pt idx="2439">
                  <c:v>8.7581000000000002E-9</c:v>
                </c:pt>
                <c:pt idx="2440">
                  <c:v>8.7612300000000004E-9</c:v>
                </c:pt>
                <c:pt idx="2441">
                  <c:v>8.7643500000000007E-9</c:v>
                </c:pt>
                <c:pt idx="2442">
                  <c:v>8.7674799999999992E-9</c:v>
                </c:pt>
                <c:pt idx="2443">
                  <c:v>8.7705999999999995E-9</c:v>
                </c:pt>
                <c:pt idx="2444">
                  <c:v>8.7737299999999996E-9</c:v>
                </c:pt>
                <c:pt idx="2445">
                  <c:v>8.7768499999999999E-9</c:v>
                </c:pt>
                <c:pt idx="2446">
                  <c:v>8.7799800000000001E-9</c:v>
                </c:pt>
                <c:pt idx="2447">
                  <c:v>8.7831000000000004E-9</c:v>
                </c:pt>
                <c:pt idx="2448">
                  <c:v>8.7862300000000006E-9</c:v>
                </c:pt>
                <c:pt idx="2449">
                  <c:v>8.7893499999999992E-9</c:v>
                </c:pt>
                <c:pt idx="2450">
                  <c:v>8.7924799999999994E-9</c:v>
                </c:pt>
                <c:pt idx="2451">
                  <c:v>8.7955999999999997E-9</c:v>
                </c:pt>
                <c:pt idx="2452">
                  <c:v>8.7987299999999999E-9</c:v>
                </c:pt>
                <c:pt idx="2453">
                  <c:v>8.8018500000000002E-9</c:v>
                </c:pt>
                <c:pt idx="2454">
                  <c:v>8.8049800000000003E-9</c:v>
                </c:pt>
                <c:pt idx="2455">
                  <c:v>8.8081000000000006E-9</c:v>
                </c:pt>
                <c:pt idx="2456">
                  <c:v>8.8112300000000008E-9</c:v>
                </c:pt>
                <c:pt idx="2457">
                  <c:v>8.8143499999999994E-9</c:v>
                </c:pt>
                <c:pt idx="2458">
                  <c:v>8.8174799999999996E-9</c:v>
                </c:pt>
                <c:pt idx="2459">
                  <c:v>8.8205999999999999E-9</c:v>
                </c:pt>
                <c:pt idx="2460">
                  <c:v>8.8237300000000001E-9</c:v>
                </c:pt>
                <c:pt idx="2461">
                  <c:v>8.8268500000000004E-9</c:v>
                </c:pt>
                <c:pt idx="2462">
                  <c:v>8.8299800000000006E-9</c:v>
                </c:pt>
                <c:pt idx="2463">
                  <c:v>8.8330999999999992E-9</c:v>
                </c:pt>
                <c:pt idx="2464">
                  <c:v>8.8362299999999994E-9</c:v>
                </c:pt>
                <c:pt idx="2465">
                  <c:v>8.8393499999999997E-9</c:v>
                </c:pt>
                <c:pt idx="2466">
                  <c:v>8.8424799999999998E-9</c:v>
                </c:pt>
                <c:pt idx="2467">
                  <c:v>8.8456000000000001E-9</c:v>
                </c:pt>
                <c:pt idx="2468">
                  <c:v>8.8487300000000003E-9</c:v>
                </c:pt>
                <c:pt idx="2469">
                  <c:v>8.8518500000000006E-9</c:v>
                </c:pt>
                <c:pt idx="2470">
                  <c:v>8.8549800000000008E-9</c:v>
                </c:pt>
                <c:pt idx="2471">
                  <c:v>8.8580999999999994E-9</c:v>
                </c:pt>
                <c:pt idx="2472">
                  <c:v>8.8612299999999996E-9</c:v>
                </c:pt>
                <c:pt idx="2473">
                  <c:v>8.8643499999999999E-9</c:v>
                </c:pt>
                <c:pt idx="2474">
                  <c:v>8.8674800000000001E-9</c:v>
                </c:pt>
                <c:pt idx="2475">
                  <c:v>8.8706000000000004E-9</c:v>
                </c:pt>
                <c:pt idx="2476">
                  <c:v>8.8737300000000005E-9</c:v>
                </c:pt>
                <c:pt idx="2477">
                  <c:v>8.8768499999999992E-9</c:v>
                </c:pt>
                <c:pt idx="2478">
                  <c:v>8.8799799999999994E-9</c:v>
                </c:pt>
                <c:pt idx="2479">
                  <c:v>8.8830999999999997E-9</c:v>
                </c:pt>
                <c:pt idx="2480">
                  <c:v>8.8862299999999998E-9</c:v>
                </c:pt>
                <c:pt idx="2481">
                  <c:v>8.8893500000000001E-9</c:v>
                </c:pt>
                <c:pt idx="2482">
                  <c:v>8.8924800000000003E-9</c:v>
                </c:pt>
                <c:pt idx="2483">
                  <c:v>8.8956000000000006E-9</c:v>
                </c:pt>
                <c:pt idx="2484">
                  <c:v>8.8987300000000008E-9</c:v>
                </c:pt>
                <c:pt idx="2485">
                  <c:v>8.9018499999999994E-9</c:v>
                </c:pt>
                <c:pt idx="2486">
                  <c:v>8.9049799999999996E-9</c:v>
                </c:pt>
                <c:pt idx="2487">
                  <c:v>8.9080999999999999E-9</c:v>
                </c:pt>
                <c:pt idx="2488">
                  <c:v>8.91123E-9</c:v>
                </c:pt>
                <c:pt idx="2489">
                  <c:v>8.9143500000000003E-9</c:v>
                </c:pt>
                <c:pt idx="2490">
                  <c:v>8.9174800000000005E-9</c:v>
                </c:pt>
                <c:pt idx="2491">
                  <c:v>8.9206000000000008E-9</c:v>
                </c:pt>
                <c:pt idx="2492">
                  <c:v>8.9237299999999993E-9</c:v>
                </c:pt>
                <c:pt idx="2493">
                  <c:v>8.9268499999999996E-9</c:v>
                </c:pt>
                <c:pt idx="2494">
                  <c:v>8.9299799999999998E-9</c:v>
                </c:pt>
                <c:pt idx="2495">
                  <c:v>8.9331000000000001E-9</c:v>
                </c:pt>
                <c:pt idx="2496">
                  <c:v>8.9362300000000003E-9</c:v>
                </c:pt>
                <c:pt idx="2497">
                  <c:v>8.9393500000000006E-9</c:v>
                </c:pt>
                <c:pt idx="2498">
                  <c:v>8.9424800000000007E-9</c:v>
                </c:pt>
                <c:pt idx="2499">
                  <c:v>8.9455999999999994E-9</c:v>
                </c:pt>
                <c:pt idx="2500">
                  <c:v>8.9487299999999996E-9</c:v>
                </c:pt>
                <c:pt idx="2501">
                  <c:v>8.9518499999999999E-9</c:v>
                </c:pt>
                <c:pt idx="2502">
                  <c:v>8.95498E-9</c:v>
                </c:pt>
                <c:pt idx="2503">
                  <c:v>8.9581000000000003E-9</c:v>
                </c:pt>
                <c:pt idx="2504">
                  <c:v>8.9612300000000005E-9</c:v>
                </c:pt>
                <c:pt idx="2505">
                  <c:v>8.9643500000000008E-9</c:v>
                </c:pt>
                <c:pt idx="2506">
                  <c:v>8.9674799999999993E-9</c:v>
                </c:pt>
                <c:pt idx="2507">
                  <c:v>8.9705999999999996E-9</c:v>
                </c:pt>
                <c:pt idx="2508">
                  <c:v>8.9737299999999998E-9</c:v>
                </c:pt>
                <c:pt idx="2509">
                  <c:v>8.9768500000000001E-9</c:v>
                </c:pt>
                <c:pt idx="2510">
                  <c:v>8.9799800000000003E-9</c:v>
                </c:pt>
                <c:pt idx="2511">
                  <c:v>8.9831000000000005E-9</c:v>
                </c:pt>
                <c:pt idx="2512">
                  <c:v>8.9862300000000007E-9</c:v>
                </c:pt>
                <c:pt idx="2513">
                  <c:v>8.9893499999999994E-9</c:v>
                </c:pt>
                <c:pt idx="2514">
                  <c:v>8.9924799999999995E-9</c:v>
                </c:pt>
                <c:pt idx="2515">
                  <c:v>8.9955999999999998E-9</c:v>
                </c:pt>
                <c:pt idx="2516">
                  <c:v>8.99873E-9</c:v>
                </c:pt>
                <c:pt idx="2517">
                  <c:v>9.0018500000000003E-9</c:v>
                </c:pt>
                <c:pt idx="2518">
                  <c:v>9.0049800000000005E-9</c:v>
                </c:pt>
                <c:pt idx="2519">
                  <c:v>9.0081000000000008E-9</c:v>
                </c:pt>
                <c:pt idx="2520">
                  <c:v>9.0112299999999993E-9</c:v>
                </c:pt>
                <c:pt idx="2521">
                  <c:v>9.0143499999999996E-9</c:v>
                </c:pt>
                <c:pt idx="2522">
                  <c:v>9.0174799999999998E-9</c:v>
                </c:pt>
                <c:pt idx="2523">
                  <c:v>9.0206000000000001E-9</c:v>
                </c:pt>
                <c:pt idx="2524">
                  <c:v>9.0237300000000002E-9</c:v>
                </c:pt>
                <c:pt idx="2525">
                  <c:v>9.0268500000000005E-9</c:v>
                </c:pt>
                <c:pt idx="2526">
                  <c:v>9.0299800000000007E-9</c:v>
                </c:pt>
                <c:pt idx="2527">
                  <c:v>9.0330999999999993E-9</c:v>
                </c:pt>
                <c:pt idx="2528">
                  <c:v>9.0362299999999995E-9</c:v>
                </c:pt>
                <c:pt idx="2529">
                  <c:v>9.0393499999999998E-9</c:v>
                </c:pt>
                <c:pt idx="2530">
                  <c:v>9.04248E-9</c:v>
                </c:pt>
                <c:pt idx="2531">
                  <c:v>9.0456000000000003E-9</c:v>
                </c:pt>
                <c:pt idx="2532">
                  <c:v>9.0487300000000005E-9</c:v>
                </c:pt>
                <c:pt idx="2533">
                  <c:v>9.0518500000000007E-9</c:v>
                </c:pt>
                <c:pt idx="2534">
                  <c:v>9.0549799999999993E-9</c:v>
                </c:pt>
                <c:pt idx="2535">
                  <c:v>9.0580999999999996E-9</c:v>
                </c:pt>
                <c:pt idx="2536">
                  <c:v>9.0612299999999997E-9</c:v>
                </c:pt>
                <c:pt idx="2537">
                  <c:v>9.06435E-9</c:v>
                </c:pt>
                <c:pt idx="2538">
                  <c:v>9.0674800000000002E-9</c:v>
                </c:pt>
                <c:pt idx="2539">
                  <c:v>9.0706000000000005E-9</c:v>
                </c:pt>
                <c:pt idx="2540">
                  <c:v>9.0737300000000007E-9</c:v>
                </c:pt>
                <c:pt idx="2541">
                  <c:v>9.0768499999999993E-9</c:v>
                </c:pt>
                <c:pt idx="2542">
                  <c:v>9.0799799999999995E-9</c:v>
                </c:pt>
                <c:pt idx="2543">
                  <c:v>9.0830999999999998E-9</c:v>
                </c:pt>
                <c:pt idx="2544">
                  <c:v>9.08623E-9</c:v>
                </c:pt>
                <c:pt idx="2545">
                  <c:v>9.0893500000000003E-9</c:v>
                </c:pt>
                <c:pt idx="2546">
                  <c:v>9.0924800000000004E-9</c:v>
                </c:pt>
                <c:pt idx="2547">
                  <c:v>9.0956000000000007E-9</c:v>
                </c:pt>
                <c:pt idx="2548">
                  <c:v>9.0987299999999992E-9</c:v>
                </c:pt>
                <c:pt idx="2549">
                  <c:v>9.1018499999999995E-9</c:v>
                </c:pt>
                <c:pt idx="2550">
                  <c:v>9.1049799999999997E-9</c:v>
                </c:pt>
                <c:pt idx="2551">
                  <c:v>9.1081E-9</c:v>
                </c:pt>
                <c:pt idx="2552">
                  <c:v>9.1112300000000002E-9</c:v>
                </c:pt>
                <c:pt idx="2553">
                  <c:v>9.1143500000000005E-9</c:v>
                </c:pt>
                <c:pt idx="2554">
                  <c:v>9.1174800000000007E-9</c:v>
                </c:pt>
                <c:pt idx="2555">
                  <c:v>9.1205999999999993E-9</c:v>
                </c:pt>
                <c:pt idx="2556">
                  <c:v>9.1237299999999995E-9</c:v>
                </c:pt>
                <c:pt idx="2557">
                  <c:v>9.1268499999999998E-9</c:v>
                </c:pt>
                <c:pt idx="2558">
                  <c:v>9.1299799999999999E-9</c:v>
                </c:pt>
                <c:pt idx="2559">
                  <c:v>9.1331000000000002E-9</c:v>
                </c:pt>
                <c:pt idx="2560">
                  <c:v>9.1362300000000004E-9</c:v>
                </c:pt>
                <c:pt idx="2561">
                  <c:v>9.1393500000000007E-9</c:v>
                </c:pt>
                <c:pt idx="2562">
                  <c:v>9.1424799999999992E-9</c:v>
                </c:pt>
                <c:pt idx="2563">
                  <c:v>9.1455999999999995E-9</c:v>
                </c:pt>
                <c:pt idx="2564">
                  <c:v>9.1487299999999997E-9</c:v>
                </c:pt>
                <c:pt idx="2565">
                  <c:v>9.15185E-9</c:v>
                </c:pt>
                <c:pt idx="2566">
                  <c:v>9.1549800000000002E-9</c:v>
                </c:pt>
                <c:pt idx="2567">
                  <c:v>9.1581000000000005E-9</c:v>
                </c:pt>
                <c:pt idx="2568">
                  <c:v>9.1612300000000006E-9</c:v>
                </c:pt>
                <c:pt idx="2569">
                  <c:v>9.1643499999999993E-9</c:v>
                </c:pt>
                <c:pt idx="2570">
                  <c:v>9.1674799999999994E-9</c:v>
                </c:pt>
                <c:pt idx="2571">
                  <c:v>9.1705999999999997E-9</c:v>
                </c:pt>
                <c:pt idx="2572">
                  <c:v>9.1737299999999999E-9</c:v>
                </c:pt>
                <c:pt idx="2573">
                  <c:v>9.1768500000000002E-9</c:v>
                </c:pt>
                <c:pt idx="2574">
                  <c:v>9.1799800000000004E-9</c:v>
                </c:pt>
                <c:pt idx="2575">
                  <c:v>9.1831000000000007E-9</c:v>
                </c:pt>
                <c:pt idx="2576">
                  <c:v>9.1862299999999992E-9</c:v>
                </c:pt>
                <c:pt idx="2577">
                  <c:v>9.1893499999999995E-9</c:v>
                </c:pt>
                <c:pt idx="2578">
                  <c:v>9.1924799999999997E-9</c:v>
                </c:pt>
                <c:pt idx="2579">
                  <c:v>9.1956E-9</c:v>
                </c:pt>
                <c:pt idx="2580">
                  <c:v>9.1987300000000001E-9</c:v>
                </c:pt>
                <c:pt idx="2581">
                  <c:v>9.2018500000000004E-9</c:v>
                </c:pt>
                <c:pt idx="2582">
                  <c:v>9.2049800000000006E-9</c:v>
                </c:pt>
                <c:pt idx="2583">
                  <c:v>9.2080999999999993E-9</c:v>
                </c:pt>
                <c:pt idx="2584">
                  <c:v>9.2112299999999994E-9</c:v>
                </c:pt>
                <c:pt idx="2585">
                  <c:v>9.2143499999999997E-9</c:v>
                </c:pt>
                <c:pt idx="2586">
                  <c:v>9.2174799999999999E-9</c:v>
                </c:pt>
                <c:pt idx="2587">
                  <c:v>9.2206000000000002E-9</c:v>
                </c:pt>
                <c:pt idx="2588">
                  <c:v>9.2237300000000004E-9</c:v>
                </c:pt>
                <c:pt idx="2589">
                  <c:v>9.2268500000000007E-9</c:v>
                </c:pt>
                <c:pt idx="2590">
                  <c:v>9.2299799999999992E-9</c:v>
                </c:pt>
                <c:pt idx="2591">
                  <c:v>9.2330999999999995E-9</c:v>
                </c:pt>
                <c:pt idx="2592">
                  <c:v>9.2362299999999997E-9</c:v>
                </c:pt>
                <c:pt idx="2593">
                  <c:v>9.2393499999999999E-9</c:v>
                </c:pt>
                <c:pt idx="2594">
                  <c:v>9.2424800000000001E-9</c:v>
                </c:pt>
                <c:pt idx="2595">
                  <c:v>9.2456000000000004E-9</c:v>
                </c:pt>
                <c:pt idx="2596">
                  <c:v>9.2487300000000006E-9</c:v>
                </c:pt>
                <c:pt idx="2597">
                  <c:v>9.2518499999999992E-9</c:v>
                </c:pt>
                <c:pt idx="2598">
                  <c:v>9.2549799999999994E-9</c:v>
                </c:pt>
                <c:pt idx="2599">
                  <c:v>9.2580999999999997E-9</c:v>
                </c:pt>
                <c:pt idx="2600">
                  <c:v>9.2612299999999999E-9</c:v>
                </c:pt>
                <c:pt idx="2601">
                  <c:v>9.2643500000000002E-9</c:v>
                </c:pt>
                <c:pt idx="2602">
                  <c:v>9.2674800000000003E-9</c:v>
                </c:pt>
                <c:pt idx="2603">
                  <c:v>9.2706000000000006E-9</c:v>
                </c:pt>
                <c:pt idx="2604">
                  <c:v>9.2737300000000008E-9</c:v>
                </c:pt>
                <c:pt idx="2605">
                  <c:v>9.2768499999999995E-9</c:v>
                </c:pt>
                <c:pt idx="2606">
                  <c:v>9.2799799999999996E-9</c:v>
                </c:pt>
                <c:pt idx="2607">
                  <c:v>9.2830999999999999E-9</c:v>
                </c:pt>
                <c:pt idx="2608">
                  <c:v>9.2862300000000001E-9</c:v>
                </c:pt>
                <c:pt idx="2609">
                  <c:v>9.2893500000000004E-9</c:v>
                </c:pt>
                <c:pt idx="2610">
                  <c:v>9.2924800000000006E-9</c:v>
                </c:pt>
                <c:pt idx="2611">
                  <c:v>9.2955999999999992E-9</c:v>
                </c:pt>
                <c:pt idx="2612">
                  <c:v>9.2987299999999994E-9</c:v>
                </c:pt>
                <c:pt idx="2613">
                  <c:v>9.3018499999999997E-9</c:v>
                </c:pt>
                <c:pt idx="2614">
                  <c:v>9.3049799999999999E-9</c:v>
                </c:pt>
                <c:pt idx="2615">
                  <c:v>9.3081000000000001E-9</c:v>
                </c:pt>
                <c:pt idx="2616">
                  <c:v>9.3112300000000003E-9</c:v>
                </c:pt>
                <c:pt idx="2617">
                  <c:v>9.3143500000000006E-9</c:v>
                </c:pt>
                <c:pt idx="2618">
                  <c:v>9.3174800000000008E-9</c:v>
                </c:pt>
                <c:pt idx="2619">
                  <c:v>9.3205999999999994E-9</c:v>
                </c:pt>
                <c:pt idx="2620">
                  <c:v>9.3237299999999996E-9</c:v>
                </c:pt>
                <c:pt idx="2621">
                  <c:v>9.3268499999999999E-9</c:v>
                </c:pt>
                <c:pt idx="2622">
                  <c:v>9.3299800000000001E-9</c:v>
                </c:pt>
                <c:pt idx="2623">
                  <c:v>9.3331000000000004E-9</c:v>
                </c:pt>
                <c:pt idx="2624">
                  <c:v>9.3362300000000005E-9</c:v>
                </c:pt>
                <c:pt idx="2625">
                  <c:v>9.3393499999999992E-9</c:v>
                </c:pt>
                <c:pt idx="2626">
                  <c:v>9.3424799999999994E-9</c:v>
                </c:pt>
                <c:pt idx="2627">
                  <c:v>9.3455999999999997E-9</c:v>
                </c:pt>
                <c:pt idx="2628">
                  <c:v>9.3487299999999998E-9</c:v>
                </c:pt>
                <c:pt idx="2629">
                  <c:v>9.3518500000000001E-9</c:v>
                </c:pt>
                <c:pt idx="2630">
                  <c:v>9.3549800000000003E-9</c:v>
                </c:pt>
                <c:pt idx="2631">
                  <c:v>9.3581000000000006E-9</c:v>
                </c:pt>
                <c:pt idx="2632">
                  <c:v>9.3612300000000008E-9</c:v>
                </c:pt>
                <c:pt idx="2633">
                  <c:v>9.3643499999999994E-9</c:v>
                </c:pt>
                <c:pt idx="2634">
                  <c:v>9.3674799999999996E-9</c:v>
                </c:pt>
                <c:pt idx="2635">
                  <c:v>9.3705999999999999E-9</c:v>
                </c:pt>
                <c:pt idx="2636">
                  <c:v>9.3737300000000001E-9</c:v>
                </c:pt>
                <c:pt idx="2637">
                  <c:v>9.3768500000000004E-9</c:v>
                </c:pt>
                <c:pt idx="2638">
                  <c:v>9.3799800000000005E-9</c:v>
                </c:pt>
                <c:pt idx="2639">
                  <c:v>9.3831000000000008E-9</c:v>
                </c:pt>
                <c:pt idx="2640">
                  <c:v>9.3862299999999993E-9</c:v>
                </c:pt>
                <c:pt idx="2641">
                  <c:v>9.3893499999999996E-9</c:v>
                </c:pt>
                <c:pt idx="2642">
                  <c:v>9.3924799999999998E-9</c:v>
                </c:pt>
                <c:pt idx="2643">
                  <c:v>9.3956000000000001E-9</c:v>
                </c:pt>
                <c:pt idx="2644">
                  <c:v>9.3987300000000003E-9</c:v>
                </c:pt>
                <c:pt idx="2645">
                  <c:v>9.4018500000000006E-9</c:v>
                </c:pt>
                <c:pt idx="2646">
                  <c:v>9.4049800000000007E-9</c:v>
                </c:pt>
                <c:pt idx="2647">
                  <c:v>9.4080999999999994E-9</c:v>
                </c:pt>
                <c:pt idx="2648">
                  <c:v>9.4112299999999996E-9</c:v>
                </c:pt>
                <c:pt idx="2649">
                  <c:v>9.4143499999999999E-9</c:v>
                </c:pt>
                <c:pt idx="2650">
                  <c:v>9.41748E-9</c:v>
                </c:pt>
                <c:pt idx="2651">
                  <c:v>9.4206000000000003E-9</c:v>
                </c:pt>
                <c:pt idx="2652">
                  <c:v>9.4237300000000005E-9</c:v>
                </c:pt>
                <c:pt idx="2653">
                  <c:v>9.4268500000000008E-9</c:v>
                </c:pt>
                <c:pt idx="2654">
                  <c:v>9.4299799999999993E-9</c:v>
                </c:pt>
                <c:pt idx="2655">
                  <c:v>9.4330999999999996E-9</c:v>
                </c:pt>
                <c:pt idx="2656">
                  <c:v>9.4362299999999998E-9</c:v>
                </c:pt>
                <c:pt idx="2657">
                  <c:v>9.4393500000000001E-9</c:v>
                </c:pt>
                <c:pt idx="2658">
                  <c:v>9.4424800000000003E-9</c:v>
                </c:pt>
                <c:pt idx="2659">
                  <c:v>9.4456000000000006E-9</c:v>
                </c:pt>
                <c:pt idx="2660">
                  <c:v>9.4487300000000007E-9</c:v>
                </c:pt>
                <c:pt idx="2661">
                  <c:v>9.4518499999999994E-9</c:v>
                </c:pt>
                <c:pt idx="2662">
                  <c:v>9.4549799999999995E-9</c:v>
                </c:pt>
                <c:pt idx="2663">
                  <c:v>9.4580999999999998E-9</c:v>
                </c:pt>
                <c:pt idx="2664">
                  <c:v>9.46123E-9</c:v>
                </c:pt>
                <c:pt idx="2665">
                  <c:v>9.4643500000000003E-9</c:v>
                </c:pt>
                <c:pt idx="2666">
                  <c:v>9.4674800000000005E-9</c:v>
                </c:pt>
                <c:pt idx="2667">
                  <c:v>9.4706000000000008E-9</c:v>
                </c:pt>
                <c:pt idx="2668">
                  <c:v>9.4737299999999993E-9</c:v>
                </c:pt>
                <c:pt idx="2669">
                  <c:v>9.4768499999999996E-9</c:v>
                </c:pt>
                <c:pt idx="2670">
                  <c:v>9.4799799999999998E-9</c:v>
                </c:pt>
                <c:pt idx="2671">
                  <c:v>9.4831000000000001E-9</c:v>
                </c:pt>
                <c:pt idx="2672">
                  <c:v>9.4862300000000002E-9</c:v>
                </c:pt>
                <c:pt idx="2673">
                  <c:v>9.4893500000000005E-9</c:v>
                </c:pt>
                <c:pt idx="2674">
                  <c:v>9.4924800000000007E-9</c:v>
                </c:pt>
                <c:pt idx="2675">
                  <c:v>9.4955999999999993E-9</c:v>
                </c:pt>
                <c:pt idx="2676">
                  <c:v>9.4987299999999995E-9</c:v>
                </c:pt>
                <c:pt idx="2677">
                  <c:v>9.5018499999999998E-9</c:v>
                </c:pt>
                <c:pt idx="2678">
                  <c:v>9.50498E-9</c:v>
                </c:pt>
                <c:pt idx="2679">
                  <c:v>9.5081000000000003E-9</c:v>
                </c:pt>
                <c:pt idx="2680">
                  <c:v>9.5112300000000005E-9</c:v>
                </c:pt>
                <c:pt idx="2681">
                  <c:v>9.5143500000000008E-9</c:v>
                </c:pt>
                <c:pt idx="2682">
                  <c:v>9.5174799999999993E-9</c:v>
                </c:pt>
                <c:pt idx="2683">
                  <c:v>9.5205999999999996E-9</c:v>
                </c:pt>
                <c:pt idx="2684">
                  <c:v>9.5237299999999997E-9</c:v>
                </c:pt>
                <c:pt idx="2685">
                  <c:v>9.52685E-9</c:v>
                </c:pt>
                <c:pt idx="2686">
                  <c:v>9.5299800000000002E-9</c:v>
                </c:pt>
                <c:pt idx="2687">
                  <c:v>9.5331000000000005E-9</c:v>
                </c:pt>
                <c:pt idx="2688">
                  <c:v>9.5362300000000007E-9</c:v>
                </c:pt>
                <c:pt idx="2689">
                  <c:v>9.5393499999999993E-9</c:v>
                </c:pt>
                <c:pt idx="2690">
                  <c:v>9.5424799999999995E-9</c:v>
                </c:pt>
                <c:pt idx="2691">
                  <c:v>9.5455999999999998E-9</c:v>
                </c:pt>
                <c:pt idx="2692">
                  <c:v>9.54873E-9</c:v>
                </c:pt>
                <c:pt idx="2693">
                  <c:v>9.5518500000000003E-9</c:v>
                </c:pt>
                <c:pt idx="2694">
                  <c:v>9.5549800000000004E-9</c:v>
                </c:pt>
                <c:pt idx="2695">
                  <c:v>9.5581000000000007E-9</c:v>
                </c:pt>
                <c:pt idx="2696">
                  <c:v>9.5612299999999993E-9</c:v>
                </c:pt>
                <c:pt idx="2697">
                  <c:v>9.5643499999999995E-9</c:v>
                </c:pt>
                <c:pt idx="2698">
                  <c:v>9.5674799999999997E-9</c:v>
                </c:pt>
                <c:pt idx="2699">
                  <c:v>9.5706E-9</c:v>
                </c:pt>
                <c:pt idx="2700">
                  <c:v>9.5737300000000002E-9</c:v>
                </c:pt>
                <c:pt idx="2701">
                  <c:v>9.5768500000000005E-9</c:v>
                </c:pt>
                <c:pt idx="2702">
                  <c:v>9.5799800000000007E-9</c:v>
                </c:pt>
                <c:pt idx="2703">
                  <c:v>9.5830999999999993E-9</c:v>
                </c:pt>
                <c:pt idx="2704">
                  <c:v>9.5862299999999995E-9</c:v>
                </c:pt>
                <c:pt idx="2705">
                  <c:v>9.5893499999999998E-9</c:v>
                </c:pt>
                <c:pt idx="2706">
                  <c:v>9.5924799999999999E-9</c:v>
                </c:pt>
                <c:pt idx="2707">
                  <c:v>9.5956000000000002E-9</c:v>
                </c:pt>
                <c:pt idx="2708">
                  <c:v>9.5987300000000004E-9</c:v>
                </c:pt>
                <c:pt idx="2709">
                  <c:v>9.6018500000000007E-9</c:v>
                </c:pt>
                <c:pt idx="2710">
                  <c:v>9.6049799999999992E-9</c:v>
                </c:pt>
                <c:pt idx="2711">
                  <c:v>9.6080999999999995E-9</c:v>
                </c:pt>
                <c:pt idx="2712">
                  <c:v>9.6112299999999997E-9</c:v>
                </c:pt>
                <c:pt idx="2713">
                  <c:v>9.61435E-9</c:v>
                </c:pt>
                <c:pt idx="2714">
                  <c:v>9.6174800000000002E-9</c:v>
                </c:pt>
                <c:pt idx="2715">
                  <c:v>9.6206000000000005E-9</c:v>
                </c:pt>
                <c:pt idx="2716">
                  <c:v>9.6237300000000006E-9</c:v>
                </c:pt>
                <c:pt idx="2717">
                  <c:v>9.6268499999999993E-9</c:v>
                </c:pt>
                <c:pt idx="2718">
                  <c:v>9.6299799999999995E-9</c:v>
                </c:pt>
                <c:pt idx="2719">
                  <c:v>9.6330999999999997E-9</c:v>
                </c:pt>
                <c:pt idx="2720">
                  <c:v>9.6362299999999999E-9</c:v>
                </c:pt>
                <c:pt idx="2721">
                  <c:v>9.6393500000000002E-9</c:v>
                </c:pt>
                <c:pt idx="2722">
                  <c:v>9.6424800000000004E-9</c:v>
                </c:pt>
                <c:pt idx="2723">
                  <c:v>9.6456000000000007E-9</c:v>
                </c:pt>
                <c:pt idx="2724">
                  <c:v>9.6487299999999992E-9</c:v>
                </c:pt>
                <c:pt idx="2725">
                  <c:v>9.6518499999999995E-9</c:v>
                </c:pt>
                <c:pt idx="2726">
                  <c:v>9.6549799999999997E-9</c:v>
                </c:pt>
                <c:pt idx="2727">
                  <c:v>9.6581E-9</c:v>
                </c:pt>
                <c:pt idx="2728">
                  <c:v>9.6612300000000001E-9</c:v>
                </c:pt>
                <c:pt idx="2729">
                  <c:v>9.6643500000000004E-9</c:v>
                </c:pt>
                <c:pt idx="2730">
                  <c:v>9.6674800000000006E-9</c:v>
                </c:pt>
                <c:pt idx="2731">
                  <c:v>9.6705999999999993E-9</c:v>
                </c:pt>
                <c:pt idx="2732">
                  <c:v>9.6737299999999994E-9</c:v>
                </c:pt>
                <c:pt idx="2733">
                  <c:v>9.6768499999999997E-9</c:v>
                </c:pt>
                <c:pt idx="2734">
                  <c:v>9.6799799999999999E-9</c:v>
                </c:pt>
                <c:pt idx="2735">
                  <c:v>9.6831000000000002E-9</c:v>
                </c:pt>
                <c:pt idx="2736">
                  <c:v>9.6862300000000004E-9</c:v>
                </c:pt>
                <c:pt idx="2737">
                  <c:v>9.6893500000000007E-9</c:v>
                </c:pt>
                <c:pt idx="2738">
                  <c:v>9.6924799999999992E-9</c:v>
                </c:pt>
                <c:pt idx="2739">
                  <c:v>9.6955999999999995E-9</c:v>
                </c:pt>
                <c:pt idx="2740">
                  <c:v>9.6987299999999997E-9</c:v>
                </c:pt>
                <c:pt idx="2741">
                  <c:v>9.70185E-9</c:v>
                </c:pt>
                <c:pt idx="2742">
                  <c:v>9.7049800000000001E-9</c:v>
                </c:pt>
                <c:pt idx="2743">
                  <c:v>9.7081000000000004E-9</c:v>
                </c:pt>
                <c:pt idx="2744">
                  <c:v>9.7112300000000006E-9</c:v>
                </c:pt>
                <c:pt idx="2745">
                  <c:v>9.7143499999999992E-9</c:v>
                </c:pt>
                <c:pt idx="2746">
                  <c:v>9.7174799999999994E-9</c:v>
                </c:pt>
                <c:pt idx="2747">
                  <c:v>9.7205999999999997E-9</c:v>
                </c:pt>
                <c:pt idx="2748">
                  <c:v>9.7237299999999999E-9</c:v>
                </c:pt>
                <c:pt idx="2749">
                  <c:v>9.7268500000000002E-9</c:v>
                </c:pt>
                <c:pt idx="2750">
                  <c:v>9.7299800000000003E-9</c:v>
                </c:pt>
                <c:pt idx="2751">
                  <c:v>9.7331000000000006E-9</c:v>
                </c:pt>
                <c:pt idx="2752">
                  <c:v>9.7362300000000008E-9</c:v>
                </c:pt>
                <c:pt idx="2753">
                  <c:v>9.7393499999999995E-9</c:v>
                </c:pt>
                <c:pt idx="2754">
                  <c:v>9.7424799999999996E-9</c:v>
                </c:pt>
                <c:pt idx="2755">
                  <c:v>9.7455999999999999E-9</c:v>
                </c:pt>
                <c:pt idx="2756">
                  <c:v>9.7487300000000001E-9</c:v>
                </c:pt>
                <c:pt idx="2757">
                  <c:v>9.7518500000000004E-9</c:v>
                </c:pt>
                <c:pt idx="2758">
                  <c:v>9.7549800000000006E-9</c:v>
                </c:pt>
                <c:pt idx="2759">
                  <c:v>9.7580999999999992E-9</c:v>
                </c:pt>
                <c:pt idx="2760">
                  <c:v>9.7612299999999994E-9</c:v>
                </c:pt>
                <c:pt idx="2761">
                  <c:v>9.7643499999999997E-9</c:v>
                </c:pt>
                <c:pt idx="2762">
                  <c:v>9.7674799999999999E-9</c:v>
                </c:pt>
                <c:pt idx="2763">
                  <c:v>9.7706000000000002E-9</c:v>
                </c:pt>
                <c:pt idx="2764">
                  <c:v>9.7737300000000003E-9</c:v>
                </c:pt>
                <c:pt idx="2765">
                  <c:v>9.7768500000000006E-9</c:v>
                </c:pt>
                <c:pt idx="2766">
                  <c:v>9.7799800000000008E-9</c:v>
                </c:pt>
                <c:pt idx="2767">
                  <c:v>9.7830999999999994E-9</c:v>
                </c:pt>
                <c:pt idx="2768">
                  <c:v>9.7862299999999996E-9</c:v>
                </c:pt>
                <c:pt idx="2769">
                  <c:v>9.7893499999999999E-9</c:v>
                </c:pt>
                <c:pt idx="2770">
                  <c:v>9.7924800000000001E-9</c:v>
                </c:pt>
                <c:pt idx="2771">
                  <c:v>9.7956000000000004E-9</c:v>
                </c:pt>
                <c:pt idx="2772">
                  <c:v>9.7987300000000006E-9</c:v>
                </c:pt>
                <c:pt idx="2773">
                  <c:v>9.8018499999999992E-9</c:v>
                </c:pt>
                <c:pt idx="2774">
                  <c:v>9.8049799999999994E-9</c:v>
                </c:pt>
                <c:pt idx="2775">
                  <c:v>9.8080999999999997E-9</c:v>
                </c:pt>
                <c:pt idx="2776">
                  <c:v>9.8112299999999998E-9</c:v>
                </c:pt>
                <c:pt idx="2777">
                  <c:v>9.8143500000000001E-9</c:v>
                </c:pt>
                <c:pt idx="2778">
                  <c:v>9.8174800000000003E-9</c:v>
                </c:pt>
                <c:pt idx="2779">
                  <c:v>9.8206000000000006E-9</c:v>
                </c:pt>
                <c:pt idx="2780">
                  <c:v>9.8237300000000008E-9</c:v>
                </c:pt>
                <c:pt idx="2781">
                  <c:v>9.8268499999999994E-9</c:v>
                </c:pt>
                <c:pt idx="2782">
                  <c:v>9.8299799999999996E-9</c:v>
                </c:pt>
                <c:pt idx="2783">
                  <c:v>9.8330999999999999E-9</c:v>
                </c:pt>
                <c:pt idx="2784">
                  <c:v>9.8362300000000001E-9</c:v>
                </c:pt>
                <c:pt idx="2785">
                  <c:v>9.8393500000000004E-9</c:v>
                </c:pt>
                <c:pt idx="2786">
                  <c:v>9.8424800000000005E-9</c:v>
                </c:pt>
                <c:pt idx="2787">
                  <c:v>9.8456000000000008E-9</c:v>
                </c:pt>
                <c:pt idx="2788">
                  <c:v>9.8487299999999993E-9</c:v>
                </c:pt>
                <c:pt idx="2789">
                  <c:v>9.8518499999999996E-9</c:v>
                </c:pt>
                <c:pt idx="2790">
                  <c:v>9.8549799999999998E-9</c:v>
                </c:pt>
                <c:pt idx="2791">
                  <c:v>9.8581000000000001E-9</c:v>
                </c:pt>
                <c:pt idx="2792">
                  <c:v>9.8612300000000003E-9</c:v>
                </c:pt>
                <c:pt idx="2793">
                  <c:v>9.8643500000000006E-9</c:v>
                </c:pt>
                <c:pt idx="2794">
                  <c:v>9.8674800000000008E-9</c:v>
                </c:pt>
                <c:pt idx="2795">
                  <c:v>9.8705999999999994E-9</c:v>
                </c:pt>
                <c:pt idx="2796">
                  <c:v>9.8737299999999996E-9</c:v>
                </c:pt>
                <c:pt idx="2797">
                  <c:v>9.8768499999999999E-9</c:v>
                </c:pt>
                <c:pt idx="2798">
                  <c:v>9.87998E-9</c:v>
                </c:pt>
                <c:pt idx="2799">
                  <c:v>9.8831000000000003E-9</c:v>
                </c:pt>
                <c:pt idx="2800">
                  <c:v>9.8862300000000005E-9</c:v>
                </c:pt>
                <c:pt idx="2801">
                  <c:v>9.8893500000000008E-9</c:v>
                </c:pt>
                <c:pt idx="2802">
                  <c:v>9.8924799999999993E-9</c:v>
                </c:pt>
                <c:pt idx="2803">
                  <c:v>9.8955999999999996E-9</c:v>
                </c:pt>
                <c:pt idx="2804">
                  <c:v>9.8987299999999998E-9</c:v>
                </c:pt>
                <c:pt idx="2805">
                  <c:v>9.9018500000000001E-9</c:v>
                </c:pt>
                <c:pt idx="2806">
                  <c:v>9.9049800000000003E-9</c:v>
                </c:pt>
                <c:pt idx="2807">
                  <c:v>9.9081000000000006E-9</c:v>
                </c:pt>
                <c:pt idx="2808">
                  <c:v>9.9112300000000007E-9</c:v>
                </c:pt>
                <c:pt idx="2809">
                  <c:v>9.9143499999999994E-9</c:v>
                </c:pt>
                <c:pt idx="2810">
                  <c:v>9.9174799999999995E-9</c:v>
                </c:pt>
                <c:pt idx="2811">
                  <c:v>9.9205999999999998E-9</c:v>
                </c:pt>
                <c:pt idx="2812">
                  <c:v>9.92373E-9</c:v>
                </c:pt>
                <c:pt idx="2813">
                  <c:v>9.9268500000000003E-9</c:v>
                </c:pt>
                <c:pt idx="2814">
                  <c:v>9.9299800000000005E-9</c:v>
                </c:pt>
                <c:pt idx="2815">
                  <c:v>9.9331000000000008E-9</c:v>
                </c:pt>
                <c:pt idx="2816">
                  <c:v>9.9362299999999993E-9</c:v>
                </c:pt>
                <c:pt idx="2817">
                  <c:v>9.9393499999999996E-9</c:v>
                </c:pt>
                <c:pt idx="2818">
                  <c:v>9.9424799999999998E-9</c:v>
                </c:pt>
                <c:pt idx="2819">
                  <c:v>9.9456000000000001E-9</c:v>
                </c:pt>
                <c:pt idx="2820">
                  <c:v>9.9487300000000002E-9</c:v>
                </c:pt>
                <c:pt idx="2821">
                  <c:v>9.9518500000000005E-9</c:v>
                </c:pt>
                <c:pt idx="2822">
                  <c:v>9.9549800000000007E-9</c:v>
                </c:pt>
                <c:pt idx="2823">
                  <c:v>9.9580999999999994E-9</c:v>
                </c:pt>
                <c:pt idx="2824">
                  <c:v>9.9612299999999995E-9</c:v>
                </c:pt>
                <c:pt idx="2825">
                  <c:v>9.9643499999999998E-9</c:v>
                </c:pt>
                <c:pt idx="2826">
                  <c:v>9.96748E-9</c:v>
                </c:pt>
                <c:pt idx="2827">
                  <c:v>9.9706000000000003E-9</c:v>
                </c:pt>
                <c:pt idx="2828">
                  <c:v>9.9737300000000005E-9</c:v>
                </c:pt>
                <c:pt idx="2829">
                  <c:v>9.9768500000000008E-9</c:v>
                </c:pt>
                <c:pt idx="2830">
                  <c:v>9.9799799999999993E-9</c:v>
                </c:pt>
                <c:pt idx="2831">
                  <c:v>9.9830999999999996E-9</c:v>
                </c:pt>
                <c:pt idx="2832">
                  <c:v>9.9862299999999997E-9</c:v>
                </c:pt>
                <c:pt idx="2833">
                  <c:v>9.98935E-9</c:v>
                </c:pt>
                <c:pt idx="2834">
                  <c:v>9.9924800000000002E-9</c:v>
                </c:pt>
                <c:pt idx="2835">
                  <c:v>9.9956000000000005E-9</c:v>
                </c:pt>
                <c:pt idx="2836">
                  <c:v>9.9987300000000007E-9</c:v>
                </c:pt>
                <c:pt idx="2837">
                  <c:v>1.0001849999999999E-8</c:v>
                </c:pt>
                <c:pt idx="2838">
                  <c:v>1.000498E-8</c:v>
                </c:pt>
                <c:pt idx="2839">
                  <c:v>1.00081E-8</c:v>
                </c:pt>
                <c:pt idx="2840">
                  <c:v>1.001123E-8</c:v>
                </c:pt>
                <c:pt idx="2841">
                  <c:v>1.001435E-8</c:v>
                </c:pt>
                <c:pt idx="2842">
                  <c:v>1.001748E-8</c:v>
                </c:pt>
                <c:pt idx="2843">
                  <c:v>1.0020600000000001E-8</c:v>
                </c:pt>
                <c:pt idx="2844">
                  <c:v>1.0023729999999999E-8</c:v>
                </c:pt>
                <c:pt idx="2845">
                  <c:v>1.002685E-8</c:v>
                </c:pt>
                <c:pt idx="2846">
                  <c:v>1.002998E-8</c:v>
                </c:pt>
                <c:pt idx="2847">
                  <c:v>1.00331E-8</c:v>
                </c:pt>
                <c:pt idx="2848">
                  <c:v>1.003623E-8</c:v>
                </c:pt>
                <c:pt idx="2849">
                  <c:v>1.003935E-8</c:v>
                </c:pt>
                <c:pt idx="2850">
                  <c:v>1.0042480000000001E-8</c:v>
                </c:pt>
                <c:pt idx="2851">
                  <c:v>1.0045599999999999E-8</c:v>
                </c:pt>
                <c:pt idx="2852">
                  <c:v>1.0048729999999999E-8</c:v>
                </c:pt>
                <c:pt idx="2853">
                  <c:v>1.005185E-8</c:v>
                </c:pt>
                <c:pt idx="2854">
                  <c:v>1.005498E-8</c:v>
                </c:pt>
                <c:pt idx="2855">
                  <c:v>1.00581E-8</c:v>
                </c:pt>
                <c:pt idx="2856">
                  <c:v>1.006123E-8</c:v>
                </c:pt>
                <c:pt idx="2857">
                  <c:v>1.0064350000000001E-8</c:v>
                </c:pt>
                <c:pt idx="2858">
                  <c:v>1.0067479999999999E-8</c:v>
                </c:pt>
                <c:pt idx="2859">
                  <c:v>1.00706E-8</c:v>
                </c:pt>
                <c:pt idx="2860">
                  <c:v>1.007373E-8</c:v>
                </c:pt>
                <c:pt idx="2861">
                  <c:v>1.007685E-8</c:v>
                </c:pt>
                <c:pt idx="2862">
                  <c:v>1.007998E-8</c:v>
                </c:pt>
                <c:pt idx="2863">
                  <c:v>1.00831E-8</c:v>
                </c:pt>
                <c:pt idx="2864">
                  <c:v>1.0086230000000001E-8</c:v>
                </c:pt>
                <c:pt idx="2865">
                  <c:v>1.0089349999999999E-8</c:v>
                </c:pt>
                <c:pt idx="2866">
                  <c:v>1.0092479999999999E-8</c:v>
                </c:pt>
                <c:pt idx="2867">
                  <c:v>1.00956E-8</c:v>
                </c:pt>
                <c:pt idx="2868">
                  <c:v>1.009873E-8</c:v>
                </c:pt>
                <c:pt idx="2869">
                  <c:v>1.010185E-8</c:v>
                </c:pt>
                <c:pt idx="2870">
                  <c:v>1.010498E-8</c:v>
                </c:pt>
                <c:pt idx="2871">
                  <c:v>1.0108100000000001E-8</c:v>
                </c:pt>
                <c:pt idx="2872">
                  <c:v>1.0111229999999999E-8</c:v>
                </c:pt>
                <c:pt idx="2873">
                  <c:v>1.011435E-8</c:v>
                </c:pt>
                <c:pt idx="2874">
                  <c:v>1.011748E-8</c:v>
                </c:pt>
                <c:pt idx="2875">
                  <c:v>1.01206E-8</c:v>
                </c:pt>
                <c:pt idx="2876">
                  <c:v>1.012373E-8</c:v>
                </c:pt>
                <c:pt idx="2877">
                  <c:v>1.012685E-8</c:v>
                </c:pt>
                <c:pt idx="2878">
                  <c:v>1.0129980000000001E-8</c:v>
                </c:pt>
                <c:pt idx="2879">
                  <c:v>1.0133099999999999E-8</c:v>
                </c:pt>
                <c:pt idx="2880">
                  <c:v>1.0136229999999999E-8</c:v>
                </c:pt>
                <c:pt idx="2881">
                  <c:v>1.013935E-8</c:v>
                </c:pt>
                <c:pt idx="2882">
                  <c:v>1.014248E-8</c:v>
                </c:pt>
                <c:pt idx="2883">
                  <c:v>1.01456E-8</c:v>
                </c:pt>
                <c:pt idx="2884">
                  <c:v>1.014873E-8</c:v>
                </c:pt>
                <c:pt idx="2885">
                  <c:v>1.0151850000000001E-8</c:v>
                </c:pt>
                <c:pt idx="2886">
                  <c:v>1.0154979999999999E-8</c:v>
                </c:pt>
                <c:pt idx="2887">
                  <c:v>1.0158099999999999E-8</c:v>
                </c:pt>
                <c:pt idx="2888">
                  <c:v>1.016123E-8</c:v>
                </c:pt>
                <c:pt idx="2889">
                  <c:v>1.016435E-8</c:v>
                </c:pt>
                <c:pt idx="2890">
                  <c:v>1.016748E-8</c:v>
                </c:pt>
                <c:pt idx="2891">
                  <c:v>1.01706E-8</c:v>
                </c:pt>
                <c:pt idx="2892">
                  <c:v>1.0173730000000001E-8</c:v>
                </c:pt>
                <c:pt idx="2893">
                  <c:v>1.0176849999999999E-8</c:v>
                </c:pt>
                <c:pt idx="2894">
                  <c:v>1.0179979999999999E-8</c:v>
                </c:pt>
                <c:pt idx="2895">
                  <c:v>1.01831E-8</c:v>
                </c:pt>
                <c:pt idx="2896">
                  <c:v>1.018623E-8</c:v>
                </c:pt>
                <c:pt idx="2897">
                  <c:v>1.018935E-8</c:v>
                </c:pt>
                <c:pt idx="2898">
                  <c:v>1.019248E-8</c:v>
                </c:pt>
                <c:pt idx="2899">
                  <c:v>1.0195600000000001E-8</c:v>
                </c:pt>
                <c:pt idx="2900">
                  <c:v>1.0198730000000001E-8</c:v>
                </c:pt>
                <c:pt idx="2901">
                  <c:v>1.0201849999999999E-8</c:v>
                </c:pt>
                <c:pt idx="2902">
                  <c:v>1.020498E-8</c:v>
                </c:pt>
                <c:pt idx="2903">
                  <c:v>1.02081E-8</c:v>
                </c:pt>
                <c:pt idx="2904">
                  <c:v>1.021123E-8</c:v>
                </c:pt>
                <c:pt idx="2905">
                  <c:v>1.021435E-8</c:v>
                </c:pt>
                <c:pt idx="2906">
                  <c:v>1.0217480000000001E-8</c:v>
                </c:pt>
                <c:pt idx="2907">
                  <c:v>1.0220599999999999E-8</c:v>
                </c:pt>
                <c:pt idx="2908">
                  <c:v>1.0223729999999999E-8</c:v>
                </c:pt>
                <c:pt idx="2909">
                  <c:v>1.022685E-8</c:v>
                </c:pt>
                <c:pt idx="2910">
                  <c:v>1.022998E-8</c:v>
                </c:pt>
                <c:pt idx="2911">
                  <c:v>1.02331E-8</c:v>
                </c:pt>
                <c:pt idx="2912">
                  <c:v>1.023623E-8</c:v>
                </c:pt>
                <c:pt idx="2913">
                  <c:v>1.0239350000000001E-8</c:v>
                </c:pt>
                <c:pt idx="2914">
                  <c:v>1.0242480000000001E-8</c:v>
                </c:pt>
                <c:pt idx="2915">
                  <c:v>1.0245599999999999E-8</c:v>
                </c:pt>
                <c:pt idx="2916">
                  <c:v>1.024873E-8</c:v>
                </c:pt>
                <c:pt idx="2917">
                  <c:v>1.025185E-8</c:v>
                </c:pt>
                <c:pt idx="2918">
                  <c:v>1.025498E-8</c:v>
                </c:pt>
                <c:pt idx="2919">
                  <c:v>1.02581E-8</c:v>
                </c:pt>
                <c:pt idx="2920">
                  <c:v>1.0261230000000001E-8</c:v>
                </c:pt>
                <c:pt idx="2921">
                  <c:v>1.0264349999999999E-8</c:v>
                </c:pt>
                <c:pt idx="2922">
                  <c:v>1.0267479999999999E-8</c:v>
                </c:pt>
                <c:pt idx="2923">
                  <c:v>1.02706E-8</c:v>
                </c:pt>
                <c:pt idx="2924">
                  <c:v>1.027373E-8</c:v>
                </c:pt>
                <c:pt idx="2925">
                  <c:v>1.027685E-8</c:v>
                </c:pt>
                <c:pt idx="2926">
                  <c:v>1.027998E-8</c:v>
                </c:pt>
                <c:pt idx="2927">
                  <c:v>1.0283100000000001E-8</c:v>
                </c:pt>
                <c:pt idx="2928">
                  <c:v>1.0286230000000001E-8</c:v>
                </c:pt>
                <c:pt idx="2929">
                  <c:v>1.0289349999999999E-8</c:v>
                </c:pt>
                <c:pt idx="2930">
                  <c:v>1.029248E-8</c:v>
                </c:pt>
                <c:pt idx="2931">
                  <c:v>1.02956E-8</c:v>
                </c:pt>
                <c:pt idx="2932">
                  <c:v>1.029873E-8</c:v>
                </c:pt>
                <c:pt idx="2933">
                  <c:v>1.030185E-8</c:v>
                </c:pt>
                <c:pt idx="2934">
                  <c:v>1.0304980000000001E-8</c:v>
                </c:pt>
                <c:pt idx="2935">
                  <c:v>1.0308099999999999E-8</c:v>
                </c:pt>
                <c:pt idx="2936">
                  <c:v>1.0311229999999999E-8</c:v>
                </c:pt>
                <c:pt idx="2937">
                  <c:v>1.031435E-8</c:v>
                </c:pt>
                <c:pt idx="2938">
                  <c:v>1.031748E-8</c:v>
                </c:pt>
                <c:pt idx="2939">
                  <c:v>1.03206E-8</c:v>
                </c:pt>
                <c:pt idx="2940">
                  <c:v>1.032373E-8</c:v>
                </c:pt>
                <c:pt idx="2941">
                  <c:v>1.0326850000000001E-8</c:v>
                </c:pt>
                <c:pt idx="2942">
                  <c:v>1.0329980000000001E-8</c:v>
                </c:pt>
                <c:pt idx="2943">
                  <c:v>1.0333099999999999E-8</c:v>
                </c:pt>
                <c:pt idx="2944">
                  <c:v>1.033623E-8</c:v>
                </c:pt>
                <c:pt idx="2945">
                  <c:v>1.033935E-8</c:v>
                </c:pt>
                <c:pt idx="2946">
                  <c:v>1.034248E-8</c:v>
                </c:pt>
                <c:pt idx="2947">
                  <c:v>1.03456E-8</c:v>
                </c:pt>
                <c:pt idx="2948">
                  <c:v>1.0348730000000001E-8</c:v>
                </c:pt>
                <c:pt idx="2949">
                  <c:v>1.0351850000000001E-8</c:v>
                </c:pt>
                <c:pt idx="2950">
                  <c:v>1.0354979999999999E-8</c:v>
                </c:pt>
                <c:pt idx="2951">
                  <c:v>1.03581E-8</c:v>
                </c:pt>
                <c:pt idx="2952">
                  <c:v>1.036123E-8</c:v>
                </c:pt>
                <c:pt idx="2953">
                  <c:v>1.036435E-8</c:v>
                </c:pt>
                <c:pt idx="2954">
                  <c:v>1.036748E-8</c:v>
                </c:pt>
                <c:pt idx="2955">
                  <c:v>1.0370600000000001E-8</c:v>
                </c:pt>
                <c:pt idx="2956">
                  <c:v>1.0373730000000001E-8</c:v>
                </c:pt>
                <c:pt idx="2957">
                  <c:v>1.0376849999999999E-8</c:v>
                </c:pt>
                <c:pt idx="2958">
                  <c:v>1.037998E-8</c:v>
                </c:pt>
                <c:pt idx="2959">
                  <c:v>1.03831E-8</c:v>
                </c:pt>
                <c:pt idx="2960">
                  <c:v>1.038623E-8</c:v>
                </c:pt>
                <c:pt idx="2961">
                  <c:v>1.038935E-8</c:v>
                </c:pt>
                <c:pt idx="2962">
                  <c:v>1.039248E-8</c:v>
                </c:pt>
                <c:pt idx="2963">
                  <c:v>1.0395600000000001E-8</c:v>
                </c:pt>
                <c:pt idx="2964">
                  <c:v>1.0398729999999999E-8</c:v>
                </c:pt>
                <c:pt idx="2965">
                  <c:v>1.040185E-8</c:v>
                </c:pt>
                <c:pt idx="2966">
                  <c:v>1.040498E-8</c:v>
                </c:pt>
                <c:pt idx="2967">
                  <c:v>1.04081E-8</c:v>
                </c:pt>
                <c:pt idx="2968">
                  <c:v>1.041123E-8</c:v>
                </c:pt>
                <c:pt idx="2969">
                  <c:v>1.0414350000000001E-8</c:v>
                </c:pt>
                <c:pt idx="2970">
                  <c:v>1.0417480000000001E-8</c:v>
                </c:pt>
                <c:pt idx="2971">
                  <c:v>1.0420599999999999E-8</c:v>
                </c:pt>
                <c:pt idx="2972">
                  <c:v>1.042373E-8</c:v>
                </c:pt>
                <c:pt idx="2973">
                  <c:v>1.042685E-8</c:v>
                </c:pt>
                <c:pt idx="2974">
                  <c:v>1.042998E-8</c:v>
                </c:pt>
                <c:pt idx="2975">
                  <c:v>1.04331E-8</c:v>
                </c:pt>
                <c:pt idx="2976">
                  <c:v>1.043623E-8</c:v>
                </c:pt>
                <c:pt idx="2977">
                  <c:v>1.0439350000000001E-8</c:v>
                </c:pt>
                <c:pt idx="2978">
                  <c:v>1.0442479999999999E-8</c:v>
                </c:pt>
                <c:pt idx="2979">
                  <c:v>1.04456E-8</c:v>
                </c:pt>
                <c:pt idx="2980">
                  <c:v>1.044873E-8</c:v>
                </c:pt>
                <c:pt idx="2981">
                  <c:v>1.045185E-8</c:v>
                </c:pt>
                <c:pt idx="2982">
                  <c:v>1.045498E-8</c:v>
                </c:pt>
                <c:pt idx="2983">
                  <c:v>1.0458100000000001E-8</c:v>
                </c:pt>
                <c:pt idx="2984">
                  <c:v>1.0461230000000001E-8</c:v>
                </c:pt>
                <c:pt idx="2985">
                  <c:v>1.0464349999999999E-8</c:v>
                </c:pt>
                <c:pt idx="2986">
                  <c:v>1.046748E-8</c:v>
                </c:pt>
                <c:pt idx="2987">
                  <c:v>1.04706E-8</c:v>
                </c:pt>
                <c:pt idx="2988">
                  <c:v>1.047373E-8</c:v>
                </c:pt>
                <c:pt idx="2989">
                  <c:v>1.047685E-8</c:v>
                </c:pt>
                <c:pt idx="2990">
                  <c:v>1.047998E-8</c:v>
                </c:pt>
                <c:pt idx="2991">
                  <c:v>1.0483100000000001E-8</c:v>
                </c:pt>
                <c:pt idx="2992">
                  <c:v>1.0486229999999999E-8</c:v>
                </c:pt>
                <c:pt idx="2993">
                  <c:v>1.048935E-8</c:v>
                </c:pt>
                <c:pt idx="2994">
                  <c:v>1.049248E-8</c:v>
                </c:pt>
                <c:pt idx="2995">
                  <c:v>1.04956E-8</c:v>
                </c:pt>
                <c:pt idx="2996">
                  <c:v>1.049873E-8</c:v>
                </c:pt>
                <c:pt idx="2997">
                  <c:v>1.050185E-8</c:v>
                </c:pt>
                <c:pt idx="2998">
                  <c:v>1.0504980000000001E-8</c:v>
                </c:pt>
                <c:pt idx="2999">
                  <c:v>1.0508099999999999E-8</c:v>
                </c:pt>
                <c:pt idx="3000">
                  <c:v>1.0511229999999999E-8</c:v>
                </c:pt>
                <c:pt idx="3001">
                  <c:v>1.051435E-8</c:v>
                </c:pt>
                <c:pt idx="3002">
                  <c:v>1.051748E-8</c:v>
                </c:pt>
                <c:pt idx="3003">
                  <c:v>1.05206E-8</c:v>
                </c:pt>
                <c:pt idx="3004">
                  <c:v>1.052373E-8</c:v>
                </c:pt>
                <c:pt idx="3005">
                  <c:v>1.0526850000000001E-8</c:v>
                </c:pt>
                <c:pt idx="3006">
                  <c:v>1.0529979999999999E-8</c:v>
                </c:pt>
                <c:pt idx="3007">
                  <c:v>1.05331E-8</c:v>
                </c:pt>
                <c:pt idx="3008">
                  <c:v>1.053623E-8</c:v>
                </c:pt>
                <c:pt idx="3009">
                  <c:v>1.053935E-8</c:v>
                </c:pt>
                <c:pt idx="3010">
                  <c:v>1.054248E-8</c:v>
                </c:pt>
                <c:pt idx="3011">
                  <c:v>1.05456E-8</c:v>
                </c:pt>
                <c:pt idx="3012">
                  <c:v>1.0548730000000001E-8</c:v>
                </c:pt>
                <c:pt idx="3013">
                  <c:v>1.0551849999999999E-8</c:v>
                </c:pt>
                <c:pt idx="3014">
                  <c:v>1.0554979999999999E-8</c:v>
                </c:pt>
                <c:pt idx="3015">
                  <c:v>1.05581E-8</c:v>
                </c:pt>
                <c:pt idx="3016">
                  <c:v>1.056123E-8</c:v>
                </c:pt>
                <c:pt idx="3017">
                  <c:v>1.056435E-8</c:v>
                </c:pt>
                <c:pt idx="3018">
                  <c:v>1.056748E-8</c:v>
                </c:pt>
                <c:pt idx="3019">
                  <c:v>1.0570600000000001E-8</c:v>
                </c:pt>
                <c:pt idx="3020">
                  <c:v>1.0573729999999999E-8</c:v>
                </c:pt>
                <c:pt idx="3021">
                  <c:v>1.057685E-8</c:v>
                </c:pt>
                <c:pt idx="3022">
                  <c:v>1.057998E-8</c:v>
                </c:pt>
                <c:pt idx="3023">
                  <c:v>1.05831E-8</c:v>
                </c:pt>
                <c:pt idx="3024">
                  <c:v>1.058623E-8</c:v>
                </c:pt>
                <c:pt idx="3025">
                  <c:v>1.058935E-8</c:v>
                </c:pt>
                <c:pt idx="3026">
                  <c:v>1.0592480000000001E-8</c:v>
                </c:pt>
                <c:pt idx="3027">
                  <c:v>1.0595599999999999E-8</c:v>
                </c:pt>
                <c:pt idx="3028">
                  <c:v>1.0598729999999999E-8</c:v>
                </c:pt>
                <c:pt idx="3029">
                  <c:v>1.060185E-8</c:v>
                </c:pt>
                <c:pt idx="3030">
                  <c:v>1.060498E-8</c:v>
                </c:pt>
                <c:pt idx="3031">
                  <c:v>1.06081E-8</c:v>
                </c:pt>
                <c:pt idx="3032">
                  <c:v>1.061123E-8</c:v>
                </c:pt>
                <c:pt idx="3033">
                  <c:v>1.0614350000000001E-8</c:v>
                </c:pt>
                <c:pt idx="3034">
                  <c:v>1.0617479999999999E-8</c:v>
                </c:pt>
                <c:pt idx="3035">
                  <c:v>1.0620599999999999E-8</c:v>
                </c:pt>
                <c:pt idx="3036">
                  <c:v>1.062373E-8</c:v>
                </c:pt>
                <c:pt idx="3037">
                  <c:v>1.062685E-8</c:v>
                </c:pt>
                <c:pt idx="3038">
                  <c:v>1.062998E-8</c:v>
                </c:pt>
                <c:pt idx="3039">
                  <c:v>1.06331E-8</c:v>
                </c:pt>
                <c:pt idx="3040">
                  <c:v>1.0636230000000001E-8</c:v>
                </c:pt>
                <c:pt idx="3041">
                  <c:v>1.0639349999999999E-8</c:v>
                </c:pt>
                <c:pt idx="3042">
                  <c:v>1.0642479999999999E-8</c:v>
                </c:pt>
                <c:pt idx="3043">
                  <c:v>1.06456E-8</c:v>
                </c:pt>
                <c:pt idx="3044">
                  <c:v>1.064873E-8</c:v>
                </c:pt>
                <c:pt idx="3045">
                  <c:v>1.065185E-8</c:v>
                </c:pt>
                <c:pt idx="3046">
                  <c:v>1.065498E-8</c:v>
                </c:pt>
                <c:pt idx="3047">
                  <c:v>1.0658100000000001E-8</c:v>
                </c:pt>
                <c:pt idx="3048">
                  <c:v>1.0661229999999999E-8</c:v>
                </c:pt>
                <c:pt idx="3049">
                  <c:v>1.0664349999999999E-8</c:v>
                </c:pt>
                <c:pt idx="3050">
                  <c:v>1.066748E-8</c:v>
                </c:pt>
                <c:pt idx="3051">
                  <c:v>1.06706E-8</c:v>
                </c:pt>
                <c:pt idx="3052">
                  <c:v>1.067373E-8</c:v>
                </c:pt>
                <c:pt idx="3053">
                  <c:v>1.067685E-8</c:v>
                </c:pt>
                <c:pt idx="3054">
                  <c:v>1.0679980000000001E-8</c:v>
                </c:pt>
                <c:pt idx="3055">
                  <c:v>1.0683099999999999E-8</c:v>
                </c:pt>
                <c:pt idx="3056">
                  <c:v>1.0686229999999999E-8</c:v>
                </c:pt>
                <c:pt idx="3057">
                  <c:v>1.068935E-8</c:v>
                </c:pt>
                <c:pt idx="3058">
                  <c:v>1.069248E-8</c:v>
                </c:pt>
                <c:pt idx="3059">
                  <c:v>1.06956E-8</c:v>
                </c:pt>
                <c:pt idx="3060">
                  <c:v>1.069873E-8</c:v>
                </c:pt>
                <c:pt idx="3061">
                  <c:v>1.0701850000000001E-8</c:v>
                </c:pt>
                <c:pt idx="3062">
                  <c:v>1.0704980000000001E-8</c:v>
                </c:pt>
                <c:pt idx="3063">
                  <c:v>1.0708099999999999E-8</c:v>
                </c:pt>
                <c:pt idx="3064">
                  <c:v>1.071123E-8</c:v>
                </c:pt>
                <c:pt idx="3065">
                  <c:v>1.071435E-8</c:v>
                </c:pt>
                <c:pt idx="3066">
                  <c:v>1.071748E-8</c:v>
                </c:pt>
                <c:pt idx="3067">
                  <c:v>1.07206E-8</c:v>
                </c:pt>
                <c:pt idx="3068">
                  <c:v>1.0723730000000001E-8</c:v>
                </c:pt>
                <c:pt idx="3069">
                  <c:v>1.0726849999999999E-8</c:v>
                </c:pt>
                <c:pt idx="3070">
                  <c:v>1.0729979999999999E-8</c:v>
                </c:pt>
                <c:pt idx="3071">
                  <c:v>1.07331E-8</c:v>
                </c:pt>
                <c:pt idx="3072">
                  <c:v>1.073623E-8</c:v>
                </c:pt>
                <c:pt idx="3073">
                  <c:v>1.073935E-8</c:v>
                </c:pt>
                <c:pt idx="3074">
                  <c:v>1.074248E-8</c:v>
                </c:pt>
                <c:pt idx="3075">
                  <c:v>1.0745600000000001E-8</c:v>
                </c:pt>
                <c:pt idx="3076">
                  <c:v>1.0748730000000001E-8</c:v>
                </c:pt>
                <c:pt idx="3077">
                  <c:v>1.0751849999999999E-8</c:v>
                </c:pt>
                <c:pt idx="3078">
                  <c:v>1.075498E-8</c:v>
                </c:pt>
                <c:pt idx="3079">
                  <c:v>1.07581E-8</c:v>
                </c:pt>
                <c:pt idx="3080">
                  <c:v>1.076123E-8</c:v>
                </c:pt>
                <c:pt idx="3081">
                  <c:v>1.076435E-8</c:v>
                </c:pt>
                <c:pt idx="3082">
                  <c:v>1.0767480000000001E-8</c:v>
                </c:pt>
                <c:pt idx="3083">
                  <c:v>1.0770599999999999E-8</c:v>
                </c:pt>
                <c:pt idx="3084">
                  <c:v>1.0773729999999999E-8</c:v>
                </c:pt>
                <c:pt idx="3085">
                  <c:v>1.077685E-8</c:v>
                </c:pt>
                <c:pt idx="3086">
                  <c:v>1.077998E-8</c:v>
                </c:pt>
                <c:pt idx="3087">
                  <c:v>1.07831E-8</c:v>
                </c:pt>
                <c:pt idx="3088">
                  <c:v>1.078623E-8</c:v>
                </c:pt>
                <c:pt idx="3089">
                  <c:v>1.0789350000000001E-8</c:v>
                </c:pt>
                <c:pt idx="3090">
                  <c:v>1.0792480000000001E-8</c:v>
                </c:pt>
                <c:pt idx="3091">
                  <c:v>1.0795599999999999E-8</c:v>
                </c:pt>
                <c:pt idx="3092">
                  <c:v>1.079873E-8</c:v>
                </c:pt>
                <c:pt idx="3093">
                  <c:v>1.080185E-8</c:v>
                </c:pt>
                <c:pt idx="3094">
                  <c:v>1.080498E-8</c:v>
                </c:pt>
                <c:pt idx="3095">
                  <c:v>1.08081E-8</c:v>
                </c:pt>
                <c:pt idx="3096">
                  <c:v>1.0811230000000001E-8</c:v>
                </c:pt>
                <c:pt idx="3097">
                  <c:v>1.0814350000000001E-8</c:v>
                </c:pt>
                <c:pt idx="3098">
                  <c:v>1.0817479999999999E-8</c:v>
                </c:pt>
                <c:pt idx="3099">
                  <c:v>1.08206E-8</c:v>
                </c:pt>
                <c:pt idx="3100">
                  <c:v>1.082373E-8</c:v>
                </c:pt>
                <c:pt idx="3101">
                  <c:v>1.082685E-8</c:v>
                </c:pt>
                <c:pt idx="3102">
                  <c:v>1.082998E-8</c:v>
                </c:pt>
                <c:pt idx="3103">
                  <c:v>1.0833100000000001E-8</c:v>
                </c:pt>
                <c:pt idx="3104">
                  <c:v>1.0836230000000001E-8</c:v>
                </c:pt>
                <c:pt idx="3105">
                  <c:v>1.0839349999999999E-8</c:v>
                </c:pt>
                <c:pt idx="3106">
                  <c:v>1.084248E-8</c:v>
                </c:pt>
                <c:pt idx="3107">
                  <c:v>1.08456E-8</c:v>
                </c:pt>
                <c:pt idx="3108">
                  <c:v>1.084873E-8</c:v>
                </c:pt>
                <c:pt idx="3109">
                  <c:v>1.085185E-8</c:v>
                </c:pt>
                <c:pt idx="3110">
                  <c:v>1.085498E-8</c:v>
                </c:pt>
                <c:pt idx="3111">
                  <c:v>1.0858100000000001E-8</c:v>
                </c:pt>
                <c:pt idx="3112">
                  <c:v>1.0861229999999999E-8</c:v>
                </c:pt>
                <c:pt idx="3113">
                  <c:v>1.086435E-8</c:v>
                </c:pt>
                <c:pt idx="3114">
                  <c:v>1.086748E-8</c:v>
                </c:pt>
                <c:pt idx="3115">
                  <c:v>1.08706E-8</c:v>
                </c:pt>
                <c:pt idx="3116">
                  <c:v>1.087373E-8</c:v>
                </c:pt>
                <c:pt idx="3117">
                  <c:v>1.0876850000000001E-8</c:v>
                </c:pt>
                <c:pt idx="3118">
                  <c:v>1.0879980000000001E-8</c:v>
                </c:pt>
                <c:pt idx="3119">
                  <c:v>1.0883099999999999E-8</c:v>
                </c:pt>
                <c:pt idx="3120">
                  <c:v>1.088623E-8</c:v>
                </c:pt>
                <c:pt idx="3121">
                  <c:v>1.088935E-8</c:v>
                </c:pt>
                <c:pt idx="3122">
                  <c:v>1.089248E-8</c:v>
                </c:pt>
                <c:pt idx="3123">
                  <c:v>1.08956E-8</c:v>
                </c:pt>
                <c:pt idx="3124">
                  <c:v>1.089873E-8</c:v>
                </c:pt>
                <c:pt idx="3125">
                  <c:v>1.0901850000000001E-8</c:v>
                </c:pt>
                <c:pt idx="3126">
                  <c:v>1.0904979999999999E-8</c:v>
                </c:pt>
                <c:pt idx="3127">
                  <c:v>1.09081E-8</c:v>
                </c:pt>
                <c:pt idx="3128">
                  <c:v>1.091123E-8</c:v>
                </c:pt>
                <c:pt idx="3129">
                  <c:v>1.091435E-8</c:v>
                </c:pt>
                <c:pt idx="3130">
                  <c:v>1.091748E-8</c:v>
                </c:pt>
                <c:pt idx="3131">
                  <c:v>1.0920600000000001E-8</c:v>
                </c:pt>
                <c:pt idx="3132">
                  <c:v>1.0923730000000001E-8</c:v>
                </c:pt>
                <c:pt idx="3133">
                  <c:v>1.0926849999999999E-8</c:v>
                </c:pt>
                <c:pt idx="3134">
                  <c:v>1.092998E-8</c:v>
                </c:pt>
                <c:pt idx="3135">
                  <c:v>1.09331E-8</c:v>
                </c:pt>
                <c:pt idx="3136">
                  <c:v>1.093623E-8</c:v>
                </c:pt>
                <c:pt idx="3137">
                  <c:v>1.093935E-8</c:v>
                </c:pt>
                <c:pt idx="3138">
                  <c:v>1.094248E-8</c:v>
                </c:pt>
                <c:pt idx="3139">
                  <c:v>1.0945600000000001E-8</c:v>
                </c:pt>
                <c:pt idx="3140">
                  <c:v>1.0948729999999999E-8</c:v>
                </c:pt>
                <c:pt idx="3141">
                  <c:v>1.095185E-8</c:v>
                </c:pt>
                <c:pt idx="3142">
                  <c:v>1.095498E-8</c:v>
                </c:pt>
                <c:pt idx="3143">
                  <c:v>1.09581E-8</c:v>
                </c:pt>
                <c:pt idx="3144">
                  <c:v>1.096123E-8</c:v>
                </c:pt>
                <c:pt idx="3145">
                  <c:v>1.0964350000000001E-8</c:v>
                </c:pt>
                <c:pt idx="3146">
                  <c:v>1.0967480000000001E-8</c:v>
                </c:pt>
                <c:pt idx="3147">
                  <c:v>1.0970599999999999E-8</c:v>
                </c:pt>
                <c:pt idx="3148">
                  <c:v>1.0973729999999999E-8</c:v>
                </c:pt>
                <c:pt idx="3149">
                  <c:v>1.097685E-8</c:v>
                </c:pt>
                <c:pt idx="3150">
                  <c:v>1.097998E-8</c:v>
                </c:pt>
                <c:pt idx="3151">
                  <c:v>1.09831E-8</c:v>
                </c:pt>
                <c:pt idx="3152">
                  <c:v>1.098623E-8</c:v>
                </c:pt>
                <c:pt idx="3153">
                  <c:v>1.0989350000000001E-8</c:v>
                </c:pt>
                <c:pt idx="3154">
                  <c:v>1.0992479999999999E-8</c:v>
                </c:pt>
                <c:pt idx="3155">
                  <c:v>1.09956E-8</c:v>
                </c:pt>
                <c:pt idx="3156">
                  <c:v>1.099873E-8</c:v>
                </c:pt>
                <c:pt idx="3157">
                  <c:v>1.100185E-8</c:v>
                </c:pt>
                <c:pt idx="3158">
                  <c:v>1.100498E-8</c:v>
                </c:pt>
                <c:pt idx="3159">
                  <c:v>1.10081E-8</c:v>
                </c:pt>
                <c:pt idx="3160">
                  <c:v>1.1011230000000001E-8</c:v>
                </c:pt>
                <c:pt idx="3161">
                  <c:v>1.1014349999999999E-8</c:v>
                </c:pt>
                <c:pt idx="3162">
                  <c:v>1.1017479999999999E-8</c:v>
                </c:pt>
                <c:pt idx="3163">
                  <c:v>1.10206E-8</c:v>
                </c:pt>
                <c:pt idx="3164">
                  <c:v>1.102373E-8</c:v>
                </c:pt>
                <c:pt idx="3165">
                  <c:v>1.102685E-8</c:v>
                </c:pt>
                <c:pt idx="3166">
                  <c:v>1.102998E-8</c:v>
                </c:pt>
                <c:pt idx="3167">
                  <c:v>1.1033100000000001E-8</c:v>
                </c:pt>
                <c:pt idx="3168">
                  <c:v>1.1036229999999999E-8</c:v>
                </c:pt>
                <c:pt idx="3169">
                  <c:v>1.103935E-8</c:v>
                </c:pt>
                <c:pt idx="3170">
                  <c:v>1.104248E-8</c:v>
                </c:pt>
                <c:pt idx="3171">
                  <c:v>1.10456E-8</c:v>
                </c:pt>
                <c:pt idx="3172">
                  <c:v>1.104873E-8</c:v>
                </c:pt>
                <c:pt idx="3173">
                  <c:v>1.105185E-8</c:v>
                </c:pt>
                <c:pt idx="3174">
                  <c:v>1.1054980000000001E-8</c:v>
                </c:pt>
                <c:pt idx="3175">
                  <c:v>1.1058099999999999E-8</c:v>
                </c:pt>
                <c:pt idx="3176">
                  <c:v>1.1061229999999999E-8</c:v>
                </c:pt>
                <c:pt idx="3177">
                  <c:v>1.106435E-8</c:v>
                </c:pt>
                <c:pt idx="3178">
                  <c:v>1.106748E-8</c:v>
                </c:pt>
                <c:pt idx="3179">
                  <c:v>1.10706E-8</c:v>
                </c:pt>
                <c:pt idx="3180">
                  <c:v>1.107373E-8</c:v>
                </c:pt>
                <c:pt idx="3181">
                  <c:v>1.1076850000000001E-8</c:v>
                </c:pt>
                <c:pt idx="3182">
                  <c:v>1.1079979999999999E-8</c:v>
                </c:pt>
                <c:pt idx="3183">
                  <c:v>1.1083099999999999E-8</c:v>
                </c:pt>
                <c:pt idx="3184">
                  <c:v>1.108623E-8</c:v>
                </c:pt>
                <c:pt idx="3185">
                  <c:v>1.108935E-8</c:v>
                </c:pt>
                <c:pt idx="3186">
                  <c:v>1.109248E-8</c:v>
                </c:pt>
                <c:pt idx="3187">
                  <c:v>1.10956E-8</c:v>
                </c:pt>
                <c:pt idx="3188">
                  <c:v>1.1098730000000001E-8</c:v>
                </c:pt>
                <c:pt idx="3189">
                  <c:v>1.1101849999999999E-8</c:v>
                </c:pt>
                <c:pt idx="3190">
                  <c:v>1.1104979999999999E-8</c:v>
                </c:pt>
                <c:pt idx="3191">
                  <c:v>1.11081E-8</c:v>
                </c:pt>
                <c:pt idx="3192">
                  <c:v>1.111123E-8</c:v>
                </c:pt>
                <c:pt idx="3193">
                  <c:v>1.111435E-8</c:v>
                </c:pt>
                <c:pt idx="3194">
                  <c:v>1.111748E-8</c:v>
                </c:pt>
                <c:pt idx="3195">
                  <c:v>1.1120600000000001E-8</c:v>
                </c:pt>
                <c:pt idx="3196">
                  <c:v>1.1123729999999999E-8</c:v>
                </c:pt>
                <c:pt idx="3197">
                  <c:v>1.1126849999999999E-8</c:v>
                </c:pt>
                <c:pt idx="3198">
                  <c:v>1.112998E-8</c:v>
                </c:pt>
                <c:pt idx="3199">
                  <c:v>1.11331E-8</c:v>
                </c:pt>
                <c:pt idx="3200">
                  <c:v>1.113623E-8</c:v>
                </c:pt>
                <c:pt idx="3201">
                  <c:v>1.113935E-8</c:v>
                </c:pt>
                <c:pt idx="3202">
                  <c:v>1.1142480000000001E-8</c:v>
                </c:pt>
                <c:pt idx="3203">
                  <c:v>1.1145599999999999E-8</c:v>
                </c:pt>
                <c:pt idx="3204">
                  <c:v>1.1148729999999999E-8</c:v>
                </c:pt>
                <c:pt idx="3205">
                  <c:v>1.115185E-8</c:v>
                </c:pt>
                <c:pt idx="3206">
                  <c:v>1.115498E-8</c:v>
                </c:pt>
                <c:pt idx="3207">
                  <c:v>1.11581E-8</c:v>
                </c:pt>
                <c:pt idx="3208">
                  <c:v>1.116123E-8</c:v>
                </c:pt>
                <c:pt idx="3209">
                  <c:v>1.1164350000000001E-8</c:v>
                </c:pt>
                <c:pt idx="3210">
                  <c:v>1.1167480000000001E-8</c:v>
                </c:pt>
                <c:pt idx="3211">
                  <c:v>1.1170599999999999E-8</c:v>
                </c:pt>
                <c:pt idx="3212">
                  <c:v>1.117373E-8</c:v>
                </c:pt>
                <c:pt idx="3213">
                  <c:v>1.117685E-8</c:v>
                </c:pt>
                <c:pt idx="3214">
                  <c:v>1.117998E-8</c:v>
                </c:pt>
                <c:pt idx="3215">
                  <c:v>1.11831E-8</c:v>
                </c:pt>
                <c:pt idx="3216">
                  <c:v>1.1186230000000001E-8</c:v>
                </c:pt>
                <c:pt idx="3217">
                  <c:v>1.1189349999999999E-8</c:v>
                </c:pt>
                <c:pt idx="3218">
                  <c:v>1.1192479999999999E-8</c:v>
                </c:pt>
                <c:pt idx="3219">
                  <c:v>1.11956E-8</c:v>
                </c:pt>
                <c:pt idx="3220">
                  <c:v>1.119873E-8</c:v>
                </c:pt>
                <c:pt idx="3221">
                  <c:v>1.120185E-8</c:v>
                </c:pt>
                <c:pt idx="3222">
                  <c:v>1.120498E-8</c:v>
                </c:pt>
                <c:pt idx="3223">
                  <c:v>1.1208100000000001E-8</c:v>
                </c:pt>
                <c:pt idx="3224">
                  <c:v>1.1211230000000001E-8</c:v>
                </c:pt>
                <c:pt idx="3225">
                  <c:v>1.1214349999999999E-8</c:v>
                </c:pt>
                <c:pt idx="3226">
                  <c:v>1.121748E-8</c:v>
                </c:pt>
                <c:pt idx="3227">
                  <c:v>1.12206E-8</c:v>
                </c:pt>
                <c:pt idx="3228">
                  <c:v>1.122373E-8</c:v>
                </c:pt>
                <c:pt idx="3229">
                  <c:v>1.122685E-8</c:v>
                </c:pt>
                <c:pt idx="3230">
                  <c:v>1.1229980000000001E-8</c:v>
                </c:pt>
                <c:pt idx="3231">
                  <c:v>1.1233099999999999E-8</c:v>
                </c:pt>
                <c:pt idx="3232">
                  <c:v>1.1236229999999999E-8</c:v>
                </c:pt>
                <c:pt idx="3233">
                  <c:v>1.123935E-8</c:v>
                </c:pt>
                <c:pt idx="3234">
                  <c:v>1.124248E-8</c:v>
                </c:pt>
                <c:pt idx="3235">
                  <c:v>1.12456E-8</c:v>
                </c:pt>
                <c:pt idx="3236">
                  <c:v>1.124873E-8</c:v>
                </c:pt>
                <c:pt idx="3237">
                  <c:v>1.1251850000000001E-8</c:v>
                </c:pt>
                <c:pt idx="3238">
                  <c:v>1.1254980000000001E-8</c:v>
                </c:pt>
                <c:pt idx="3239">
                  <c:v>1.1258099999999999E-8</c:v>
                </c:pt>
                <c:pt idx="3240">
                  <c:v>1.126123E-8</c:v>
                </c:pt>
                <c:pt idx="3241">
                  <c:v>1.126435E-8</c:v>
                </c:pt>
                <c:pt idx="3242">
                  <c:v>1.126748E-8</c:v>
                </c:pt>
                <c:pt idx="3243">
                  <c:v>1.12706E-8</c:v>
                </c:pt>
                <c:pt idx="3244">
                  <c:v>1.1273730000000001E-8</c:v>
                </c:pt>
                <c:pt idx="3245">
                  <c:v>1.1276850000000001E-8</c:v>
                </c:pt>
                <c:pt idx="3246">
                  <c:v>1.1279979999999999E-8</c:v>
                </c:pt>
                <c:pt idx="3247">
                  <c:v>1.12831E-8</c:v>
                </c:pt>
                <c:pt idx="3248">
                  <c:v>1.128623E-8</c:v>
                </c:pt>
                <c:pt idx="3249">
                  <c:v>1.128935E-8</c:v>
                </c:pt>
                <c:pt idx="3250">
                  <c:v>1.129248E-8</c:v>
                </c:pt>
                <c:pt idx="3251">
                  <c:v>1.1295600000000001E-8</c:v>
                </c:pt>
                <c:pt idx="3252">
                  <c:v>1.1298730000000001E-8</c:v>
                </c:pt>
                <c:pt idx="3253">
                  <c:v>1.1301849999999999E-8</c:v>
                </c:pt>
                <c:pt idx="3254">
                  <c:v>1.130498E-8</c:v>
                </c:pt>
                <c:pt idx="3255">
                  <c:v>1.13081E-8</c:v>
                </c:pt>
                <c:pt idx="3256">
                  <c:v>1.131123E-8</c:v>
                </c:pt>
                <c:pt idx="3257">
                  <c:v>1.131435E-8</c:v>
                </c:pt>
                <c:pt idx="3258">
                  <c:v>1.1317480000000001E-8</c:v>
                </c:pt>
                <c:pt idx="3259">
                  <c:v>1.1320600000000001E-8</c:v>
                </c:pt>
                <c:pt idx="3260">
                  <c:v>1.1323729999999999E-8</c:v>
                </c:pt>
                <c:pt idx="3261">
                  <c:v>1.132685E-8</c:v>
                </c:pt>
                <c:pt idx="3262">
                  <c:v>1.132998E-8</c:v>
                </c:pt>
                <c:pt idx="3263">
                  <c:v>1.13331E-8</c:v>
                </c:pt>
                <c:pt idx="3264">
                  <c:v>1.133623E-8</c:v>
                </c:pt>
                <c:pt idx="3265">
                  <c:v>1.1339350000000001E-8</c:v>
                </c:pt>
                <c:pt idx="3266">
                  <c:v>1.1342480000000001E-8</c:v>
                </c:pt>
                <c:pt idx="3267">
                  <c:v>1.1345599999999999E-8</c:v>
                </c:pt>
                <c:pt idx="3268">
                  <c:v>1.134873E-8</c:v>
                </c:pt>
                <c:pt idx="3269">
                  <c:v>1.135185E-8</c:v>
                </c:pt>
                <c:pt idx="3270">
                  <c:v>1.135498E-8</c:v>
                </c:pt>
                <c:pt idx="3271">
                  <c:v>1.13581E-8</c:v>
                </c:pt>
                <c:pt idx="3272">
                  <c:v>1.136123E-8</c:v>
                </c:pt>
                <c:pt idx="3273">
                  <c:v>1.1364350000000001E-8</c:v>
                </c:pt>
                <c:pt idx="3274">
                  <c:v>1.1367479999999999E-8</c:v>
                </c:pt>
                <c:pt idx="3275">
                  <c:v>1.13706E-8</c:v>
                </c:pt>
                <c:pt idx="3276">
                  <c:v>1.137373E-8</c:v>
                </c:pt>
                <c:pt idx="3277">
                  <c:v>1.137685E-8</c:v>
                </c:pt>
                <c:pt idx="3278">
                  <c:v>1.137998E-8</c:v>
                </c:pt>
                <c:pt idx="3279">
                  <c:v>1.1383100000000001E-8</c:v>
                </c:pt>
                <c:pt idx="3280">
                  <c:v>1.1386230000000001E-8</c:v>
                </c:pt>
                <c:pt idx="3281">
                  <c:v>1.1389349999999999E-8</c:v>
                </c:pt>
                <c:pt idx="3282">
                  <c:v>1.139248E-8</c:v>
                </c:pt>
                <c:pt idx="3283">
                  <c:v>1.13956E-8</c:v>
                </c:pt>
                <c:pt idx="3284">
                  <c:v>1.139873E-8</c:v>
                </c:pt>
                <c:pt idx="3285">
                  <c:v>1.140185E-8</c:v>
                </c:pt>
                <c:pt idx="3286">
                  <c:v>1.140498E-8</c:v>
                </c:pt>
                <c:pt idx="3287">
                  <c:v>1.1408100000000001E-8</c:v>
                </c:pt>
                <c:pt idx="3288">
                  <c:v>1.1411229999999999E-8</c:v>
                </c:pt>
                <c:pt idx="3289">
                  <c:v>1.141435E-8</c:v>
                </c:pt>
                <c:pt idx="3290">
                  <c:v>1.141748E-8</c:v>
                </c:pt>
                <c:pt idx="3291">
                  <c:v>1.14206E-8</c:v>
                </c:pt>
                <c:pt idx="3292">
                  <c:v>1.142373E-8</c:v>
                </c:pt>
                <c:pt idx="3293">
                  <c:v>1.1426850000000001E-8</c:v>
                </c:pt>
                <c:pt idx="3294">
                  <c:v>1.1429980000000001E-8</c:v>
                </c:pt>
                <c:pt idx="3295">
                  <c:v>1.1433099999999999E-8</c:v>
                </c:pt>
                <c:pt idx="3296">
                  <c:v>1.1436229999999999E-8</c:v>
                </c:pt>
                <c:pt idx="3297">
                  <c:v>1.143935E-8</c:v>
                </c:pt>
                <c:pt idx="3298">
                  <c:v>1.144248E-8</c:v>
                </c:pt>
                <c:pt idx="3299">
                  <c:v>1.14456E-8</c:v>
                </c:pt>
                <c:pt idx="3300">
                  <c:v>1.144873E-8</c:v>
                </c:pt>
                <c:pt idx="3301">
                  <c:v>1.1451850000000001E-8</c:v>
                </c:pt>
                <c:pt idx="3302">
                  <c:v>1.1454979999999999E-8</c:v>
                </c:pt>
                <c:pt idx="3303">
                  <c:v>1.14581E-8</c:v>
                </c:pt>
                <c:pt idx="3304">
                  <c:v>1.146123E-8</c:v>
                </c:pt>
                <c:pt idx="3305">
                  <c:v>1.146435E-8</c:v>
                </c:pt>
                <c:pt idx="3306">
                  <c:v>1.146748E-8</c:v>
                </c:pt>
                <c:pt idx="3307">
                  <c:v>1.14706E-8</c:v>
                </c:pt>
                <c:pt idx="3308">
                  <c:v>1.1473730000000001E-8</c:v>
                </c:pt>
                <c:pt idx="3309">
                  <c:v>1.1476849999999999E-8</c:v>
                </c:pt>
                <c:pt idx="3310">
                  <c:v>1.1479979999999999E-8</c:v>
                </c:pt>
                <c:pt idx="3311">
                  <c:v>1.14831E-8</c:v>
                </c:pt>
                <c:pt idx="3312">
                  <c:v>1.148623E-8</c:v>
                </c:pt>
                <c:pt idx="3313">
                  <c:v>1.148935E-8</c:v>
                </c:pt>
                <c:pt idx="3314">
                  <c:v>1.149248E-8</c:v>
                </c:pt>
                <c:pt idx="3315">
                  <c:v>1.1495600000000001E-8</c:v>
                </c:pt>
                <c:pt idx="3316">
                  <c:v>1.1498729999999999E-8</c:v>
                </c:pt>
                <c:pt idx="3317">
                  <c:v>1.150185E-8</c:v>
                </c:pt>
                <c:pt idx="3318">
                  <c:v>1.150498E-8</c:v>
                </c:pt>
                <c:pt idx="3319">
                  <c:v>1.15081E-8</c:v>
                </c:pt>
                <c:pt idx="3320">
                  <c:v>1.151123E-8</c:v>
                </c:pt>
                <c:pt idx="3321">
                  <c:v>1.151435E-8</c:v>
                </c:pt>
                <c:pt idx="3322">
                  <c:v>1.1517480000000001E-8</c:v>
                </c:pt>
                <c:pt idx="3323">
                  <c:v>1.1520599999999999E-8</c:v>
                </c:pt>
                <c:pt idx="3324">
                  <c:v>1.1523729999999999E-8</c:v>
                </c:pt>
                <c:pt idx="3325">
                  <c:v>1.152685E-8</c:v>
                </c:pt>
                <c:pt idx="3326">
                  <c:v>1.152998E-8</c:v>
                </c:pt>
                <c:pt idx="3327">
                  <c:v>1.15331E-8</c:v>
                </c:pt>
                <c:pt idx="3328">
                  <c:v>1.153623E-8</c:v>
                </c:pt>
                <c:pt idx="3329">
                  <c:v>1.1539350000000001E-8</c:v>
                </c:pt>
                <c:pt idx="3330">
                  <c:v>1.1542479999999999E-8</c:v>
                </c:pt>
                <c:pt idx="3331">
                  <c:v>1.15456E-8</c:v>
                </c:pt>
                <c:pt idx="3332">
                  <c:v>1.154873E-8</c:v>
                </c:pt>
                <c:pt idx="3333">
                  <c:v>1.155185E-8</c:v>
                </c:pt>
                <c:pt idx="3334">
                  <c:v>1.155498E-8</c:v>
                </c:pt>
                <c:pt idx="3335">
                  <c:v>1.15581E-8</c:v>
                </c:pt>
                <c:pt idx="3336">
                  <c:v>1.1561230000000001E-8</c:v>
                </c:pt>
                <c:pt idx="3337">
                  <c:v>1.1564349999999999E-8</c:v>
                </c:pt>
                <c:pt idx="3338">
                  <c:v>1.1567479999999999E-8</c:v>
                </c:pt>
                <c:pt idx="3339">
                  <c:v>1.15706E-8</c:v>
                </c:pt>
                <c:pt idx="3340">
                  <c:v>1.157373E-8</c:v>
                </c:pt>
                <c:pt idx="3341">
                  <c:v>1.157685E-8</c:v>
                </c:pt>
                <c:pt idx="3342">
                  <c:v>1.157998E-8</c:v>
                </c:pt>
                <c:pt idx="3343">
                  <c:v>1.1583100000000001E-8</c:v>
                </c:pt>
                <c:pt idx="3344">
                  <c:v>1.1586229999999999E-8</c:v>
                </c:pt>
                <c:pt idx="3345">
                  <c:v>1.1589349999999999E-8</c:v>
                </c:pt>
                <c:pt idx="3346">
                  <c:v>1.159248E-8</c:v>
                </c:pt>
                <c:pt idx="3347">
                  <c:v>1.15956E-8</c:v>
                </c:pt>
                <c:pt idx="3348">
                  <c:v>1.159873E-8</c:v>
                </c:pt>
                <c:pt idx="3349">
                  <c:v>1.160185E-8</c:v>
                </c:pt>
                <c:pt idx="3350">
                  <c:v>1.1604980000000001E-8</c:v>
                </c:pt>
                <c:pt idx="3351">
                  <c:v>1.1608099999999999E-8</c:v>
                </c:pt>
                <c:pt idx="3352">
                  <c:v>1.1611229999999999E-8</c:v>
                </c:pt>
                <c:pt idx="3353">
                  <c:v>1.161435E-8</c:v>
                </c:pt>
                <c:pt idx="3354">
                  <c:v>1.161748E-8</c:v>
                </c:pt>
                <c:pt idx="3355">
                  <c:v>1.16206E-8</c:v>
                </c:pt>
                <c:pt idx="3356">
                  <c:v>1.162373E-8</c:v>
                </c:pt>
                <c:pt idx="3357">
                  <c:v>1.1626850000000001E-8</c:v>
                </c:pt>
                <c:pt idx="3358">
                  <c:v>1.1629980000000001E-8</c:v>
                </c:pt>
                <c:pt idx="3359">
                  <c:v>1.1633099999999999E-8</c:v>
                </c:pt>
                <c:pt idx="3360">
                  <c:v>1.163623E-8</c:v>
                </c:pt>
                <c:pt idx="3361">
                  <c:v>1.163935E-8</c:v>
                </c:pt>
                <c:pt idx="3362">
                  <c:v>1.164248E-8</c:v>
                </c:pt>
                <c:pt idx="3363">
                  <c:v>1.16456E-8</c:v>
                </c:pt>
                <c:pt idx="3364">
                  <c:v>1.1648730000000001E-8</c:v>
                </c:pt>
                <c:pt idx="3365">
                  <c:v>1.1651849999999999E-8</c:v>
                </c:pt>
                <c:pt idx="3366">
                  <c:v>1.1654979999999999E-8</c:v>
                </c:pt>
                <c:pt idx="3367">
                  <c:v>1.16581E-8</c:v>
                </c:pt>
                <c:pt idx="3368">
                  <c:v>1.166123E-8</c:v>
                </c:pt>
                <c:pt idx="3369">
                  <c:v>1.166435E-8</c:v>
                </c:pt>
                <c:pt idx="3370">
                  <c:v>1.166748E-8</c:v>
                </c:pt>
                <c:pt idx="3371">
                  <c:v>1.1670600000000001E-8</c:v>
                </c:pt>
                <c:pt idx="3372">
                  <c:v>1.1673730000000001E-8</c:v>
                </c:pt>
                <c:pt idx="3373">
                  <c:v>1.1676849999999999E-8</c:v>
                </c:pt>
                <c:pt idx="3374">
                  <c:v>1.167998E-8</c:v>
                </c:pt>
                <c:pt idx="3375">
                  <c:v>1.16831E-8</c:v>
                </c:pt>
                <c:pt idx="3376">
                  <c:v>1.168623E-8</c:v>
                </c:pt>
                <c:pt idx="3377">
                  <c:v>1.168935E-8</c:v>
                </c:pt>
                <c:pt idx="3378">
                  <c:v>1.1692480000000001E-8</c:v>
                </c:pt>
                <c:pt idx="3379">
                  <c:v>1.1695599999999999E-8</c:v>
                </c:pt>
                <c:pt idx="3380">
                  <c:v>1.1698729999999999E-8</c:v>
                </c:pt>
                <c:pt idx="3381">
                  <c:v>1.170185E-8</c:v>
                </c:pt>
                <c:pt idx="3382">
                  <c:v>1.170498E-8</c:v>
                </c:pt>
                <c:pt idx="3383">
                  <c:v>1.17081E-8</c:v>
                </c:pt>
                <c:pt idx="3384">
                  <c:v>1.171123E-8</c:v>
                </c:pt>
                <c:pt idx="3385">
                  <c:v>1.1714350000000001E-8</c:v>
                </c:pt>
                <c:pt idx="3386">
                  <c:v>1.1717480000000001E-8</c:v>
                </c:pt>
                <c:pt idx="3387">
                  <c:v>1.1720599999999999E-8</c:v>
                </c:pt>
                <c:pt idx="3388">
                  <c:v>1.172373E-8</c:v>
                </c:pt>
                <c:pt idx="3389">
                  <c:v>1.172685E-8</c:v>
                </c:pt>
                <c:pt idx="3390">
                  <c:v>1.172998E-8</c:v>
                </c:pt>
                <c:pt idx="3391">
                  <c:v>1.17331E-8</c:v>
                </c:pt>
                <c:pt idx="3392">
                  <c:v>1.1736230000000001E-8</c:v>
                </c:pt>
                <c:pt idx="3393">
                  <c:v>1.1739350000000001E-8</c:v>
                </c:pt>
                <c:pt idx="3394">
                  <c:v>1.1742479999999999E-8</c:v>
                </c:pt>
                <c:pt idx="3395">
                  <c:v>1.17456E-8</c:v>
                </c:pt>
                <c:pt idx="3396">
                  <c:v>1.174873E-8</c:v>
                </c:pt>
                <c:pt idx="3397">
                  <c:v>1.175185E-8</c:v>
                </c:pt>
                <c:pt idx="3398">
                  <c:v>1.175498E-8</c:v>
                </c:pt>
                <c:pt idx="3399">
                  <c:v>1.1758100000000001E-8</c:v>
                </c:pt>
                <c:pt idx="3400">
                  <c:v>1.1761230000000001E-8</c:v>
                </c:pt>
                <c:pt idx="3401">
                  <c:v>1.1764349999999999E-8</c:v>
                </c:pt>
                <c:pt idx="3402">
                  <c:v>1.176748E-8</c:v>
                </c:pt>
                <c:pt idx="3403">
                  <c:v>1.17706E-8</c:v>
                </c:pt>
                <c:pt idx="3404">
                  <c:v>1.177373E-8</c:v>
                </c:pt>
                <c:pt idx="3405">
                  <c:v>1.177685E-8</c:v>
                </c:pt>
                <c:pt idx="3406">
                  <c:v>1.1779980000000001E-8</c:v>
                </c:pt>
                <c:pt idx="3407">
                  <c:v>1.1783100000000001E-8</c:v>
                </c:pt>
                <c:pt idx="3408">
                  <c:v>1.1786229999999999E-8</c:v>
                </c:pt>
                <c:pt idx="3409">
                  <c:v>1.178935E-8</c:v>
                </c:pt>
                <c:pt idx="3410">
                  <c:v>1.179248E-8</c:v>
                </c:pt>
                <c:pt idx="3411">
                  <c:v>1.17956E-8</c:v>
                </c:pt>
                <c:pt idx="3412">
                  <c:v>1.179873E-8</c:v>
                </c:pt>
                <c:pt idx="3413">
                  <c:v>1.1801850000000001E-8</c:v>
                </c:pt>
                <c:pt idx="3414">
                  <c:v>1.1804980000000001E-8</c:v>
                </c:pt>
                <c:pt idx="3415">
                  <c:v>1.1808099999999999E-8</c:v>
                </c:pt>
                <c:pt idx="3416">
                  <c:v>1.181123E-8</c:v>
                </c:pt>
                <c:pt idx="3417">
                  <c:v>1.181435E-8</c:v>
                </c:pt>
                <c:pt idx="3418">
                  <c:v>1.181748E-8</c:v>
                </c:pt>
                <c:pt idx="3419">
                  <c:v>1.18206E-8</c:v>
                </c:pt>
                <c:pt idx="3420">
                  <c:v>1.182373E-8</c:v>
                </c:pt>
                <c:pt idx="3421">
                  <c:v>1.1826850000000001E-8</c:v>
                </c:pt>
                <c:pt idx="3422">
                  <c:v>1.1829979999999999E-8</c:v>
                </c:pt>
                <c:pt idx="3423">
                  <c:v>1.18331E-8</c:v>
                </c:pt>
                <c:pt idx="3424">
                  <c:v>1.183623E-8</c:v>
                </c:pt>
                <c:pt idx="3425">
                  <c:v>1.183935E-8</c:v>
                </c:pt>
                <c:pt idx="3426">
                  <c:v>1.184248E-8</c:v>
                </c:pt>
                <c:pt idx="3427">
                  <c:v>1.1845600000000001E-8</c:v>
                </c:pt>
                <c:pt idx="3428">
                  <c:v>1.1848730000000001E-8</c:v>
                </c:pt>
                <c:pt idx="3429">
                  <c:v>1.1851849999999999E-8</c:v>
                </c:pt>
                <c:pt idx="3430">
                  <c:v>1.185498E-8</c:v>
                </c:pt>
                <c:pt idx="3431">
                  <c:v>1.18581E-8</c:v>
                </c:pt>
                <c:pt idx="3432">
                  <c:v>1.186123E-8</c:v>
                </c:pt>
                <c:pt idx="3433">
                  <c:v>1.186435E-8</c:v>
                </c:pt>
                <c:pt idx="3434">
                  <c:v>1.186748E-8</c:v>
                </c:pt>
                <c:pt idx="3435">
                  <c:v>1.1870600000000001E-8</c:v>
                </c:pt>
                <c:pt idx="3436">
                  <c:v>1.1873729999999999E-8</c:v>
                </c:pt>
                <c:pt idx="3437">
                  <c:v>1.187685E-8</c:v>
                </c:pt>
                <c:pt idx="3438">
                  <c:v>1.187998E-8</c:v>
                </c:pt>
                <c:pt idx="3439">
                  <c:v>1.18831E-8</c:v>
                </c:pt>
                <c:pt idx="3440">
                  <c:v>1.188623E-8</c:v>
                </c:pt>
                <c:pt idx="3441">
                  <c:v>1.1889350000000001E-8</c:v>
                </c:pt>
                <c:pt idx="3442">
                  <c:v>1.1892480000000001E-8</c:v>
                </c:pt>
                <c:pt idx="3443">
                  <c:v>1.1895599999999999E-8</c:v>
                </c:pt>
                <c:pt idx="3444">
                  <c:v>1.189873E-8</c:v>
                </c:pt>
                <c:pt idx="3445">
                  <c:v>1.190185E-8</c:v>
                </c:pt>
                <c:pt idx="3446">
                  <c:v>1.190498E-8</c:v>
                </c:pt>
                <c:pt idx="3447">
                  <c:v>1.19081E-8</c:v>
                </c:pt>
                <c:pt idx="3448">
                  <c:v>1.191123E-8</c:v>
                </c:pt>
                <c:pt idx="3449">
                  <c:v>1.1914350000000001E-8</c:v>
                </c:pt>
                <c:pt idx="3450">
                  <c:v>1.1917479999999999E-8</c:v>
                </c:pt>
                <c:pt idx="3451">
                  <c:v>1.19206E-8</c:v>
                </c:pt>
                <c:pt idx="3452">
                  <c:v>1.192373E-8</c:v>
                </c:pt>
                <c:pt idx="3453">
                  <c:v>1.192685E-8</c:v>
                </c:pt>
                <c:pt idx="3454">
                  <c:v>1.192998E-8</c:v>
                </c:pt>
                <c:pt idx="3455">
                  <c:v>1.19331E-8</c:v>
                </c:pt>
                <c:pt idx="3456">
                  <c:v>1.1936230000000001E-8</c:v>
                </c:pt>
                <c:pt idx="3457">
                  <c:v>1.1939349999999999E-8</c:v>
                </c:pt>
                <c:pt idx="3458">
                  <c:v>1.1942479999999999E-8</c:v>
                </c:pt>
                <c:pt idx="3459">
                  <c:v>1.19456E-8</c:v>
                </c:pt>
                <c:pt idx="3460">
                  <c:v>1.194873E-8</c:v>
                </c:pt>
                <c:pt idx="3461">
                  <c:v>1.195185E-8</c:v>
                </c:pt>
                <c:pt idx="3462">
                  <c:v>1.195498E-8</c:v>
                </c:pt>
                <c:pt idx="3463">
                  <c:v>1.1958100000000001E-8</c:v>
                </c:pt>
                <c:pt idx="3464">
                  <c:v>1.1961229999999999E-8</c:v>
                </c:pt>
                <c:pt idx="3465">
                  <c:v>1.196435E-8</c:v>
                </c:pt>
                <c:pt idx="3466">
                  <c:v>1.196748E-8</c:v>
                </c:pt>
                <c:pt idx="3467">
                  <c:v>1.19706E-8</c:v>
                </c:pt>
                <c:pt idx="3468">
                  <c:v>1.197373E-8</c:v>
                </c:pt>
                <c:pt idx="3469">
                  <c:v>1.197685E-8</c:v>
                </c:pt>
                <c:pt idx="3470">
                  <c:v>1.1979980000000001E-8</c:v>
                </c:pt>
                <c:pt idx="3471">
                  <c:v>1.1983099999999999E-8</c:v>
                </c:pt>
                <c:pt idx="3472">
                  <c:v>1.1986229999999999E-8</c:v>
                </c:pt>
                <c:pt idx="3473">
                  <c:v>1.198935E-8</c:v>
                </c:pt>
                <c:pt idx="3474">
                  <c:v>1.199248E-8</c:v>
                </c:pt>
                <c:pt idx="3475">
                  <c:v>1.19956E-8</c:v>
                </c:pt>
                <c:pt idx="3476">
                  <c:v>1.199873E-8</c:v>
                </c:pt>
                <c:pt idx="3477">
                  <c:v>1.2001850000000001E-8</c:v>
                </c:pt>
                <c:pt idx="3478">
                  <c:v>1.2004979999999999E-8</c:v>
                </c:pt>
                <c:pt idx="3479">
                  <c:v>1.20081E-8</c:v>
                </c:pt>
                <c:pt idx="3480">
                  <c:v>1.201123E-8</c:v>
                </c:pt>
                <c:pt idx="3481">
                  <c:v>1.201435E-8</c:v>
                </c:pt>
                <c:pt idx="3482">
                  <c:v>1.201748E-8</c:v>
                </c:pt>
                <c:pt idx="3483">
                  <c:v>1.20206E-8</c:v>
                </c:pt>
                <c:pt idx="3484">
                  <c:v>1.2023730000000001E-8</c:v>
                </c:pt>
                <c:pt idx="3485">
                  <c:v>1.2026849999999999E-8</c:v>
                </c:pt>
                <c:pt idx="3486">
                  <c:v>1.2029979999999999E-8</c:v>
                </c:pt>
                <c:pt idx="3487">
                  <c:v>1.20331E-8</c:v>
                </c:pt>
                <c:pt idx="3488">
                  <c:v>1.203623E-8</c:v>
                </c:pt>
                <c:pt idx="3489">
                  <c:v>1.203935E-8</c:v>
                </c:pt>
                <c:pt idx="3490">
                  <c:v>1.204248E-8</c:v>
                </c:pt>
                <c:pt idx="3491">
                  <c:v>1.2045600000000001E-8</c:v>
                </c:pt>
                <c:pt idx="3492">
                  <c:v>1.2048729999999999E-8</c:v>
                </c:pt>
                <c:pt idx="3493">
                  <c:v>1.2051849999999999E-8</c:v>
                </c:pt>
                <c:pt idx="3494">
                  <c:v>1.205498E-8</c:v>
                </c:pt>
                <c:pt idx="3495">
                  <c:v>1.20581E-8</c:v>
                </c:pt>
                <c:pt idx="3496">
                  <c:v>1.206123E-8</c:v>
                </c:pt>
                <c:pt idx="3497">
                  <c:v>1.206435E-8</c:v>
                </c:pt>
                <c:pt idx="3498">
                  <c:v>1.2067480000000001E-8</c:v>
                </c:pt>
                <c:pt idx="3499">
                  <c:v>1.2070599999999999E-8</c:v>
                </c:pt>
                <c:pt idx="3500">
                  <c:v>1.2073729999999999E-8</c:v>
                </c:pt>
                <c:pt idx="3501">
                  <c:v>1.207685E-8</c:v>
                </c:pt>
                <c:pt idx="3502">
                  <c:v>1.207998E-8</c:v>
                </c:pt>
                <c:pt idx="3503">
                  <c:v>1.20831E-8</c:v>
                </c:pt>
                <c:pt idx="3504">
                  <c:v>1.208623E-8</c:v>
                </c:pt>
                <c:pt idx="3505">
                  <c:v>1.2089350000000001E-8</c:v>
                </c:pt>
                <c:pt idx="3506">
                  <c:v>1.2092480000000001E-8</c:v>
                </c:pt>
                <c:pt idx="3507">
                  <c:v>1.2095599999999999E-8</c:v>
                </c:pt>
                <c:pt idx="3508">
                  <c:v>1.209873E-8</c:v>
                </c:pt>
                <c:pt idx="3509">
                  <c:v>1.210185E-8</c:v>
                </c:pt>
                <c:pt idx="3510">
                  <c:v>1.210498E-8</c:v>
                </c:pt>
                <c:pt idx="3511">
                  <c:v>1.21081E-8</c:v>
                </c:pt>
                <c:pt idx="3512">
                  <c:v>1.2111230000000001E-8</c:v>
                </c:pt>
                <c:pt idx="3513">
                  <c:v>1.2114349999999999E-8</c:v>
                </c:pt>
                <c:pt idx="3514">
                  <c:v>1.2117479999999999E-8</c:v>
                </c:pt>
                <c:pt idx="3515">
                  <c:v>1.21206E-8</c:v>
                </c:pt>
                <c:pt idx="3516">
                  <c:v>1.212373E-8</c:v>
                </c:pt>
                <c:pt idx="3517">
                  <c:v>1.212685E-8</c:v>
                </c:pt>
                <c:pt idx="3518">
                  <c:v>1.212998E-8</c:v>
                </c:pt>
                <c:pt idx="3519">
                  <c:v>1.2133100000000001E-8</c:v>
                </c:pt>
                <c:pt idx="3520">
                  <c:v>1.2136230000000001E-8</c:v>
                </c:pt>
                <c:pt idx="3521">
                  <c:v>1.2139349999999999E-8</c:v>
                </c:pt>
                <c:pt idx="3522">
                  <c:v>1.214248E-8</c:v>
                </c:pt>
                <c:pt idx="3523">
                  <c:v>1.21456E-8</c:v>
                </c:pt>
                <c:pt idx="3524">
                  <c:v>1.214873E-8</c:v>
                </c:pt>
                <c:pt idx="3525">
                  <c:v>1.215185E-8</c:v>
                </c:pt>
                <c:pt idx="3526">
                  <c:v>1.2154980000000001E-8</c:v>
                </c:pt>
                <c:pt idx="3527">
                  <c:v>1.2158099999999999E-8</c:v>
                </c:pt>
                <c:pt idx="3528">
                  <c:v>1.2161229999999999E-8</c:v>
                </c:pt>
                <c:pt idx="3529">
                  <c:v>1.216435E-8</c:v>
                </c:pt>
                <c:pt idx="3530">
                  <c:v>1.216748E-8</c:v>
                </c:pt>
                <c:pt idx="3531">
                  <c:v>1.21706E-8</c:v>
                </c:pt>
                <c:pt idx="3532">
                  <c:v>1.217373E-8</c:v>
                </c:pt>
                <c:pt idx="3533">
                  <c:v>1.2176850000000001E-8</c:v>
                </c:pt>
                <c:pt idx="3534">
                  <c:v>1.2179980000000001E-8</c:v>
                </c:pt>
                <c:pt idx="3535">
                  <c:v>1.2183099999999999E-8</c:v>
                </c:pt>
                <c:pt idx="3536">
                  <c:v>1.218623E-8</c:v>
                </c:pt>
                <c:pt idx="3537">
                  <c:v>1.218935E-8</c:v>
                </c:pt>
                <c:pt idx="3538">
                  <c:v>1.219248E-8</c:v>
                </c:pt>
                <c:pt idx="3539">
                  <c:v>1.21956E-8</c:v>
                </c:pt>
                <c:pt idx="3540">
                  <c:v>1.2198730000000001E-8</c:v>
                </c:pt>
                <c:pt idx="3541">
                  <c:v>1.2201849999999999E-8</c:v>
                </c:pt>
                <c:pt idx="3542">
                  <c:v>1.2204979999999999E-8</c:v>
                </c:pt>
                <c:pt idx="3543">
                  <c:v>1.22081E-8</c:v>
                </c:pt>
                <c:pt idx="3544">
                  <c:v>1.221123E-8</c:v>
                </c:pt>
                <c:pt idx="3545">
                  <c:v>1.221435E-8</c:v>
                </c:pt>
                <c:pt idx="3546">
                  <c:v>1.221748E-8</c:v>
                </c:pt>
                <c:pt idx="3547">
                  <c:v>1.2220600000000001E-8</c:v>
                </c:pt>
                <c:pt idx="3548">
                  <c:v>1.2223730000000001E-8</c:v>
                </c:pt>
                <c:pt idx="3549">
                  <c:v>1.2226849999999999E-8</c:v>
                </c:pt>
                <c:pt idx="3550">
                  <c:v>1.222998E-8</c:v>
                </c:pt>
                <c:pt idx="3551">
                  <c:v>1.22331E-8</c:v>
                </c:pt>
                <c:pt idx="3552">
                  <c:v>1.223623E-8</c:v>
                </c:pt>
                <c:pt idx="3553">
                  <c:v>1.223935E-8</c:v>
                </c:pt>
                <c:pt idx="3554">
                  <c:v>1.2242480000000001E-8</c:v>
                </c:pt>
                <c:pt idx="3555">
                  <c:v>1.2245600000000001E-8</c:v>
                </c:pt>
                <c:pt idx="3556">
                  <c:v>1.2248729999999999E-8</c:v>
                </c:pt>
                <c:pt idx="3557">
                  <c:v>1.225185E-8</c:v>
                </c:pt>
                <c:pt idx="3558">
                  <c:v>1.225498E-8</c:v>
                </c:pt>
                <c:pt idx="3559">
                  <c:v>1.22581E-8</c:v>
                </c:pt>
                <c:pt idx="3560">
                  <c:v>1.226123E-8</c:v>
                </c:pt>
                <c:pt idx="3561">
                  <c:v>1.2264350000000001E-8</c:v>
                </c:pt>
                <c:pt idx="3562">
                  <c:v>1.2267480000000001E-8</c:v>
                </c:pt>
                <c:pt idx="3563">
                  <c:v>1.2270599999999999E-8</c:v>
                </c:pt>
                <c:pt idx="3564">
                  <c:v>1.227373E-8</c:v>
                </c:pt>
                <c:pt idx="3565">
                  <c:v>1.227685E-8</c:v>
                </c:pt>
                <c:pt idx="3566">
                  <c:v>1.227998E-8</c:v>
                </c:pt>
                <c:pt idx="3567">
                  <c:v>1.22831E-8</c:v>
                </c:pt>
                <c:pt idx="3568">
                  <c:v>1.228623E-8</c:v>
                </c:pt>
                <c:pt idx="3569">
                  <c:v>1.2289350000000001E-8</c:v>
                </c:pt>
                <c:pt idx="3570">
                  <c:v>1.2292479999999999E-8</c:v>
                </c:pt>
                <c:pt idx="3571">
                  <c:v>1.22956E-8</c:v>
                </c:pt>
                <c:pt idx="3572">
                  <c:v>1.229873E-8</c:v>
                </c:pt>
                <c:pt idx="3573">
                  <c:v>1.230185E-8</c:v>
                </c:pt>
                <c:pt idx="3574">
                  <c:v>1.230498E-8</c:v>
                </c:pt>
                <c:pt idx="3575">
                  <c:v>1.2308100000000001E-8</c:v>
                </c:pt>
                <c:pt idx="3576">
                  <c:v>1.2311230000000001E-8</c:v>
                </c:pt>
                <c:pt idx="3577">
                  <c:v>1.2314349999999999E-8</c:v>
                </c:pt>
                <c:pt idx="3578">
                  <c:v>1.231748E-8</c:v>
                </c:pt>
                <c:pt idx="3579">
                  <c:v>1.23206E-8</c:v>
                </c:pt>
                <c:pt idx="3580">
                  <c:v>1.232373E-8</c:v>
                </c:pt>
                <c:pt idx="3581">
                  <c:v>1.232685E-8</c:v>
                </c:pt>
                <c:pt idx="3582">
                  <c:v>1.232998E-8</c:v>
                </c:pt>
                <c:pt idx="3583">
                  <c:v>1.2333100000000001E-8</c:v>
                </c:pt>
                <c:pt idx="3584">
                  <c:v>1.2336229999999999E-8</c:v>
                </c:pt>
                <c:pt idx="3585">
                  <c:v>1.233935E-8</c:v>
                </c:pt>
                <c:pt idx="3586">
                  <c:v>1.234248E-8</c:v>
                </c:pt>
                <c:pt idx="3587">
                  <c:v>1.23456E-8</c:v>
                </c:pt>
                <c:pt idx="3588">
                  <c:v>1.234873E-8</c:v>
                </c:pt>
                <c:pt idx="3589">
                  <c:v>1.2351850000000001E-8</c:v>
                </c:pt>
                <c:pt idx="3590">
                  <c:v>1.2354980000000001E-8</c:v>
                </c:pt>
                <c:pt idx="3591">
                  <c:v>1.2358099999999999E-8</c:v>
                </c:pt>
                <c:pt idx="3592">
                  <c:v>1.236123E-8</c:v>
                </c:pt>
                <c:pt idx="3593">
                  <c:v>1.236435E-8</c:v>
                </c:pt>
                <c:pt idx="3594">
                  <c:v>1.236748E-8</c:v>
                </c:pt>
                <c:pt idx="3595">
                  <c:v>1.23706E-8</c:v>
                </c:pt>
                <c:pt idx="3596">
                  <c:v>1.237373E-8</c:v>
                </c:pt>
                <c:pt idx="3597">
                  <c:v>1.2376850000000001E-8</c:v>
                </c:pt>
                <c:pt idx="3598">
                  <c:v>1.2379979999999999E-8</c:v>
                </c:pt>
                <c:pt idx="3599">
                  <c:v>1.23831E-8</c:v>
                </c:pt>
                <c:pt idx="3600">
                  <c:v>1.238623E-8</c:v>
                </c:pt>
                <c:pt idx="3601">
                  <c:v>1.238935E-8</c:v>
                </c:pt>
                <c:pt idx="3602">
                  <c:v>1.239248E-8</c:v>
                </c:pt>
                <c:pt idx="3603">
                  <c:v>1.23956E-8</c:v>
                </c:pt>
                <c:pt idx="3604">
                  <c:v>1.2398730000000001E-8</c:v>
                </c:pt>
                <c:pt idx="3605">
                  <c:v>1.2401849999999999E-8</c:v>
                </c:pt>
                <c:pt idx="3606">
                  <c:v>1.2404979999999999E-8</c:v>
                </c:pt>
                <c:pt idx="3607">
                  <c:v>1.24081E-8</c:v>
                </c:pt>
                <c:pt idx="3608">
                  <c:v>1.241123E-8</c:v>
                </c:pt>
                <c:pt idx="3609">
                  <c:v>1.241435E-8</c:v>
                </c:pt>
                <c:pt idx="3610">
                  <c:v>1.241748E-8</c:v>
                </c:pt>
                <c:pt idx="3611">
                  <c:v>1.2420600000000001E-8</c:v>
                </c:pt>
                <c:pt idx="3612">
                  <c:v>1.2423729999999999E-8</c:v>
                </c:pt>
                <c:pt idx="3613">
                  <c:v>1.242685E-8</c:v>
                </c:pt>
                <c:pt idx="3614">
                  <c:v>1.242998E-8</c:v>
                </c:pt>
                <c:pt idx="3615">
                  <c:v>1.24331E-8</c:v>
                </c:pt>
                <c:pt idx="3616">
                  <c:v>1.243623E-8</c:v>
                </c:pt>
                <c:pt idx="3617">
                  <c:v>1.243935E-8</c:v>
                </c:pt>
                <c:pt idx="3618">
                  <c:v>1.2442480000000001E-8</c:v>
                </c:pt>
                <c:pt idx="3619">
                  <c:v>1.2445599999999999E-8</c:v>
                </c:pt>
                <c:pt idx="3620">
                  <c:v>1.2448729999999999E-8</c:v>
                </c:pt>
                <c:pt idx="3621">
                  <c:v>1.245185E-8</c:v>
                </c:pt>
                <c:pt idx="3622">
                  <c:v>1.245498E-8</c:v>
                </c:pt>
                <c:pt idx="3623">
                  <c:v>1.24581E-8</c:v>
                </c:pt>
                <c:pt idx="3624">
                  <c:v>1.246123E-8</c:v>
                </c:pt>
                <c:pt idx="3625">
                  <c:v>1.2464350000000001E-8</c:v>
                </c:pt>
                <c:pt idx="3626">
                  <c:v>1.2467479999999999E-8</c:v>
                </c:pt>
                <c:pt idx="3627">
                  <c:v>1.24706E-8</c:v>
                </c:pt>
                <c:pt idx="3628">
                  <c:v>1.247373E-8</c:v>
                </c:pt>
                <c:pt idx="3629">
                  <c:v>1.247685E-8</c:v>
                </c:pt>
                <c:pt idx="3630">
                  <c:v>1.247998E-8</c:v>
                </c:pt>
                <c:pt idx="3631">
                  <c:v>1.24831E-8</c:v>
                </c:pt>
                <c:pt idx="3632">
                  <c:v>1.2486230000000001E-8</c:v>
                </c:pt>
                <c:pt idx="3633">
                  <c:v>1.2489349999999999E-8</c:v>
                </c:pt>
                <c:pt idx="3634">
                  <c:v>1.2492479999999999E-8</c:v>
                </c:pt>
                <c:pt idx="3635">
                  <c:v>1.24956E-8</c:v>
                </c:pt>
                <c:pt idx="3636">
                  <c:v>1.249873E-8</c:v>
                </c:pt>
                <c:pt idx="3637">
                  <c:v>1.250185E-8</c:v>
                </c:pt>
                <c:pt idx="3638">
                  <c:v>1.250498E-8</c:v>
                </c:pt>
                <c:pt idx="3639">
                  <c:v>1.2508100000000001E-8</c:v>
                </c:pt>
                <c:pt idx="3640">
                  <c:v>1.2511229999999999E-8</c:v>
                </c:pt>
                <c:pt idx="3641">
                  <c:v>1.2514349999999999E-8</c:v>
                </c:pt>
                <c:pt idx="3642">
                  <c:v>1.251748E-8</c:v>
                </c:pt>
                <c:pt idx="3643">
                  <c:v>1.25206E-8</c:v>
                </c:pt>
                <c:pt idx="3644">
                  <c:v>1.252373E-8</c:v>
                </c:pt>
                <c:pt idx="3645">
                  <c:v>1.252685E-8</c:v>
                </c:pt>
                <c:pt idx="3646">
                  <c:v>1.2529980000000001E-8</c:v>
                </c:pt>
                <c:pt idx="3647">
                  <c:v>1.2533099999999999E-8</c:v>
                </c:pt>
                <c:pt idx="3648">
                  <c:v>1.2536229999999999E-8</c:v>
                </c:pt>
                <c:pt idx="3649">
                  <c:v>1.253935E-8</c:v>
                </c:pt>
                <c:pt idx="3650">
                  <c:v>1.254248E-8</c:v>
                </c:pt>
                <c:pt idx="3651">
                  <c:v>1.25456E-8</c:v>
                </c:pt>
                <c:pt idx="3652">
                  <c:v>1.254873E-8</c:v>
                </c:pt>
                <c:pt idx="3653">
                  <c:v>1.2551850000000001E-8</c:v>
                </c:pt>
                <c:pt idx="3654">
                  <c:v>1.2554979999999999E-8</c:v>
                </c:pt>
                <c:pt idx="3655">
                  <c:v>1.2558099999999999E-8</c:v>
                </c:pt>
                <c:pt idx="3656">
                  <c:v>1.256123E-8</c:v>
                </c:pt>
                <c:pt idx="3657">
                  <c:v>1.256435E-8</c:v>
                </c:pt>
                <c:pt idx="3658">
                  <c:v>1.256748E-8</c:v>
                </c:pt>
                <c:pt idx="3659">
                  <c:v>1.25706E-8</c:v>
                </c:pt>
                <c:pt idx="3660">
                  <c:v>1.2573730000000001E-8</c:v>
                </c:pt>
                <c:pt idx="3661">
                  <c:v>1.2576849999999999E-8</c:v>
                </c:pt>
                <c:pt idx="3662">
                  <c:v>1.2579979999999999E-8</c:v>
                </c:pt>
                <c:pt idx="3663">
                  <c:v>1.25831E-8</c:v>
                </c:pt>
                <c:pt idx="3664">
                  <c:v>1.258623E-8</c:v>
                </c:pt>
                <c:pt idx="3665">
                  <c:v>1.258935E-8</c:v>
                </c:pt>
                <c:pt idx="3666">
                  <c:v>1.259248E-8</c:v>
                </c:pt>
                <c:pt idx="3667">
                  <c:v>1.2595600000000001E-8</c:v>
                </c:pt>
                <c:pt idx="3668">
                  <c:v>1.2598730000000001E-8</c:v>
                </c:pt>
                <c:pt idx="3669">
                  <c:v>1.2601849999999999E-8</c:v>
                </c:pt>
                <c:pt idx="3670">
                  <c:v>1.260498E-8</c:v>
                </c:pt>
                <c:pt idx="3671">
                  <c:v>1.26081E-8</c:v>
                </c:pt>
                <c:pt idx="3672">
                  <c:v>1.261123E-8</c:v>
                </c:pt>
                <c:pt idx="3673">
                  <c:v>1.261435E-8</c:v>
                </c:pt>
                <c:pt idx="3674">
                  <c:v>1.2617480000000001E-8</c:v>
                </c:pt>
                <c:pt idx="3675">
                  <c:v>1.2620599999999999E-8</c:v>
                </c:pt>
                <c:pt idx="3676">
                  <c:v>1.2623729999999999E-8</c:v>
                </c:pt>
                <c:pt idx="3677">
                  <c:v>1.262685E-8</c:v>
                </c:pt>
                <c:pt idx="3678">
                  <c:v>1.262998E-8</c:v>
                </c:pt>
                <c:pt idx="3679">
                  <c:v>1.26331E-8</c:v>
                </c:pt>
                <c:pt idx="3680">
                  <c:v>1.263623E-8</c:v>
                </c:pt>
                <c:pt idx="3681">
                  <c:v>1.2639350000000001E-8</c:v>
                </c:pt>
                <c:pt idx="3682">
                  <c:v>1.2642480000000001E-8</c:v>
                </c:pt>
                <c:pt idx="3683">
                  <c:v>1.2645599999999999E-8</c:v>
                </c:pt>
                <c:pt idx="3684">
                  <c:v>1.264873E-8</c:v>
                </c:pt>
                <c:pt idx="3685">
                  <c:v>1.265185E-8</c:v>
                </c:pt>
                <c:pt idx="3686">
                  <c:v>1.265498E-8</c:v>
                </c:pt>
                <c:pt idx="3687">
                  <c:v>1.26581E-8</c:v>
                </c:pt>
                <c:pt idx="3688">
                  <c:v>1.2661230000000001E-8</c:v>
                </c:pt>
                <c:pt idx="3689">
                  <c:v>1.2664349999999999E-8</c:v>
                </c:pt>
                <c:pt idx="3690">
                  <c:v>1.2667479999999999E-8</c:v>
                </c:pt>
                <c:pt idx="3691">
                  <c:v>1.26706E-8</c:v>
                </c:pt>
                <c:pt idx="3692">
                  <c:v>1.267373E-8</c:v>
                </c:pt>
                <c:pt idx="3693">
                  <c:v>1.267685E-8</c:v>
                </c:pt>
                <c:pt idx="3694">
                  <c:v>1.267998E-8</c:v>
                </c:pt>
                <c:pt idx="3695">
                  <c:v>1.2683100000000001E-8</c:v>
                </c:pt>
                <c:pt idx="3696">
                  <c:v>1.2686230000000001E-8</c:v>
                </c:pt>
                <c:pt idx="3697">
                  <c:v>1.2689349999999999E-8</c:v>
                </c:pt>
                <c:pt idx="3698">
                  <c:v>1.269248E-8</c:v>
                </c:pt>
                <c:pt idx="3699">
                  <c:v>1.26956E-8</c:v>
                </c:pt>
                <c:pt idx="3700">
                  <c:v>1.269873E-8</c:v>
                </c:pt>
                <c:pt idx="3701">
                  <c:v>1.270185E-8</c:v>
                </c:pt>
                <c:pt idx="3702">
                  <c:v>1.2704980000000001E-8</c:v>
                </c:pt>
                <c:pt idx="3703">
                  <c:v>1.2708100000000001E-8</c:v>
                </c:pt>
                <c:pt idx="3704">
                  <c:v>1.2711229999999999E-8</c:v>
                </c:pt>
                <c:pt idx="3705">
                  <c:v>1.271435E-8</c:v>
                </c:pt>
                <c:pt idx="3706">
                  <c:v>1.271748E-8</c:v>
                </c:pt>
                <c:pt idx="3707">
                  <c:v>1.27206E-8</c:v>
                </c:pt>
                <c:pt idx="3708">
                  <c:v>1.272373E-8</c:v>
                </c:pt>
                <c:pt idx="3709">
                  <c:v>1.2726850000000001E-8</c:v>
                </c:pt>
                <c:pt idx="3710">
                  <c:v>1.2729980000000001E-8</c:v>
                </c:pt>
                <c:pt idx="3711">
                  <c:v>1.2733099999999999E-8</c:v>
                </c:pt>
                <c:pt idx="3712">
                  <c:v>1.273623E-8</c:v>
                </c:pt>
                <c:pt idx="3713">
                  <c:v>1.273935E-8</c:v>
                </c:pt>
                <c:pt idx="3714">
                  <c:v>1.274248E-8</c:v>
                </c:pt>
                <c:pt idx="3715">
                  <c:v>1.27456E-8</c:v>
                </c:pt>
                <c:pt idx="3716">
                  <c:v>1.274873E-8</c:v>
                </c:pt>
                <c:pt idx="3717">
                  <c:v>1.2751850000000001E-8</c:v>
                </c:pt>
                <c:pt idx="3718">
                  <c:v>1.2754979999999999E-8</c:v>
                </c:pt>
                <c:pt idx="3719">
                  <c:v>1.27581E-8</c:v>
                </c:pt>
                <c:pt idx="3720">
                  <c:v>1.276123E-8</c:v>
                </c:pt>
                <c:pt idx="3721">
                  <c:v>1.276435E-8</c:v>
                </c:pt>
                <c:pt idx="3722">
                  <c:v>1.276748E-8</c:v>
                </c:pt>
                <c:pt idx="3723">
                  <c:v>1.2770600000000001E-8</c:v>
                </c:pt>
                <c:pt idx="3724">
                  <c:v>1.2773730000000001E-8</c:v>
                </c:pt>
                <c:pt idx="3725">
                  <c:v>1.2776849999999999E-8</c:v>
                </c:pt>
                <c:pt idx="3726">
                  <c:v>1.277998E-8</c:v>
                </c:pt>
                <c:pt idx="3727">
                  <c:v>1.27831E-8</c:v>
                </c:pt>
                <c:pt idx="3728">
                  <c:v>1.278623E-8</c:v>
                </c:pt>
                <c:pt idx="3729">
                  <c:v>1.278935E-8</c:v>
                </c:pt>
                <c:pt idx="3730">
                  <c:v>1.279248E-8</c:v>
                </c:pt>
                <c:pt idx="3731">
                  <c:v>1.2795600000000001E-8</c:v>
                </c:pt>
                <c:pt idx="3732">
                  <c:v>1.2798729999999999E-8</c:v>
                </c:pt>
                <c:pt idx="3733">
                  <c:v>1.280185E-8</c:v>
                </c:pt>
                <c:pt idx="3734">
                  <c:v>1.280498E-8</c:v>
                </c:pt>
                <c:pt idx="3735">
                  <c:v>1.28081E-8</c:v>
                </c:pt>
                <c:pt idx="3736">
                  <c:v>1.281123E-8</c:v>
                </c:pt>
                <c:pt idx="3737">
                  <c:v>1.2814350000000001E-8</c:v>
                </c:pt>
                <c:pt idx="3738">
                  <c:v>1.2817480000000001E-8</c:v>
                </c:pt>
                <c:pt idx="3739">
                  <c:v>1.2820599999999999E-8</c:v>
                </c:pt>
                <c:pt idx="3740">
                  <c:v>1.282373E-8</c:v>
                </c:pt>
                <c:pt idx="3741">
                  <c:v>1.282685E-8</c:v>
                </c:pt>
                <c:pt idx="3742">
                  <c:v>1.282998E-8</c:v>
                </c:pt>
                <c:pt idx="3743">
                  <c:v>1.28331E-8</c:v>
                </c:pt>
                <c:pt idx="3744">
                  <c:v>1.283623E-8</c:v>
                </c:pt>
                <c:pt idx="3745">
                  <c:v>1.2839350000000001E-8</c:v>
                </c:pt>
                <c:pt idx="3746">
                  <c:v>1.2842479999999999E-8</c:v>
                </c:pt>
                <c:pt idx="3747">
                  <c:v>1.28456E-8</c:v>
                </c:pt>
                <c:pt idx="3748">
                  <c:v>1.284873E-8</c:v>
                </c:pt>
                <c:pt idx="3749">
                  <c:v>1.285185E-8</c:v>
                </c:pt>
                <c:pt idx="3750">
                  <c:v>1.285498E-8</c:v>
                </c:pt>
                <c:pt idx="3751">
                  <c:v>1.2858100000000001E-8</c:v>
                </c:pt>
                <c:pt idx="3752">
                  <c:v>1.2861230000000001E-8</c:v>
                </c:pt>
                <c:pt idx="3753">
                  <c:v>1.2864349999999999E-8</c:v>
                </c:pt>
                <c:pt idx="3754">
                  <c:v>1.2867479999999999E-8</c:v>
                </c:pt>
                <c:pt idx="3755">
                  <c:v>1.28706E-8</c:v>
                </c:pt>
                <c:pt idx="3756">
                  <c:v>1.287373E-8</c:v>
                </c:pt>
                <c:pt idx="3757">
                  <c:v>1.287685E-8</c:v>
                </c:pt>
                <c:pt idx="3758">
                  <c:v>1.287998E-8</c:v>
                </c:pt>
                <c:pt idx="3759">
                  <c:v>1.2883100000000001E-8</c:v>
                </c:pt>
                <c:pt idx="3760">
                  <c:v>1.2886229999999999E-8</c:v>
                </c:pt>
                <c:pt idx="3761">
                  <c:v>1.288935E-8</c:v>
                </c:pt>
                <c:pt idx="3762">
                  <c:v>1.289248E-8</c:v>
                </c:pt>
                <c:pt idx="3763">
                  <c:v>1.28956E-8</c:v>
                </c:pt>
                <c:pt idx="3764">
                  <c:v>1.289873E-8</c:v>
                </c:pt>
                <c:pt idx="3765">
                  <c:v>1.290185E-8</c:v>
                </c:pt>
                <c:pt idx="3766">
                  <c:v>1.2904980000000001E-8</c:v>
                </c:pt>
                <c:pt idx="3767">
                  <c:v>1.2908099999999999E-8</c:v>
                </c:pt>
                <c:pt idx="3768">
                  <c:v>1.2911229999999999E-8</c:v>
                </c:pt>
                <c:pt idx="3769">
                  <c:v>1.291435E-8</c:v>
                </c:pt>
                <c:pt idx="3770">
                  <c:v>1.291748E-8</c:v>
                </c:pt>
                <c:pt idx="3771">
                  <c:v>1.29206E-8</c:v>
                </c:pt>
                <c:pt idx="3772">
                  <c:v>1.292373E-8</c:v>
                </c:pt>
                <c:pt idx="3773">
                  <c:v>1.2926850000000001E-8</c:v>
                </c:pt>
                <c:pt idx="3774">
                  <c:v>1.2929979999999999E-8</c:v>
                </c:pt>
                <c:pt idx="3775">
                  <c:v>1.29331E-8</c:v>
                </c:pt>
                <c:pt idx="3776">
                  <c:v>1.293623E-8</c:v>
                </c:pt>
                <c:pt idx="3777">
                  <c:v>1.293935E-8</c:v>
                </c:pt>
                <c:pt idx="3778">
                  <c:v>1.294248E-8</c:v>
                </c:pt>
                <c:pt idx="3779">
                  <c:v>1.29456E-8</c:v>
                </c:pt>
                <c:pt idx="3780">
                  <c:v>1.2948730000000001E-8</c:v>
                </c:pt>
                <c:pt idx="3781">
                  <c:v>1.2951849999999999E-8</c:v>
                </c:pt>
                <c:pt idx="3782">
                  <c:v>1.2954979999999999E-8</c:v>
                </c:pt>
                <c:pt idx="3783">
                  <c:v>1.29581E-8</c:v>
                </c:pt>
                <c:pt idx="3784">
                  <c:v>1.296123E-8</c:v>
                </c:pt>
                <c:pt idx="3785">
                  <c:v>1.296435E-8</c:v>
                </c:pt>
                <c:pt idx="3786">
                  <c:v>1.296748E-8</c:v>
                </c:pt>
                <c:pt idx="3787">
                  <c:v>1.2970600000000001E-8</c:v>
                </c:pt>
                <c:pt idx="3788">
                  <c:v>1.2973729999999999E-8</c:v>
                </c:pt>
                <c:pt idx="3789">
                  <c:v>1.2976849999999999E-8</c:v>
                </c:pt>
                <c:pt idx="3790">
                  <c:v>1.297998E-8</c:v>
                </c:pt>
                <c:pt idx="3791">
                  <c:v>1.29831E-8</c:v>
                </c:pt>
                <c:pt idx="3792">
                  <c:v>1.298623E-8</c:v>
                </c:pt>
                <c:pt idx="3793">
                  <c:v>1.298935E-8</c:v>
                </c:pt>
                <c:pt idx="3794">
                  <c:v>1.2992480000000001E-8</c:v>
                </c:pt>
                <c:pt idx="3795">
                  <c:v>1.2995599999999999E-8</c:v>
                </c:pt>
                <c:pt idx="3796">
                  <c:v>1.2998729999999999E-8</c:v>
                </c:pt>
                <c:pt idx="3797">
                  <c:v>1.300185E-8</c:v>
                </c:pt>
                <c:pt idx="3798">
                  <c:v>1.300498E-8</c:v>
                </c:pt>
                <c:pt idx="3799">
                  <c:v>1.30081E-8</c:v>
                </c:pt>
                <c:pt idx="3800">
                  <c:v>1.301123E-8</c:v>
                </c:pt>
                <c:pt idx="3801">
                  <c:v>1.3014350000000001E-8</c:v>
                </c:pt>
                <c:pt idx="3802">
                  <c:v>1.3017479999999999E-8</c:v>
                </c:pt>
                <c:pt idx="3803">
                  <c:v>1.3020599999999999E-8</c:v>
                </c:pt>
                <c:pt idx="3804">
                  <c:v>1.302373E-8</c:v>
                </c:pt>
                <c:pt idx="3805">
                  <c:v>1.302685E-8</c:v>
                </c:pt>
                <c:pt idx="3806">
                  <c:v>1.302998E-8</c:v>
                </c:pt>
                <c:pt idx="3807">
                  <c:v>1.30331E-8</c:v>
                </c:pt>
                <c:pt idx="3808">
                  <c:v>1.3036230000000001E-8</c:v>
                </c:pt>
                <c:pt idx="3809">
                  <c:v>1.3039349999999999E-8</c:v>
                </c:pt>
                <c:pt idx="3810">
                  <c:v>1.3042479999999999E-8</c:v>
                </c:pt>
                <c:pt idx="3811">
                  <c:v>1.30456E-8</c:v>
                </c:pt>
                <c:pt idx="3812">
                  <c:v>1.304873E-8</c:v>
                </c:pt>
                <c:pt idx="3813">
                  <c:v>1.305185E-8</c:v>
                </c:pt>
                <c:pt idx="3814">
                  <c:v>1.305498E-8</c:v>
                </c:pt>
                <c:pt idx="3815">
                  <c:v>1.3058100000000001E-8</c:v>
                </c:pt>
                <c:pt idx="3816">
                  <c:v>1.3061230000000001E-8</c:v>
                </c:pt>
                <c:pt idx="3817">
                  <c:v>1.3064349999999999E-8</c:v>
                </c:pt>
                <c:pt idx="3818">
                  <c:v>1.306748E-8</c:v>
                </c:pt>
                <c:pt idx="3819">
                  <c:v>1.30706E-8</c:v>
                </c:pt>
                <c:pt idx="3820">
                  <c:v>1.307373E-8</c:v>
                </c:pt>
                <c:pt idx="3821">
                  <c:v>1.307685E-8</c:v>
                </c:pt>
                <c:pt idx="3822">
                  <c:v>1.3079980000000001E-8</c:v>
                </c:pt>
                <c:pt idx="3823">
                  <c:v>1.3083099999999999E-8</c:v>
                </c:pt>
                <c:pt idx="3824">
                  <c:v>1.3086229999999999E-8</c:v>
                </c:pt>
                <c:pt idx="3825">
                  <c:v>1.308935E-8</c:v>
                </c:pt>
                <c:pt idx="3826">
                  <c:v>1.309248E-8</c:v>
                </c:pt>
                <c:pt idx="3827">
                  <c:v>1.30956E-8</c:v>
                </c:pt>
                <c:pt idx="3828">
                  <c:v>1.309873E-8</c:v>
                </c:pt>
                <c:pt idx="3829">
                  <c:v>1.3101850000000001E-8</c:v>
                </c:pt>
                <c:pt idx="3830">
                  <c:v>1.3104980000000001E-8</c:v>
                </c:pt>
                <c:pt idx="3831">
                  <c:v>1.3108099999999999E-8</c:v>
                </c:pt>
                <c:pt idx="3832">
                  <c:v>1.311123E-8</c:v>
                </c:pt>
                <c:pt idx="3833">
                  <c:v>1.311435E-8</c:v>
                </c:pt>
                <c:pt idx="3834">
                  <c:v>1.311748E-8</c:v>
                </c:pt>
                <c:pt idx="3835">
                  <c:v>1.31206E-8</c:v>
                </c:pt>
                <c:pt idx="3836">
                  <c:v>1.3123730000000001E-8</c:v>
                </c:pt>
                <c:pt idx="3837">
                  <c:v>1.3126849999999999E-8</c:v>
                </c:pt>
                <c:pt idx="3838">
                  <c:v>1.3129979999999999E-8</c:v>
                </c:pt>
                <c:pt idx="3839">
                  <c:v>1.31331E-8</c:v>
                </c:pt>
                <c:pt idx="3840">
                  <c:v>1.313623E-8</c:v>
                </c:pt>
                <c:pt idx="3841">
                  <c:v>1.313935E-8</c:v>
                </c:pt>
                <c:pt idx="3842">
                  <c:v>1.314248E-8</c:v>
                </c:pt>
                <c:pt idx="3843">
                  <c:v>1.3145600000000001E-8</c:v>
                </c:pt>
                <c:pt idx="3844">
                  <c:v>1.3148730000000001E-8</c:v>
                </c:pt>
                <c:pt idx="3845">
                  <c:v>1.3151849999999999E-8</c:v>
                </c:pt>
                <c:pt idx="3846">
                  <c:v>1.315498E-8</c:v>
                </c:pt>
                <c:pt idx="3847">
                  <c:v>1.31581E-8</c:v>
                </c:pt>
                <c:pt idx="3848">
                  <c:v>1.316123E-8</c:v>
                </c:pt>
                <c:pt idx="3849">
                  <c:v>1.316435E-8</c:v>
                </c:pt>
                <c:pt idx="3850">
                  <c:v>1.3167480000000001E-8</c:v>
                </c:pt>
                <c:pt idx="3851">
                  <c:v>1.3170600000000001E-8</c:v>
                </c:pt>
                <c:pt idx="3852">
                  <c:v>1.3173729999999999E-8</c:v>
                </c:pt>
                <c:pt idx="3853">
                  <c:v>1.317685E-8</c:v>
                </c:pt>
                <c:pt idx="3854">
                  <c:v>1.317998E-8</c:v>
                </c:pt>
                <c:pt idx="3855">
                  <c:v>1.31831E-8</c:v>
                </c:pt>
                <c:pt idx="3856">
                  <c:v>1.318623E-8</c:v>
                </c:pt>
                <c:pt idx="3857">
                  <c:v>1.3189350000000001E-8</c:v>
                </c:pt>
                <c:pt idx="3858">
                  <c:v>1.3192480000000001E-8</c:v>
                </c:pt>
                <c:pt idx="3859">
                  <c:v>1.3195599999999999E-8</c:v>
                </c:pt>
                <c:pt idx="3860">
                  <c:v>1.319873E-8</c:v>
                </c:pt>
                <c:pt idx="3861">
                  <c:v>1.320185E-8</c:v>
                </c:pt>
                <c:pt idx="3862">
                  <c:v>1.320498E-8</c:v>
                </c:pt>
                <c:pt idx="3863">
                  <c:v>1.32081E-8</c:v>
                </c:pt>
                <c:pt idx="3864">
                  <c:v>1.3211230000000001E-8</c:v>
                </c:pt>
                <c:pt idx="3865">
                  <c:v>1.3214350000000001E-8</c:v>
                </c:pt>
                <c:pt idx="3866">
                  <c:v>1.3217479999999999E-8</c:v>
                </c:pt>
                <c:pt idx="3867">
                  <c:v>1.32206E-8</c:v>
                </c:pt>
                <c:pt idx="3868">
                  <c:v>1.322373E-8</c:v>
                </c:pt>
                <c:pt idx="3869">
                  <c:v>1.322685E-8</c:v>
                </c:pt>
                <c:pt idx="3870">
                  <c:v>1.322998E-8</c:v>
                </c:pt>
                <c:pt idx="3871">
                  <c:v>1.3233100000000001E-8</c:v>
                </c:pt>
                <c:pt idx="3872">
                  <c:v>1.3236230000000001E-8</c:v>
                </c:pt>
                <c:pt idx="3873">
                  <c:v>1.3239349999999999E-8</c:v>
                </c:pt>
                <c:pt idx="3874">
                  <c:v>1.324248E-8</c:v>
                </c:pt>
                <c:pt idx="3875">
                  <c:v>1.32456E-8</c:v>
                </c:pt>
                <c:pt idx="3876">
                  <c:v>1.324873E-8</c:v>
                </c:pt>
                <c:pt idx="3877">
                  <c:v>1.325185E-8</c:v>
                </c:pt>
                <c:pt idx="3878">
                  <c:v>1.325498E-8</c:v>
                </c:pt>
                <c:pt idx="3879">
                  <c:v>1.3258100000000001E-8</c:v>
                </c:pt>
                <c:pt idx="3880">
                  <c:v>1.3261229999999999E-8</c:v>
                </c:pt>
                <c:pt idx="3881">
                  <c:v>1.326435E-8</c:v>
                </c:pt>
                <c:pt idx="3882">
                  <c:v>1.326748E-8</c:v>
                </c:pt>
                <c:pt idx="3883">
                  <c:v>1.32706E-8</c:v>
                </c:pt>
                <c:pt idx="3884">
                  <c:v>1.327373E-8</c:v>
                </c:pt>
                <c:pt idx="3885">
                  <c:v>1.3276850000000001E-8</c:v>
                </c:pt>
                <c:pt idx="3886">
                  <c:v>1.3279980000000001E-8</c:v>
                </c:pt>
                <c:pt idx="3887">
                  <c:v>1.3283099999999999E-8</c:v>
                </c:pt>
                <c:pt idx="3888">
                  <c:v>1.328623E-8</c:v>
                </c:pt>
                <c:pt idx="3889">
                  <c:v>1.328935E-8</c:v>
                </c:pt>
                <c:pt idx="3890">
                  <c:v>1.329248E-8</c:v>
                </c:pt>
                <c:pt idx="3891">
                  <c:v>1.32956E-8</c:v>
                </c:pt>
                <c:pt idx="3892">
                  <c:v>1.329873E-8</c:v>
                </c:pt>
                <c:pt idx="3893">
                  <c:v>1.3301850000000001E-8</c:v>
                </c:pt>
                <c:pt idx="3894">
                  <c:v>1.3304979999999999E-8</c:v>
                </c:pt>
                <c:pt idx="3895">
                  <c:v>1.33081E-8</c:v>
                </c:pt>
                <c:pt idx="3896">
                  <c:v>1.331123E-8</c:v>
                </c:pt>
                <c:pt idx="3897">
                  <c:v>1.331435E-8</c:v>
                </c:pt>
                <c:pt idx="3898">
                  <c:v>1.331748E-8</c:v>
                </c:pt>
                <c:pt idx="3899">
                  <c:v>1.3320600000000001E-8</c:v>
                </c:pt>
                <c:pt idx="3900">
                  <c:v>1.3323730000000001E-8</c:v>
                </c:pt>
                <c:pt idx="3901">
                  <c:v>1.3326849999999999E-8</c:v>
                </c:pt>
                <c:pt idx="3902">
                  <c:v>1.3329979999999999E-8</c:v>
                </c:pt>
                <c:pt idx="3903">
                  <c:v>1.33331E-8</c:v>
                </c:pt>
                <c:pt idx="3904">
                  <c:v>1.333623E-8</c:v>
                </c:pt>
                <c:pt idx="3905">
                  <c:v>1.333935E-8</c:v>
                </c:pt>
                <c:pt idx="3906">
                  <c:v>1.334248E-8</c:v>
                </c:pt>
                <c:pt idx="3907">
                  <c:v>1.3345600000000001E-8</c:v>
                </c:pt>
                <c:pt idx="3908">
                  <c:v>1.3348729999999999E-8</c:v>
                </c:pt>
                <c:pt idx="3909">
                  <c:v>1.335185E-8</c:v>
                </c:pt>
                <c:pt idx="3910">
                  <c:v>1.335498E-8</c:v>
                </c:pt>
                <c:pt idx="3911">
                  <c:v>1.33581E-8</c:v>
                </c:pt>
                <c:pt idx="3912">
                  <c:v>1.336123E-8</c:v>
                </c:pt>
                <c:pt idx="3913">
                  <c:v>1.336435E-8</c:v>
                </c:pt>
                <c:pt idx="3914">
                  <c:v>1.3367480000000001E-8</c:v>
                </c:pt>
                <c:pt idx="3915">
                  <c:v>1.3370599999999999E-8</c:v>
                </c:pt>
                <c:pt idx="3916">
                  <c:v>1.3373729999999999E-8</c:v>
                </c:pt>
                <c:pt idx="3917">
                  <c:v>1.337685E-8</c:v>
                </c:pt>
                <c:pt idx="3918">
                  <c:v>1.337998E-8</c:v>
                </c:pt>
                <c:pt idx="3919">
                  <c:v>1.33831E-8</c:v>
                </c:pt>
                <c:pt idx="3920">
                  <c:v>1.338623E-8</c:v>
                </c:pt>
                <c:pt idx="3921">
                  <c:v>1.3389350000000001E-8</c:v>
                </c:pt>
                <c:pt idx="3922">
                  <c:v>1.3392479999999999E-8</c:v>
                </c:pt>
                <c:pt idx="3923">
                  <c:v>1.33956E-8</c:v>
                </c:pt>
                <c:pt idx="3924">
                  <c:v>1.339873E-8</c:v>
                </c:pt>
                <c:pt idx="3925">
                  <c:v>1.340185E-8</c:v>
                </c:pt>
                <c:pt idx="3926">
                  <c:v>1.340498E-8</c:v>
                </c:pt>
                <c:pt idx="3927">
                  <c:v>1.34081E-8</c:v>
                </c:pt>
                <c:pt idx="3928">
                  <c:v>1.3411230000000001E-8</c:v>
                </c:pt>
                <c:pt idx="3929">
                  <c:v>1.3414349999999999E-8</c:v>
                </c:pt>
                <c:pt idx="3930">
                  <c:v>1.3417479999999999E-8</c:v>
                </c:pt>
                <c:pt idx="3931">
                  <c:v>1.34206E-8</c:v>
                </c:pt>
                <c:pt idx="3932">
                  <c:v>1.342373E-8</c:v>
                </c:pt>
                <c:pt idx="3933">
                  <c:v>1.342685E-8</c:v>
                </c:pt>
                <c:pt idx="3934">
                  <c:v>1.342998E-8</c:v>
                </c:pt>
                <c:pt idx="3935">
                  <c:v>1.3433100000000001E-8</c:v>
                </c:pt>
                <c:pt idx="3936">
                  <c:v>1.3436229999999999E-8</c:v>
                </c:pt>
                <c:pt idx="3937">
                  <c:v>1.343935E-8</c:v>
                </c:pt>
                <c:pt idx="3938">
                  <c:v>1.344248E-8</c:v>
                </c:pt>
                <c:pt idx="3939">
                  <c:v>1.34456E-8</c:v>
                </c:pt>
                <c:pt idx="3940">
                  <c:v>1.344873E-8</c:v>
                </c:pt>
                <c:pt idx="3941">
                  <c:v>1.345185E-8</c:v>
                </c:pt>
                <c:pt idx="3942">
                  <c:v>1.3454980000000001E-8</c:v>
                </c:pt>
                <c:pt idx="3943">
                  <c:v>1.3458099999999999E-8</c:v>
                </c:pt>
                <c:pt idx="3944">
                  <c:v>1.3461229999999999E-8</c:v>
                </c:pt>
                <c:pt idx="3945">
                  <c:v>1.346435E-8</c:v>
                </c:pt>
                <c:pt idx="3946">
                  <c:v>1.346748E-8</c:v>
                </c:pt>
                <c:pt idx="3947">
                  <c:v>1.34706E-8</c:v>
                </c:pt>
                <c:pt idx="3948">
                  <c:v>1.347373E-8</c:v>
                </c:pt>
                <c:pt idx="3949">
                  <c:v>1.3476850000000001E-8</c:v>
                </c:pt>
                <c:pt idx="3950">
                  <c:v>1.3479979999999999E-8</c:v>
                </c:pt>
                <c:pt idx="3951">
                  <c:v>1.3483099999999999E-8</c:v>
                </c:pt>
                <c:pt idx="3952">
                  <c:v>1.348623E-8</c:v>
                </c:pt>
                <c:pt idx="3953">
                  <c:v>1.348935E-8</c:v>
                </c:pt>
                <c:pt idx="3954">
                  <c:v>1.349248E-8</c:v>
                </c:pt>
                <c:pt idx="3955">
                  <c:v>1.34956E-8</c:v>
                </c:pt>
                <c:pt idx="3956">
                  <c:v>1.3498730000000001E-8</c:v>
                </c:pt>
                <c:pt idx="3957">
                  <c:v>1.3501849999999999E-8</c:v>
                </c:pt>
                <c:pt idx="3958">
                  <c:v>1.3504979999999999E-8</c:v>
                </c:pt>
                <c:pt idx="3959">
                  <c:v>1.35081E-8</c:v>
                </c:pt>
                <c:pt idx="3960">
                  <c:v>1.351123E-8</c:v>
                </c:pt>
                <c:pt idx="3961">
                  <c:v>1.351435E-8</c:v>
                </c:pt>
                <c:pt idx="3962">
                  <c:v>1.351748E-8</c:v>
                </c:pt>
                <c:pt idx="3963">
                  <c:v>1.3520600000000001E-8</c:v>
                </c:pt>
                <c:pt idx="3964">
                  <c:v>1.3523730000000001E-8</c:v>
                </c:pt>
                <c:pt idx="3965">
                  <c:v>1.3526849999999999E-8</c:v>
                </c:pt>
                <c:pt idx="3966">
                  <c:v>1.352998E-8</c:v>
                </c:pt>
                <c:pt idx="3967">
                  <c:v>1.35331E-8</c:v>
                </c:pt>
                <c:pt idx="3968">
                  <c:v>1.353623E-8</c:v>
                </c:pt>
                <c:pt idx="3969">
                  <c:v>1.353935E-8</c:v>
                </c:pt>
                <c:pt idx="3970">
                  <c:v>1.3542480000000001E-8</c:v>
                </c:pt>
                <c:pt idx="3971">
                  <c:v>1.3545599999999999E-8</c:v>
                </c:pt>
                <c:pt idx="3972">
                  <c:v>1.3548729999999999E-8</c:v>
                </c:pt>
                <c:pt idx="3973">
                  <c:v>1.355185E-8</c:v>
                </c:pt>
                <c:pt idx="3974">
                  <c:v>1.355498E-8</c:v>
                </c:pt>
                <c:pt idx="3975">
                  <c:v>1.35581E-8</c:v>
                </c:pt>
                <c:pt idx="3976">
                  <c:v>1.356123E-8</c:v>
                </c:pt>
                <c:pt idx="3977">
                  <c:v>1.3564350000000001E-8</c:v>
                </c:pt>
                <c:pt idx="3978">
                  <c:v>1.3567480000000001E-8</c:v>
                </c:pt>
                <c:pt idx="3979">
                  <c:v>1.3570599999999999E-8</c:v>
                </c:pt>
                <c:pt idx="3980">
                  <c:v>1.357373E-8</c:v>
                </c:pt>
                <c:pt idx="3981">
                  <c:v>1.357685E-8</c:v>
                </c:pt>
                <c:pt idx="3982">
                  <c:v>1.357998E-8</c:v>
                </c:pt>
                <c:pt idx="3983">
                  <c:v>1.35831E-8</c:v>
                </c:pt>
                <c:pt idx="3984">
                  <c:v>1.3586230000000001E-8</c:v>
                </c:pt>
                <c:pt idx="3985">
                  <c:v>1.3589349999999999E-8</c:v>
                </c:pt>
                <c:pt idx="3986">
                  <c:v>1.3592479999999999E-8</c:v>
                </c:pt>
                <c:pt idx="3987">
                  <c:v>1.35956E-8</c:v>
                </c:pt>
                <c:pt idx="3988">
                  <c:v>1.359873E-8</c:v>
                </c:pt>
                <c:pt idx="3989">
                  <c:v>1.360185E-8</c:v>
                </c:pt>
                <c:pt idx="3990">
                  <c:v>1.360498E-8</c:v>
                </c:pt>
                <c:pt idx="3991">
                  <c:v>1.3608100000000001E-8</c:v>
                </c:pt>
                <c:pt idx="3992">
                  <c:v>1.3611230000000001E-8</c:v>
                </c:pt>
                <c:pt idx="3993">
                  <c:v>1.3614349999999999E-8</c:v>
                </c:pt>
                <c:pt idx="3994">
                  <c:v>1.361748E-8</c:v>
                </c:pt>
                <c:pt idx="3995">
                  <c:v>1.36206E-8</c:v>
                </c:pt>
                <c:pt idx="3996">
                  <c:v>1.362373E-8</c:v>
                </c:pt>
                <c:pt idx="3997">
                  <c:v>1.362685E-8</c:v>
                </c:pt>
                <c:pt idx="3998">
                  <c:v>1.3629980000000001E-8</c:v>
                </c:pt>
                <c:pt idx="3999">
                  <c:v>1.3633100000000001E-8</c:v>
                </c:pt>
                <c:pt idx="4000">
                  <c:v>1.3636229999999999E-8</c:v>
                </c:pt>
                <c:pt idx="4001">
                  <c:v>1.363935E-8</c:v>
                </c:pt>
                <c:pt idx="4002">
                  <c:v>1.364248E-8</c:v>
                </c:pt>
                <c:pt idx="4003">
                  <c:v>1.36456E-8</c:v>
                </c:pt>
                <c:pt idx="4004">
                  <c:v>1.364873E-8</c:v>
                </c:pt>
                <c:pt idx="4005">
                  <c:v>1.3651850000000001E-8</c:v>
                </c:pt>
                <c:pt idx="4006">
                  <c:v>1.3654980000000001E-8</c:v>
                </c:pt>
                <c:pt idx="4007">
                  <c:v>1.3658099999999999E-8</c:v>
                </c:pt>
                <c:pt idx="4008">
                  <c:v>1.366123E-8</c:v>
                </c:pt>
                <c:pt idx="4009">
                  <c:v>1.366435E-8</c:v>
                </c:pt>
                <c:pt idx="4010">
                  <c:v>1.366748E-8</c:v>
                </c:pt>
                <c:pt idx="4011">
                  <c:v>1.36706E-8</c:v>
                </c:pt>
                <c:pt idx="4012">
                  <c:v>1.3673730000000001E-8</c:v>
                </c:pt>
                <c:pt idx="4013">
                  <c:v>1.3676850000000001E-8</c:v>
                </c:pt>
                <c:pt idx="4014">
                  <c:v>1.3679979999999999E-8</c:v>
                </c:pt>
                <c:pt idx="4015">
                  <c:v>1.36831E-8</c:v>
                </c:pt>
                <c:pt idx="4016">
                  <c:v>1.368623E-8</c:v>
                </c:pt>
                <c:pt idx="4017">
                  <c:v>1.368935E-8</c:v>
                </c:pt>
                <c:pt idx="4018">
                  <c:v>1.369248E-8</c:v>
                </c:pt>
                <c:pt idx="4019">
                  <c:v>1.3695600000000001E-8</c:v>
                </c:pt>
                <c:pt idx="4020">
                  <c:v>1.3698730000000001E-8</c:v>
                </c:pt>
                <c:pt idx="4021">
                  <c:v>1.3701849999999999E-8</c:v>
                </c:pt>
                <c:pt idx="4022">
                  <c:v>1.370498E-8</c:v>
                </c:pt>
                <c:pt idx="4023">
                  <c:v>1.37081E-8</c:v>
                </c:pt>
                <c:pt idx="4024">
                  <c:v>1.371123E-8</c:v>
                </c:pt>
                <c:pt idx="4025">
                  <c:v>1.371435E-8</c:v>
                </c:pt>
                <c:pt idx="4026">
                  <c:v>1.371748E-8</c:v>
                </c:pt>
                <c:pt idx="4027">
                  <c:v>1.3720600000000001E-8</c:v>
                </c:pt>
                <c:pt idx="4028">
                  <c:v>1.3723729999999999E-8</c:v>
                </c:pt>
                <c:pt idx="4029">
                  <c:v>1.372685E-8</c:v>
                </c:pt>
                <c:pt idx="4030">
                  <c:v>1.372998E-8</c:v>
                </c:pt>
                <c:pt idx="4031">
                  <c:v>1.37331E-8</c:v>
                </c:pt>
                <c:pt idx="4032">
                  <c:v>1.373623E-8</c:v>
                </c:pt>
                <c:pt idx="4033">
                  <c:v>1.3739350000000001E-8</c:v>
                </c:pt>
                <c:pt idx="4034">
                  <c:v>1.3742480000000001E-8</c:v>
                </c:pt>
                <c:pt idx="4035">
                  <c:v>1.3745599999999999E-8</c:v>
                </c:pt>
                <c:pt idx="4036">
                  <c:v>1.374873E-8</c:v>
                </c:pt>
                <c:pt idx="4037">
                  <c:v>1.375185E-8</c:v>
                </c:pt>
                <c:pt idx="4038">
                  <c:v>1.375498E-8</c:v>
                </c:pt>
                <c:pt idx="4039">
                  <c:v>1.37581E-8</c:v>
                </c:pt>
                <c:pt idx="4040">
                  <c:v>1.376123E-8</c:v>
                </c:pt>
                <c:pt idx="4041">
                  <c:v>1.3764350000000001E-8</c:v>
                </c:pt>
                <c:pt idx="4042">
                  <c:v>1.3767479999999999E-8</c:v>
                </c:pt>
                <c:pt idx="4043">
                  <c:v>1.37706E-8</c:v>
                </c:pt>
                <c:pt idx="4044">
                  <c:v>1.377373E-8</c:v>
                </c:pt>
                <c:pt idx="4045">
                  <c:v>1.377685E-8</c:v>
                </c:pt>
                <c:pt idx="4046">
                  <c:v>1.377998E-8</c:v>
                </c:pt>
                <c:pt idx="4047">
                  <c:v>1.3783100000000001E-8</c:v>
                </c:pt>
                <c:pt idx="4048">
                  <c:v>1.3786230000000001E-8</c:v>
                </c:pt>
                <c:pt idx="4049">
                  <c:v>1.3789349999999999E-8</c:v>
                </c:pt>
                <c:pt idx="4050">
                  <c:v>1.379248E-8</c:v>
                </c:pt>
                <c:pt idx="4051">
                  <c:v>1.37956E-8</c:v>
                </c:pt>
                <c:pt idx="4052">
                  <c:v>1.379873E-8</c:v>
                </c:pt>
                <c:pt idx="4053">
                  <c:v>1.380185E-8</c:v>
                </c:pt>
                <c:pt idx="4054">
                  <c:v>1.380498E-8</c:v>
                </c:pt>
                <c:pt idx="4055">
                  <c:v>1.3808100000000001E-8</c:v>
                </c:pt>
                <c:pt idx="4056">
                  <c:v>1.3811229999999999E-8</c:v>
                </c:pt>
                <c:pt idx="4057">
                  <c:v>1.381435E-8</c:v>
                </c:pt>
                <c:pt idx="4058">
                  <c:v>1.381748E-8</c:v>
                </c:pt>
                <c:pt idx="4059">
                  <c:v>1.38206E-8</c:v>
                </c:pt>
                <c:pt idx="4060">
                  <c:v>1.382373E-8</c:v>
                </c:pt>
                <c:pt idx="4061">
                  <c:v>1.382685E-8</c:v>
                </c:pt>
                <c:pt idx="4062">
                  <c:v>1.3829980000000001E-8</c:v>
                </c:pt>
                <c:pt idx="4063">
                  <c:v>1.3833099999999999E-8</c:v>
                </c:pt>
                <c:pt idx="4064">
                  <c:v>1.3836229999999999E-8</c:v>
                </c:pt>
                <c:pt idx="4065">
                  <c:v>1.383935E-8</c:v>
                </c:pt>
                <c:pt idx="4066">
                  <c:v>1.384248E-8</c:v>
                </c:pt>
                <c:pt idx="4067">
                  <c:v>1.38456E-8</c:v>
                </c:pt>
                <c:pt idx="4068">
                  <c:v>1.384873E-8</c:v>
                </c:pt>
                <c:pt idx="4069">
                  <c:v>1.3851850000000001E-8</c:v>
                </c:pt>
                <c:pt idx="4070">
                  <c:v>1.3854979999999999E-8</c:v>
                </c:pt>
                <c:pt idx="4071">
                  <c:v>1.38581E-8</c:v>
                </c:pt>
                <c:pt idx="4072">
                  <c:v>1.386123E-8</c:v>
                </c:pt>
                <c:pt idx="4073">
                  <c:v>1.386435E-8</c:v>
                </c:pt>
                <c:pt idx="4074">
                  <c:v>1.386748E-8</c:v>
                </c:pt>
                <c:pt idx="4075">
                  <c:v>1.38706E-8</c:v>
                </c:pt>
                <c:pt idx="4076">
                  <c:v>1.3873730000000001E-8</c:v>
                </c:pt>
                <c:pt idx="4077">
                  <c:v>1.3876849999999999E-8</c:v>
                </c:pt>
                <c:pt idx="4078">
                  <c:v>1.3879979999999999E-8</c:v>
                </c:pt>
                <c:pt idx="4079">
                  <c:v>1.38831E-8</c:v>
                </c:pt>
                <c:pt idx="4080">
                  <c:v>1.388623E-8</c:v>
                </c:pt>
                <c:pt idx="4081">
                  <c:v>1.388935E-8</c:v>
                </c:pt>
                <c:pt idx="4082">
                  <c:v>1.389248E-8</c:v>
                </c:pt>
                <c:pt idx="4083">
                  <c:v>1.3895600000000001E-8</c:v>
                </c:pt>
                <c:pt idx="4084">
                  <c:v>1.3898729999999999E-8</c:v>
                </c:pt>
                <c:pt idx="4085">
                  <c:v>1.390185E-8</c:v>
                </c:pt>
                <c:pt idx="4086">
                  <c:v>1.390498E-8</c:v>
                </c:pt>
                <c:pt idx="4087">
                  <c:v>1.39081E-8</c:v>
                </c:pt>
                <c:pt idx="4088">
                  <c:v>1.391123E-8</c:v>
                </c:pt>
                <c:pt idx="4089">
                  <c:v>1.391435E-8</c:v>
                </c:pt>
                <c:pt idx="4090">
                  <c:v>1.3917480000000001E-8</c:v>
                </c:pt>
                <c:pt idx="4091">
                  <c:v>1.3920599999999999E-8</c:v>
                </c:pt>
                <c:pt idx="4092">
                  <c:v>1.3923729999999999E-8</c:v>
                </c:pt>
                <c:pt idx="4093">
                  <c:v>1.392685E-8</c:v>
                </c:pt>
                <c:pt idx="4094">
                  <c:v>1.392998E-8</c:v>
                </c:pt>
                <c:pt idx="4095">
                  <c:v>1.39331E-8</c:v>
                </c:pt>
                <c:pt idx="4096">
                  <c:v>1.393623E-8</c:v>
                </c:pt>
                <c:pt idx="4097">
                  <c:v>1.3939350000000001E-8</c:v>
                </c:pt>
                <c:pt idx="4098">
                  <c:v>1.3942479999999999E-8</c:v>
                </c:pt>
                <c:pt idx="4099">
                  <c:v>1.3945599999999999E-8</c:v>
                </c:pt>
                <c:pt idx="4100">
                  <c:v>1.394873E-8</c:v>
                </c:pt>
                <c:pt idx="4101">
                  <c:v>1.395185E-8</c:v>
                </c:pt>
                <c:pt idx="4102">
                  <c:v>1.395498E-8</c:v>
                </c:pt>
                <c:pt idx="4103">
                  <c:v>1.39581E-8</c:v>
                </c:pt>
                <c:pt idx="4104">
                  <c:v>1.3961230000000001E-8</c:v>
                </c:pt>
                <c:pt idx="4105">
                  <c:v>1.3964349999999999E-8</c:v>
                </c:pt>
                <c:pt idx="4106">
                  <c:v>1.3967479999999999E-8</c:v>
                </c:pt>
                <c:pt idx="4107">
                  <c:v>1.39706E-8</c:v>
                </c:pt>
                <c:pt idx="4108">
                  <c:v>1.397373E-8</c:v>
                </c:pt>
                <c:pt idx="4109">
                  <c:v>1.397685E-8</c:v>
                </c:pt>
                <c:pt idx="4110">
                  <c:v>1.397998E-8</c:v>
                </c:pt>
                <c:pt idx="4111">
                  <c:v>1.3983100000000001E-8</c:v>
                </c:pt>
                <c:pt idx="4112">
                  <c:v>1.3986230000000001E-8</c:v>
                </c:pt>
                <c:pt idx="4113">
                  <c:v>1.3989349999999999E-8</c:v>
                </c:pt>
                <c:pt idx="4114">
                  <c:v>1.399248E-8</c:v>
                </c:pt>
                <c:pt idx="4115">
                  <c:v>1.39956E-8</c:v>
                </c:pt>
                <c:pt idx="4116">
                  <c:v>1.399873E-8</c:v>
                </c:pt>
                <c:pt idx="4117">
                  <c:v>1.400185E-8</c:v>
                </c:pt>
                <c:pt idx="4118">
                  <c:v>1.4004980000000001E-8</c:v>
                </c:pt>
                <c:pt idx="4119">
                  <c:v>1.4008099999999999E-8</c:v>
                </c:pt>
                <c:pt idx="4120">
                  <c:v>1.4011229999999999E-8</c:v>
                </c:pt>
                <c:pt idx="4121">
                  <c:v>1.401435E-8</c:v>
                </c:pt>
                <c:pt idx="4122">
                  <c:v>1.401748E-8</c:v>
                </c:pt>
                <c:pt idx="4123">
                  <c:v>1.40206E-8</c:v>
                </c:pt>
                <c:pt idx="4124">
                  <c:v>1.402373E-8</c:v>
                </c:pt>
                <c:pt idx="4125">
                  <c:v>1.4026850000000001E-8</c:v>
                </c:pt>
                <c:pt idx="4126">
                  <c:v>1.4029980000000001E-8</c:v>
                </c:pt>
                <c:pt idx="4127">
                  <c:v>1.4033099999999999E-8</c:v>
                </c:pt>
                <c:pt idx="4128">
                  <c:v>1.403623E-8</c:v>
                </c:pt>
                <c:pt idx="4129">
                  <c:v>1.403935E-8</c:v>
                </c:pt>
                <c:pt idx="4130">
                  <c:v>1.404248E-8</c:v>
                </c:pt>
                <c:pt idx="4131">
                  <c:v>1.40456E-8</c:v>
                </c:pt>
                <c:pt idx="4132">
                  <c:v>1.4048730000000001E-8</c:v>
                </c:pt>
                <c:pt idx="4133">
                  <c:v>1.4051849999999999E-8</c:v>
                </c:pt>
                <c:pt idx="4134">
                  <c:v>1.4054979999999999E-8</c:v>
                </c:pt>
                <c:pt idx="4135">
                  <c:v>1.40581E-8</c:v>
                </c:pt>
                <c:pt idx="4136">
                  <c:v>1.406123E-8</c:v>
                </c:pt>
                <c:pt idx="4137">
                  <c:v>1.406435E-8</c:v>
                </c:pt>
                <c:pt idx="4138">
                  <c:v>1.406748E-8</c:v>
                </c:pt>
                <c:pt idx="4139">
                  <c:v>1.4070600000000001E-8</c:v>
                </c:pt>
                <c:pt idx="4140">
                  <c:v>1.4073730000000001E-8</c:v>
                </c:pt>
                <c:pt idx="4141">
                  <c:v>1.4076849999999999E-8</c:v>
                </c:pt>
                <c:pt idx="4142">
                  <c:v>1.407998E-8</c:v>
                </c:pt>
                <c:pt idx="4143">
                  <c:v>1.40831E-8</c:v>
                </c:pt>
                <c:pt idx="4144">
                  <c:v>1.408623E-8</c:v>
                </c:pt>
                <c:pt idx="4145">
                  <c:v>1.408935E-8</c:v>
                </c:pt>
                <c:pt idx="4146">
                  <c:v>1.4092480000000001E-8</c:v>
                </c:pt>
                <c:pt idx="4147">
                  <c:v>1.4095599999999999E-8</c:v>
                </c:pt>
                <c:pt idx="4148">
                  <c:v>1.4098729999999999E-8</c:v>
                </c:pt>
                <c:pt idx="4149">
                  <c:v>1.410185E-8</c:v>
                </c:pt>
                <c:pt idx="4150">
                  <c:v>1.410498E-8</c:v>
                </c:pt>
                <c:pt idx="4151">
                  <c:v>1.41081E-8</c:v>
                </c:pt>
                <c:pt idx="4152">
                  <c:v>1.411123E-8</c:v>
                </c:pt>
                <c:pt idx="4153">
                  <c:v>1.4114350000000001E-8</c:v>
                </c:pt>
                <c:pt idx="4154">
                  <c:v>1.4117480000000001E-8</c:v>
                </c:pt>
                <c:pt idx="4155">
                  <c:v>1.4120599999999999E-8</c:v>
                </c:pt>
                <c:pt idx="4156">
                  <c:v>1.412373E-8</c:v>
                </c:pt>
                <c:pt idx="4157">
                  <c:v>1.412685E-8</c:v>
                </c:pt>
                <c:pt idx="4158">
                  <c:v>1.412998E-8</c:v>
                </c:pt>
                <c:pt idx="4159">
                  <c:v>1.41331E-8</c:v>
                </c:pt>
                <c:pt idx="4160">
                  <c:v>1.4136230000000001E-8</c:v>
                </c:pt>
                <c:pt idx="4161">
                  <c:v>1.4139350000000001E-8</c:v>
                </c:pt>
                <c:pt idx="4162">
                  <c:v>1.4142479999999999E-8</c:v>
                </c:pt>
                <c:pt idx="4163">
                  <c:v>1.41456E-8</c:v>
                </c:pt>
                <c:pt idx="4164">
                  <c:v>1.414873E-8</c:v>
                </c:pt>
                <c:pt idx="4165">
                  <c:v>1.415185E-8</c:v>
                </c:pt>
                <c:pt idx="4166">
                  <c:v>1.415498E-8</c:v>
                </c:pt>
                <c:pt idx="4167">
                  <c:v>1.4158100000000001E-8</c:v>
                </c:pt>
                <c:pt idx="4168">
                  <c:v>1.4161230000000001E-8</c:v>
                </c:pt>
                <c:pt idx="4169">
                  <c:v>1.4164349999999999E-8</c:v>
                </c:pt>
                <c:pt idx="4170">
                  <c:v>1.416748E-8</c:v>
                </c:pt>
                <c:pt idx="4171">
                  <c:v>1.41706E-8</c:v>
                </c:pt>
                <c:pt idx="4172">
                  <c:v>1.417373E-8</c:v>
                </c:pt>
                <c:pt idx="4173">
                  <c:v>1.417685E-8</c:v>
                </c:pt>
                <c:pt idx="4174">
                  <c:v>1.417998E-8</c:v>
                </c:pt>
                <c:pt idx="4175">
                  <c:v>1.4183100000000001E-8</c:v>
                </c:pt>
                <c:pt idx="4176">
                  <c:v>1.4186229999999999E-8</c:v>
                </c:pt>
                <c:pt idx="4177">
                  <c:v>1.418935E-8</c:v>
                </c:pt>
                <c:pt idx="4178">
                  <c:v>1.419248E-8</c:v>
                </c:pt>
                <c:pt idx="4179">
                  <c:v>1.41956E-8</c:v>
                </c:pt>
                <c:pt idx="4180">
                  <c:v>1.419873E-8</c:v>
                </c:pt>
                <c:pt idx="4181">
                  <c:v>1.4201850000000001E-8</c:v>
                </c:pt>
                <c:pt idx="4182">
                  <c:v>1.4204980000000001E-8</c:v>
                </c:pt>
                <c:pt idx="4183">
                  <c:v>1.4208099999999999E-8</c:v>
                </c:pt>
                <c:pt idx="4184">
                  <c:v>1.421123E-8</c:v>
                </c:pt>
                <c:pt idx="4185">
                  <c:v>1.421435E-8</c:v>
                </c:pt>
                <c:pt idx="4186">
                  <c:v>1.421748E-8</c:v>
                </c:pt>
                <c:pt idx="4187">
                  <c:v>1.42206E-8</c:v>
                </c:pt>
                <c:pt idx="4188">
                  <c:v>1.422373E-8</c:v>
                </c:pt>
                <c:pt idx="4189">
                  <c:v>1.4226850000000001E-8</c:v>
                </c:pt>
                <c:pt idx="4190">
                  <c:v>1.4229979999999999E-8</c:v>
                </c:pt>
                <c:pt idx="4191">
                  <c:v>1.42331E-8</c:v>
                </c:pt>
                <c:pt idx="4192">
                  <c:v>1.423623E-8</c:v>
                </c:pt>
                <c:pt idx="4193">
                  <c:v>1.423935E-8</c:v>
                </c:pt>
                <c:pt idx="4194">
                  <c:v>1.424248E-8</c:v>
                </c:pt>
                <c:pt idx="4195">
                  <c:v>1.4245600000000001E-8</c:v>
                </c:pt>
                <c:pt idx="4196">
                  <c:v>1.4248730000000001E-8</c:v>
                </c:pt>
                <c:pt idx="4197">
                  <c:v>1.4251849999999999E-8</c:v>
                </c:pt>
                <c:pt idx="4198">
                  <c:v>1.425498E-8</c:v>
                </c:pt>
                <c:pt idx="4199">
                  <c:v>1.42581E-8</c:v>
                </c:pt>
                <c:pt idx="4200">
                  <c:v>1.426123E-8</c:v>
                </c:pt>
                <c:pt idx="4201">
                  <c:v>1.426435E-8</c:v>
                </c:pt>
                <c:pt idx="4202">
                  <c:v>1.426748E-8</c:v>
                </c:pt>
                <c:pt idx="4203">
                  <c:v>1.4270600000000001E-8</c:v>
                </c:pt>
                <c:pt idx="4204">
                  <c:v>1.4273729999999999E-8</c:v>
                </c:pt>
                <c:pt idx="4205">
                  <c:v>1.427685E-8</c:v>
                </c:pt>
                <c:pt idx="4206">
                  <c:v>1.427998E-8</c:v>
                </c:pt>
                <c:pt idx="4207">
                  <c:v>1.42831E-8</c:v>
                </c:pt>
                <c:pt idx="4208">
                  <c:v>1.428623E-8</c:v>
                </c:pt>
                <c:pt idx="4209">
                  <c:v>1.428935E-8</c:v>
                </c:pt>
                <c:pt idx="4210">
                  <c:v>1.4292480000000001E-8</c:v>
                </c:pt>
                <c:pt idx="4211">
                  <c:v>1.4295599999999999E-8</c:v>
                </c:pt>
                <c:pt idx="4212">
                  <c:v>1.4298729999999999E-8</c:v>
                </c:pt>
                <c:pt idx="4213">
                  <c:v>1.430185E-8</c:v>
                </c:pt>
                <c:pt idx="4214">
                  <c:v>1.430498E-8</c:v>
                </c:pt>
                <c:pt idx="4215">
                  <c:v>1.43081E-8</c:v>
                </c:pt>
                <c:pt idx="4216">
                  <c:v>1.431123E-8</c:v>
                </c:pt>
                <c:pt idx="4217">
                  <c:v>1.4314350000000001E-8</c:v>
                </c:pt>
                <c:pt idx="4218">
                  <c:v>1.4317479999999999E-8</c:v>
                </c:pt>
                <c:pt idx="4219">
                  <c:v>1.43206E-8</c:v>
                </c:pt>
                <c:pt idx="4220">
                  <c:v>1.432373E-8</c:v>
                </c:pt>
                <c:pt idx="4221">
                  <c:v>1.432685E-8</c:v>
                </c:pt>
                <c:pt idx="4222">
                  <c:v>1.432998E-8</c:v>
                </c:pt>
                <c:pt idx="4223">
                  <c:v>1.43331E-8</c:v>
                </c:pt>
                <c:pt idx="4224">
                  <c:v>1.4336230000000001E-8</c:v>
                </c:pt>
                <c:pt idx="4225">
                  <c:v>1.4339349999999999E-8</c:v>
                </c:pt>
                <c:pt idx="4226">
                  <c:v>1.4342479999999999E-8</c:v>
                </c:pt>
                <c:pt idx="4227">
                  <c:v>1.43456E-8</c:v>
                </c:pt>
                <c:pt idx="4228">
                  <c:v>1.434873E-8</c:v>
                </c:pt>
                <c:pt idx="4229">
                  <c:v>1.435185E-8</c:v>
                </c:pt>
                <c:pt idx="4230">
                  <c:v>1.435498E-8</c:v>
                </c:pt>
                <c:pt idx="4231">
                  <c:v>1.4358100000000001E-8</c:v>
                </c:pt>
                <c:pt idx="4232">
                  <c:v>1.4361229999999999E-8</c:v>
                </c:pt>
                <c:pt idx="4233">
                  <c:v>1.436435E-8</c:v>
                </c:pt>
                <c:pt idx="4234">
                  <c:v>1.436748E-8</c:v>
                </c:pt>
                <c:pt idx="4235">
                  <c:v>1.43706E-8</c:v>
                </c:pt>
                <c:pt idx="4236">
                  <c:v>1.437373E-8</c:v>
                </c:pt>
                <c:pt idx="4237">
                  <c:v>1.437685E-8</c:v>
                </c:pt>
                <c:pt idx="4238">
                  <c:v>1.4379980000000001E-8</c:v>
                </c:pt>
                <c:pt idx="4239">
                  <c:v>1.4383099999999999E-8</c:v>
                </c:pt>
                <c:pt idx="4240">
                  <c:v>1.4386229999999999E-8</c:v>
                </c:pt>
                <c:pt idx="4241">
                  <c:v>1.438935E-8</c:v>
                </c:pt>
                <c:pt idx="4242">
                  <c:v>1.439248E-8</c:v>
                </c:pt>
                <c:pt idx="4243">
                  <c:v>1.43956E-8</c:v>
                </c:pt>
                <c:pt idx="4244">
                  <c:v>1.439873E-8</c:v>
                </c:pt>
                <c:pt idx="4245">
                  <c:v>1.4401850000000001E-8</c:v>
                </c:pt>
                <c:pt idx="4246">
                  <c:v>1.4404979999999999E-8</c:v>
                </c:pt>
                <c:pt idx="4247">
                  <c:v>1.4408099999999999E-8</c:v>
                </c:pt>
                <c:pt idx="4248">
                  <c:v>1.441123E-8</c:v>
                </c:pt>
                <c:pt idx="4249">
                  <c:v>1.441435E-8</c:v>
                </c:pt>
                <c:pt idx="4250">
                  <c:v>1.441748E-8</c:v>
                </c:pt>
                <c:pt idx="4251">
                  <c:v>1.44206E-8</c:v>
                </c:pt>
                <c:pt idx="4252">
                  <c:v>1.4423730000000001E-8</c:v>
                </c:pt>
                <c:pt idx="4253">
                  <c:v>1.4426849999999999E-8</c:v>
                </c:pt>
                <c:pt idx="4254">
                  <c:v>1.4429979999999999E-8</c:v>
                </c:pt>
                <c:pt idx="4255">
                  <c:v>1.44331E-8</c:v>
                </c:pt>
                <c:pt idx="4256">
                  <c:v>1.443623E-8</c:v>
                </c:pt>
                <c:pt idx="4257">
                  <c:v>1.443935E-8</c:v>
                </c:pt>
                <c:pt idx="4258">
                  <c:v>1.444248E-8</c:v>
                </c:pt>
                <c:pt idx="4259">
                  <c:v>1.4445600000000001E-8</c:v>
                </c:pt>
                <c:pt idx="4260">
                  <c:v>1.4448729999999999E-8</c:v>
                </c:pt>
                <c:pt idx="4261">
                  <c:v>1.4451849999999999E-8</c:v>
                </c:pt>
                <c:pt idx="4262">
                  <c:v>1.445498E-8</c:v>
                </c:pt>
                <c:pt idx="4263">
                  <c:v>1.44581E-8</c:v>
                </c:pt>
                <c:pt idx="4264">
                  <c:v>1.446123E-8</c:v>
                </c:pt>
                <c:pt idx="4265">
                  <c:v>1.446435E-8</c:v>
                </c:pt>
                <c:pt idx="4266">
                  <c:v>1.4467480000000001E-8</c:v>
                </c:pt>
                <c:pt idx="4267">
                  <c:v>1.4470599999999999E-8</c:v>
                </c:pt>
                <c:pt idx="4268">
                  <c:v>1.4473729999999999E-8</c:v>
                </c:pt>
                <c:pt idx="4269">
                  <c:v>1.447685E-8</c:v>
                </c:pt>
                <c:pt idx="4270">
                  <c:v>1.447998E-8</c:v>
                </c:pt>
                <c:pt idx="4271">
                  <c:v>1.44831E-8</c:v>
                </c:pt>
                <c:pt idx="4272">
                  <c:v>1.448623E-8</c:v>
                </c:pt>
                <c:pt idx="4273">
                  <c:v>1.4489350000000001E-8</c:v>
                </c:pt>
                <c:pt idx="4274">
                  <c:v>1.4492480000000001E-8</c:v>
                </c:pt>
                <c:pt idx="4275">
                  <c:v>1.4495599999999999E-8</c:v>
                </c:pt>
                <c:pt idx="4276">
                  <c:v>1.449873E-8</c:v>
                </c:pt>
                <c:pt idx="4277">
                  <c:v>1.450185E-8</c:v>
                </c:pt>
                <c:pt idx="4278">
                  <c:v>1.450498E-8</c:v>
                </c:pt>
                <c:pt idx="4279">
                  <c:v>1.45081E-8</c:v>
                </c:pt>
                <c:pt idx="4280">
                  <c:v>1.4511230000000001E-8</c:v>
                </c:pt>
                <c:pt idx="4281">
                  <c:v>1.4514349999999999E-8</c:v>
                </c:pt>
                <c:pt idx="4282">
                  <c:v>1.4517479999999999E-8</c:v>
                </c:pt>
                <c:pt idx="4283">
                  <c:v>1.45206E-8</c:v>
                </c:pt>
                <c:pt idx="4284">
                  <c:v>1.452373E-8</c:v>
                </c:pt>
                <c:pt idx="4285">
                  <c:v>1.452685E-8</c:v>
                </c:pt>
                <c:pt idx="4286">
                  <c:v>1.452998E-8</c:v>
                </c:pt>
                <c:pt idx="4287">
                  <c:v>1.4533100000000001E-8</c:v>
                </c:pt>
                <c:pt idx="4288">
                  <c:v>1.4536230000000001E-8</c:v>
                </c:pt>
                <c:pt idx="4289">
                  <c:v>1.4539349999999999E-8</c:v>
                </c:pt>
                <c:pt idx="4290">
                  <c:v>1.454248E-8</c:v>
                </c:pt>
                <c:pt idx="4291">
                  <c:v>1.45456E-8</c:v>
                </c:pt>
                <c:pt idx="4292">
                  <c:v>1.454873E-8</c:v>
                </c:pt>
                <c:pt idx="4293">
                  <c:v>1.455185E-8</c:v>
                </c:pt>
                <c:pt idx="4294">
                  <c:v>1.4554980000000001E-8</c:v>
                </c:pt>
                <c:pt idx="4295">
                  <c:v>1.4558099999999999E-8</c:v>
                </c:pt>
                <c:pt idx="4296">
                  <c:v>1.4561229999999999E-8</c:v>
                </c:pt>
                <c:pt idx="4297">
                  <c:v>1.456435E-8</c:v>
                </c:pt>
                <c:pt idx="4298">
                  <c:v>1.456748E-8</c:v>
                </c:pt>
                <c:pt idx="4299">
                  <c:v>1.45706E-8</c:v>
                </c:pt>
                <c:pt idx="4300">
                  <c:v>1.457373E-8</c:v>
                </c:pt>
                <c:pt idx="4301">
                  <c:v>1.4576850000000001E-8</c:v>
                </c:pt>
                <c:pt idx="4302">
                  <c:v>1.4579980000000001E-8</c:v>
                </c:pt>
                <c:pt idx="4303">
                  <c:v>1.4583099999999999E-8</c:v>
                </c:pt>
                <c:pt idx="4304">
                  <c:v>1.458623E-8</c:v>
                </c:pt>
                <c:pt idx="4305">
                  <c:v>1.458935E-8</c:v>
                </c:pt>
                <c:pt idx="4306">
                  <c:v>1.459248E-8</c:v>
                </c:pt>
                <c:pt idx="4307">
                  <c:v>1.45956E-8</c:v>
                </c:pt>
                <c:pt idx="4308">
                  <c:v>1.4598730000000001E-8</c:v>
                </c:pt>
                <c:pt idx="4309">
                  <c:v>1.4601850000000001E-8</c:v>
                </c:pt>
                <c:pt idx="4310">
                  <c:v>1.4604979999999999E-8</c:v>
                </c:pt>
                <c:pt idx="4311">
                  <c:v>1.46081E-8</c:v>
                </c:pt>
                <c:pt idx="4312">
                  <c:v>1.461123E-8</c:v>
                </c:pt>
                <c:pt idx="4313">
                  <c:v>1.461435E-8</c:v>
                </c:pt>
                <c:pt idx="4314">
                  <c:v>1.461748E-8</c:v>
                </c:pt>
                <c:pt idx="4315">
                  <c:v>1.4620600000000001E-8</c:v>
                </c:pt>
                <c:pt idx="4316">
                  <c:v>1.4623730000000001E-8</c:v>
                </c:pt>
                <c:pt idx="4317">
                  <c:v>1.4626849999999999E-8</c:v>
                </c:pt>
                <c:pt idx="4318">
                  <c:v>1.462998E-8</c:v>
                </c:pt>
                <c:pt idx="4319">
                  <c:v>1.46331E-8</c:v>
                </c:pt>
                <c:pt idx="4320">
                  <c:v>1.463623E-8</c:v>
                </c:pt>
                <c:pt idx="4321">
                  <c:v>1.463935E-8</c:v>
                </c:pt>
                <c:pt idx="4322">
                  <c:v>1.464248E-8</c:v>
                </c:pt>
                <c:pt idx="4323">
                  <c:v>1.4645600000000001E-8</c:v>
                </c:pt>
                <c:pt idx="4324">
                  <c:v>1.4648729999999999E-8</c:v>
                </c:pt>
                <c:pt idx="4325">
                  <c:v>1.465185E-8</c:v>
                </c:pt>
                <c:pt idx="4326">
                  <c:v>1.465498E-8</c:v>
                </c:pt>
                <c:pt idx="4327">
                  <c:v>1.46581E-8</c:v>
                </c:pt>
                <c:pt idx="4328">
                  <c:v>1.466123E-8</c:v>
                </c:pt>
                <c:pt idx="4329">
                  <c:v>1.4664350000000001E-8</c:v>
                </c:pt>
                <c:pt idx="4330">
                  <c:v>1.4667480000000001E-8</c:v>
                </c:pt>
                <c:pt idx="4331">
                  <c:v>1.4670599999999999E-8</c:v>
                </c:pt>
                <c:pt idx="4332">
                  <c:v>1.467373E-8</c:v>
                </c:pt>
                <c:pt idx="4333">
                  <c:v>1.467685E-8</c:v>
                </c:pt>
                <c:pt idx="4334">
                  <c:v>1.467998E-8</c:v>
                </c:pt>
                <c:pt idx="4335">
                  <c:v>1.46831E-8</c:v>
                </c:pt>
                <c:pt idx="4336">
                  <c:v>1.468623E-8</c:v>
                </c:pt>
                <c:pt idx="4337">
                  <c:v>1.4689350000000001E-8</c:v>
                </c:pt>
                <c:pt idx="4338">
                  <c:v>1.4692479999999999E-8</c:v>
                </c:pt>
                <c:pt idx="4339">
                  <c:v>1.46956E-8</c:v>
                </c:pt>
                <c:pt idx="4340">
                  <c:v>1.469873E-8</c:v>
                </c:pt>
                <c:pt idx="4341">
                  <c:v>1.470185E-8</c:v>
                </c:pt>
                <c:pt idx="4342">
                  <c:v>1.470498E-8</c:v>
                </c:pt>
                <c:pt idx="4343">
                  <c:v>1.4708100000000001E-8</c:v>
                </c:pt>
                <c:pt idx="4344">
                  <c:v>1.4711230000000001E-8</c:v>
                </c:pt>
                <c:pt idx="4345">
                  <c:v>1.4714349999999999E-8</c:v>
                </c:pt>
                <c:pt idx="4346">
                  <c:v>1.471748E-8</c:v>
                </c:pt>
                <c:pt idx="4347">
                  <c:v>1.47206E-8</c:v>
                </c:pt>
                <c:pt idx="4348">
                  <c:v>1.472373E-8</c:v>
                </c:pt>
                <c:pt idx="4349">
                  <c:v>1.472685E-8</c:v>
                </c:pt>
                <c:pt idx="4350">
                  <c:v>1.472998E-8</c:v>
                </c:pt>
                <c:pt idx="4351">
                  <c:v>1.4733100000000001E-8</c:v>
                </c:pt>
                <c:pt idx="4352">
                  <c:v>1.4736229999999999E-8</c:v>
                </c:pt>
                <c:pt idx="4353">
                  <c:v>1.473935E-8</c:v>
                </c:pt>
                <c:pt idx="4354">
                  <c:v>1.474248E-8</c:v>
                </c:pt>
                <c:pt idx="4355">
                  <c:v>1.47456E-8</c:v>
                </c:pt>
                <c:pt idx="4356">
                  <c:v>1.474873E-8</c:v>
                </c:pt>
                <c:pt idx="4357">
                  <c:v>1.4751850000000001E-8</c:v>
                </c:pt>
                <c:pt idx="4358">
                  <c:v>1.4754980000000001E-8</c:v>
                </c:pt>
                <c:pt idx="4359">
                  <c:v>1.4758099999999999E-8</c:v>
                </c:pt>
                <c:pt idx="4360">
                  <c:v>1.4761229999999999E-8</c:v>
                </c:pt>
                <c:pt idx="4361">
                  <c:v>1.476435E-8</c:v>
                </c:pt>
                <c:pt idx="4362">
                  <c:v>1.476748E-8</c:v>
                </c:pt>
                <c:pt idx="4363">
                  <c:v>1.47706E-8</c:v>
                </c:pt>
                <c:pt idx="4364">
                  <c:v>1.477373E-8</c:v>
                </c:pt>
                <c:pt idx="4365">
                  <c:v>1.4776850000000001E-8</c:v>
                </c:pt>
                <c:pt idx="4366">
                  <c:v>1.4779979999999999E-8</c:v>
                </c:pt>
                <c:pt idx="4367">
                  <c:v>1.47831E-8</c:v>
                </c:pt>
                <c:pt idx="4368">
                  <c:v>1.478623E-8</c:v>
                </c:pt>
                <c:pt idx="4369">
                  <c:v>1.478935E-8</c:v>
                </c:pt>
                <c:pt idx="4370">
                  <c:v>1.479248E-8</c:v>
                </c:pt>
                <c:pt idx="4371">
                  <c:v>1.47956E-8</c:v>
                </c:pt>
                <c:pt idx="4372">
                  <c:v>1.4798730000000001E-8</c:v>
                </c:pt>
                <c:pt idx="4373">
                  <c:v>1.4801849999999999E-8</c:v>
                </c:pt>
                <c:pt idx="4374">
                  <c:v>1.4804979999999999E-8</c:v>
                </c:pt>
                <c:pt idx="4375">
                  <c:v>1.48081E-8</c:v>
                </c:pt>
                <c:pt idx="4376">
                  <c:v>1.481123E-8</c:v>
                </c:pt>
                <c:pt idx="4377">
                  <c:v>1.481435E-8</c:v>
                </c:pt>
                <c:pt idx="4378">
                  <c:v>1.481748E-8</c:v>
                </c:pt>
                <c:pt idx="4379">
                  <c:v>1.4820600000000001E-8</c:v>
                </c:pt>
                <c:pt idx="4380">
                  <c:v>1.4823729999999999E-8</c:v>
                </c:pt>
                <c:pt idx="4381">
                  <c:v>1.482685E-8</c:v>
                </c:pt>
                <c:pt idx="4382">
                  <c:v>1.482998E-8</c:v>
                </c:pt>
                <c:pt idx="4383">
                  <c:v>1.48331E-8</c:v>
                </c:pt>
                <c:pt idx="4384">
                  <c:v>1.483623E-8</c:v>
                </c:pt>
                <c:pt idx="4385">
                  <c:v>1.483935E-8</c:v>
                </c:pt>
                <c:pt idx="4386">
                  <c:v>1.4842480000000001E-8</c:v>
                </c:pt>
                <c:pt idx="4387">
                  <c:v>1.4845599999999999E-8</c:v>
                </c:pt>
                <c:pt idx="4388">
                  <c:v>1.4848729999999999E-8</c:v>
                </c:pt>
                <c:pt idx="4389">
                  <c:v>1.485185E-8</c:v>
                </c:pt>
                <c:pt idx="4390">
                  <c:v>1.485498E-8</c:v>
                </c:pt>
                <c:pt idx="4391">
                  <c:v>1.48581E-8</c:v>
                </c:pt>
                <c:pt idx="4392">
                  <c:v>1.486123E-8</c:v>
                </c:pt>
                <c:pt idx="4393">
                  <c:v>1.4864350000000001E-8</c:v>
                </c:pt>
                <c:pt idx="4394">
                  <c:v>1.4867479999999999E-8</c:v>
                </c:pt>
                <c:pt idx="4395">
                  <c:v>1.4870599999999999E-8</c:v>
                </c:pt>
                <c:pt idx="4396">
                  <c:v>1.487373E-8</c:v>
                </c:pt>
                <c:pt idx="4397">
                  <c:v>1.487685E-8</c:v>
                </c:pt>
                <c:pt idx="4398">
                  <c:v>1.487998E-8</c:v>
                </c:pt>
                <c:pt idx="4399">
                  <c:v>1.48831E-8</c:v>
                </c:pt>
                <c:pt idx="4400">
                  <c:v>1.4886230000000001E-8</c:v>
                </c:pt>
                <c:pt idx="4401">
                  <c:v>1.4889349999999999E-8</c:v>
                </c:pt>
                <c:pt idx="4402">
                  <c:v>1.4892479999999999E-8</c:v>
                </c:pt>
                <c:pt idx="4403">
                  <c:v>1.48956E-8</c:v>
                </c:pt>
                <c:pt idx="4404">
                  <c:v>1.489873E-8</c:v>
                </c:pt>
                <c:pt idx="4405">
                  <c:v>1.4901849999999999E-8</c:v>
                </c:pt>
                <c:pt idx="4406">
                  <c:v>1.490498E-8</c:v>
                </c:pt>
                <c:pt idx="4407">
                  <c:v>1.4908099999999999E-8</c:v>
                </c:pt>
                <c:pt idx="4408">
                  <c:v>1.4911230000000001E-8</c:v>
                </c:pt>
                <c:pt idx="4409">
                  <c:v>1.4914349999999999E-8</c:v>
                </c:pt>
                <c:pt idx="4410">
                  <c:v>1.4917480000000001E-8</c:v>
                </c:pt>
                <c:pt idx="4411">
                  <c:v>1.49206E-8</c:v>
                </c:pt>
                <c:pt idx="4412">
                  <c:v>1.4923729999999998E-8</c:v>
                </c:pt>
                <c:pt idx="4413">
                  <c:v>1.492685E-8</c:v>
                </c:pt>
                <c:pt idx="4414">
                  <c:v>1.4929979999999999E-8</c:v>
                </c:pt>
                <c:pt idx="4415">
                  <c:v>1.4933100000000001E-8</c:v>
                </c:pt>
                <c:pt idx="4416">
                  <c:v>1.4936229999999999E-8</c:v>
                </c:pt>
                <c:pt idx="4417">
                  <c:v>1.4939350000000001E-8</c:v>
                </c:pt>
                <c:pt idx="4418">
                  <c:v>1.494248E-8</c:v>
                </c:pt>
                <c:pt idx="4419">
                  <c:v>1.4945599999999999E-8</c:v>
                </c:pt>
                <c:pt idx="4420">
                  <c:v>1.494873E-8</c:v>
                </c:pt>
                <c:pt idx="4421">
                  <c:v>1.4951849999999999E-8</c:v>
                </c:pt>
                <c:pt idx="4422">
                  <c:v>1.4954980000000001E-8</c:v>
                </c:pt>
                <c:pt idx="4423">
                  <c:v>1.4958099999999999E-8</c:v>
                </c:pt>
                <c:pt idx="4424">
                  <c:v>1.4961230000000001E-8</c:v>
                </c:pt>
                <c:pt idx="4425">
                  <c:v>1.496435E-8</c:v>
                </c:pt>
                <c:pt idx="4426">
                  <c:v>1.4967479999999998E-8</c:v>
                </c:pt>
                <c:pt idx="4427">
                  <c:v>1.49706E-8</c:v>
                </c:pt>
                <c:pt idx="4428">
                  <c:v>1.4973729999999999E-8</c:v>
                </c:pt>
                <c:pt idx="4429">
                  <c:v>1.4976850000000001E-8</c:v>
                </c:pt>
                <c:pt idx="4430">
                  <c:v>1.4979979999999999E-8</c:v>
                </c:pt>
                <c:pt idx="4431">
                  <c:v>1.4983100000000001E-8</c:v>
                </c:pt>
                <c:pt idx="4432">
                  <c:v>1.498623E-8</c:v>
                </c:pt>
                <c:pt idx="4433">
                  <c:v>1.4989349999999998E-8</c:v>
                </c:pt>
                <c:pt idx="4434">
                  <c:v>1.499248E-8</c:v>
                </c:pt>
                <c:pt idx="4435">
                  <c:v>1.4995599999999999E-8</c:v>
                </c:pt>
                <c:pt idx="4436">
                  <c:v>1.4998730000000001E-8</c:v>
                </c:pt>
                <c:pt idx="4437">
                  <c:v>1.5001849999999999E-8</c:v>
                </c:pt>
                <c:pt idx="4438">
                  <c:v>1.5004980000000001E-8</c:v>
                </c:pt>
                <c:pt idx="4439">
                  <c:v>1.50081E-8</c:v>
                </c:pt>
                <c:pt idx="4440">
                  <c:v>1.5011229999999998E-8</c:v>
                </c:pt>
                <c:pt idx="4441">
                  <c:v>1.501435E-8</c:v>
                </c:pt>
                <c:pt idx="4442">
                  <c:v>1.5017479999999999E-8</c:v>
                </c:pt>
                <c:pt idx="4443">
                  <c:v>1.5020600000000001E-8</c:v>
                </c:pt>
                <c:pt idx="4444">
                  <c:v>1.5023729999999999E-8</c:v>
                </c:pt>
                <c:pt idx="4445">
                  <c:v>1.5026850000000001E-8</c:v>
                </c:pt>
                <c:pt idx="4446">
                  <c:v>1.502998E-8</c:v>
                </c:pt>
                <c:pt idx="4447">
                  <c:v>1.5033099999999998E-8</c:v>
                </c:pt>
                <c:pt idx="4448">
                  <c:v>1.503623E-8</c:v>
                </c:pt>
                <c:pt idx="4449">
                  <c:v>1.5039349999999999E-8</c:v>
                </c:pt>
                <c:pt idx="4450">
                  <c:v>1.5042480000000001E-8</c:v>
                </c:pt>
                <c:pt idx="4451">
                  <c:v>1.5045599999999999E-8</c:v>
                </c:pt>
                <c:pt idx="4452">
                  <c:v>1.5048730000000001E-8</c:v>
                </c:pt>
                <c:pt idx="4453">
                  <c:v>1.505185E-8</c:v>
                </c:pt>
                <c:pt idx="4454">
                  <c:v>1.5054979999999998E-8</c:v>
                </c:pt>
                <c:pt idx="4455">
                  <c:v>1.50581E-8</c:v>
                </c:pt>
                <c:pt idx="4456">
                  <c:v>1.5061229999999999E-8</c:v>
                </c:pt>
                <c:pt idx="4457">
                  <c:v>1.5064350000000001E-8</c:v>
                </c:pt>
                <c:pt idx="4458">
                  <c:v>1.5067479999999999E-8</c:v>
                </c:pt>
                <c:pt idx="4459">
                  <c:v>1.5070600000000001E-8</c:v>
                </c:pt>
                <c:pt idx="4460">
                  <c:v>1.507373E-8</c:v>
                </c:pt>
                <c:pt idx="4461">
                  <c:v>1.5076849999999998E-8</c:v>
                </c:pt>
                <c:pt idx="4462">
                  <c:v>1.507998E-8</c:v>
                </c:pt>
                <c:pt idx="4463">
                  <c:v>1.5083099999999999E-8</c:v>
                </c:pt>
                <c:pt idx="4464">
                  <c:v>1.5086230000000001E-8</c:v>
                </c:pt>
                <c:pt idx="4465">
                  <c:v>1.5089349999999999E-8</c:v>
                </c:pt>
                <c:pt idx="4466">
                  <c:v>1.5092480000000001E-8</c:v>
                </c:pt>
                <c:pt idx="4467">
                  <c:v>1.50956E-8</c:v>
                </c:pt>
                <c:pt idx="4468">
                  <c:v>1.5098729999999998E-8</c:v>
                </c:pt>
                <c:pt idx="4469">
                  <c:v>1.510185E-8</c:v>
                </c:pt>
                <c:pt idx="4470">
                  <c:v>1.5104979999999999E-8</c:v>
                </c:pt>
                <c:pt idx="4471">
                  <c:v>1.5108100000000001E-8</c:v>
                </c:pt>
                <c:pt idx="4472">
                  <c:v>1.5111229999999999E-8</c:v>
                </c:pt>
                <c:pt idx="4473">
                  <c:v>1.5114350000000001E-8</c:v>
                </c:pt>
                <c:pt idx="4474">
                  <c:v>1.511748E-8</c:v>
                </c:pt>
                <c:pt idx="4475">
                  <c:v>1.5120599999999998E-8</c:v>
                </c:pt>
                <c:pt idx="4476">
                  <c:v>1.512373E-8</c:v>
                </c:pt>
                <c:pt idx="4477">
                  <c:v>1.5126849999999999E-8</c:v>
                </c:pt>
                <c:pt idx="4478">
                  <c:v>1.5129980000000001E-8</c:v>
                </c:pt>
                <c:pt idx="4479">
                  <c:v>1.5133099999999999E-8</c:v>
                </c:pt>
                <c:pt idx="4480">
                  <c:v>1.5136230000000001E-8</c:v>
                </c:pt>
                <c:pt idx="4481">
                  <c:v>1.513935E-8</c:v>
                </c:pt>
                <c:pt idx="4482">
                  <c:v>1.5142479999999998E-8</c:v>
                </c:pt>
                <c:pt idx="4483">
                  <c:v>1.51456E-8</c:v>
                </c:pt>
                <c:pt idx="4484">
                  <c:v>1.5148729999999999E-8</c:v>
                </c:pt>
                <c:pt idx="4485">
                  <c:v>1.5151850000000001E-8</c:v>
                </c:pt>
                <c:pt idx="4486">
                  <c:v>1.5154979999999999E-8</c:v>
                </c:pt>
                <c:pt idx="4487">
                  <c:v>1.5158100000000001E-8</c:v>
                </c:pt>
                <c:pt idx="4488">
                  <c:v>1.516123E-8</c:v>
                </c:pt>
                <c:pt idx="4489">
                  <c:v>1.5164349999999998E-8</c:v>
                </c:pt>
                <c:pt idx="4490">
                  <c:v>1.516748E-8</c:v>
                </c:pt>
                <c:pt idx="4491">
                  <c:v>1.5170599999999999E-8</c:v>
                </c:pt>
                <c:pt idx="4492">
                  <c:v>1.5173730000000001E-8</c:v>
                </c:pt>
                <c:pt idx="4493">
                  <c:v>1.5176849999999999E-8</c:v>
                </c:pt>
                <c:pt idx="4494">
                  <c:v>1.5179980000000001E-8</c:v>
                </c:pt>
                <c:pt idx="4495">
                  <c:v>1.51831E-8</c:v>
                </c:pt>
                <c:pt idx="4496">
                  <c:v>1.5186230000000002E-8</c:v>
                </c:pt>
                <c:pt idx="4497">
                  <c:v>1.518935E-8</c:v>
                </c:pt>
                <c:pt idx="4498">
                  <c:v>1.5192479999999999E-8</c:v>
                </c:pt>
                <c:pt idx="4499">
                  <c:v>1.5195600000000001E-8</c:v>
                </c:pt>
                <c:pt idx="4500">
                  <c:v>1.5198729999999999E-8</c:v>
                </c:pt>
                <c:pt idx="4501">
                  <c:v>1.5201850000000001E-8</c:v>
                </c:pt>
                <c:pt idx="4502">
                  <c:v>1.520498E-8</c:v>
                </c:pt>
                <c:pt idx="4503">
                  <c:v>1.5208099999999998E-8</c:v>
                </c:pt>
                <c:pt idx="4504">
                  <c:v>1.521123E-8</c:v>
                </c:pt>
                <c:pt idx="4505">
                  <c:v>1.5214349999999999E-8</c:v>
                </c:pt>
                <c:pt idx="4506">
                  <c:v>1.5217480000000001E-8</c:v>
                </c:pt>
                <c:pt idx="4507">
                  <c:v>1.5220599999999999E-8</c:v>
                </c:pt>
                <c:pt idx="4508">
                  <c:v>1.5223730000000001E-8</c:v>
                </c:pt>
                <c:pt idx="4509">
                  <c:v>1.522685E-8</c:v>
                </c:pt>
                <c:pt idx="4510">
                  <c:v>1.5229980000000002E-8</c:v>
                </c:pt>
                <c:pt idx="4511">
                  <c:v>1.52331E-8</c:v>
                </c:pt>
                <c:pt idx="4512">
                  <c:v>1.5236229999999999E-8</c:v>
                </c:pt>
                <c:pt idx="4513">
                  <c:v>1.5239350000000001E-8</c:v>
                </c:pt>
                <c:pt idx="4514">
                  <c:v>1.5242479999999999E-8</c:v>
                </c:pt>
                <c:pt idx="4515">
                  <c:v>1.5245600000000001E-8</c:v>
                </c:pt>
                <c:pt idx="4516">
                  <c:v>1.524873E-8</c:v>
                </c:pt>
                <c:pt idx="4517">
                  <c:v>1.5251849999999998E-8</c:v>
                </c:pt>
                <c:pt idx="4518">
                  <c:v>1.525498E-8</c:v>
                </c:pt>
                <c:pt idx="4519">
                  <c:v>1.5258099999999999E-8</c:v>
                </c:pt>
                <c:pt idx="4520">
                  <c:v>1.5261230000000001E-8</c:v>
                </c:pt>
                <c:pt idx="4521">
                  <c:v>1.5264349999999999E-8</c:v>
                </c:pt>
                <c:pt idx="4522">
                  <c:v>1.5267480000000001E-8</c:v>
                </c:pt>
                <c:pt idx="4523">
                  <c:v>1.52706E-8</c:v>
                </c:pt>
                <c:pt idx="4524">
                  <c:v>1.5273730000000002E-8</c:v>
                </c:pt>
                <c:pt idx="4525">
                  <c:v>1.527685E-8</c:v>
                </c:pt>
                <c:pt idx="4526">
                  <c:v>1.5279979999999999E-8</c:v>
                </c:pt>
                <c:pt idx="4527">
                  <c:v>1.5283100000000001E-8</c:v>
                </c:pt>
                <c:pt idx="4528">
                  <c:v>1.5286229999999999E-8</c:v>
                </c:pt>
                <c:pt idx="4529">
                  <c:v>1.5289350000000001E-8</c:v>
                </c:pt>
                <c:pt idx="4530">
                  <c:v>1.529248E-8</c:v>
                </c:pt>
                <c:pt idx="4531">
                  <c:v>1.5295600000000002E-8</c:v>
                </c:pt>
                <c:pt idx="4532">
                  <c:v>1.529873E-8</c:v>
                </c:pt>
                <c:pt idx="4533">
                  <c:v>1.5301849999999999E-8</c:v>
                </c:pt>
                <c:pt idx="4534">
                  <c:v>1.5304980000000001E-8</c:v>
                </c:pt>
                <c:pt idx="4535">
                  <c:v>1.5308099999999999E-8</c:v>
                </c:pt>
                <c:pt idx="4536">
                  <c:v>1.5311230000000001E-8</c:v>
                </c:pt>
                <c:pt idx="4537">
                  <c:v>1.531435E-8</c:v>
                </c:pt>
                <c:pt idx="4538">
                  <c:v>1.5317480000000002E-8</c:v>
                </c:pt>
                <c:pt idx="4539">
                  <c:v>1.53206E-8</c:v>
                </c:pt>
                <c:pt idx="4540">
                  <c:v>1.5323729999999999E-8</c:v>
                </c:pt>
                <c:pt idx="4541">
                  <c:v>1.5326850000000001E-8</c:v>
                </c:pt>
                <c:pt idx="4542">
                  <c:v>1.5329979999999999E-8</c:v>
                </c:pt>
                <c:pt idx="4543">
                  <c:v>1.5333100000000001E-8</c:v>
                </c:pt>
                <c:pt idx="4544">
                  <c:v>1.533623E-8</c:v>
                </c:pt>
                <c:pt idx="4545">
                  <c:v>1.5339350000000002E-8</c:v>
                </c:pt>
                <c:pt idx="4546">
                  <c:v>1.534248E-8</c:v>
                </c:pt>
                <c:pt idx="4547">
                  <c:v>1.5345599999999999E-8</c:v>
                </c:pt>
                <c:pt idx="4548">
                  <c:v>1.5348730000000001E-8</c:v>
                </c:pt>
                <c:pt idx="4549">
                  <c:v>1.5351849999999999E-8</c:v>
                </c:pt>
                <c:pt idx="4550">
                  <c:v>1.5354980000000001E-8</c:v>
                </c:pt>
                <c:pt idx="4551">
                  <c:v>1.53581E-8</c:v>
                </c:pt>
                <c:pt idx="4552">
                  <c:v>1.5361230000000002E-8</c:v>
                </c:pt>
                <c:pt idx="4553">
                  <c:v>1.536435E-8</c:v>
                </c:pt>
                <c:pt idx="4554">
                  <c:v>1.5367479999999999E-8</c:v>
                </c:pt>
                <c:pt idx="4555">
                  <c:v>1.5370600000000001E-8</c:v>
                </c:pt>
                <c:pt idx="4556">
                  <c:v>1.5373729999999999E-8</c:v>
                </c:pt>
                <c:pt idx="4557">
                  <c:v>1.5376850000000001E-8</c:v>
                </c:pt>
                <c:pt idx="4558">
                  <c:v>1.537998E-8</c:v>
                </c:pt>
                <c:pt idx="4559">
                  <c:v>1.5383100000000002E-8</c:v>
                </c:pt>
                <c:pt idx="4560">
                  <c:v>1.538623E-8</c:v>
                </c:pt>
                <c:pt idx="4561">
                  <c:v>1.5389349999999999E-8</c:v>
                </c:pt>
                <c:pt idx="4562">
                  <c:v>1.5392480000000001E-8</c:v>
                </c:pt>
                <c:pt idx="4563">
                  <c:v>1.5395599999999999E-8</c:v>
                </c:pt>
                <c:pt idx="4564">
                  <c:v>1.5398730000000001E-8</c:v>
                </c:pt>
                <c:pt idx="4565">
                  <c:v>1.540185E-8</c:v>
                </c:pt>
                <c:pt idx="4566">
                  <c:v>1.5404980000000002E-8</c:v>
                </c:pt>
                <c:pt idx="4567">
                  <c:v>1.54081E-8</c:v>
                </c:pt>
                <c:pt idx="4568">
                  <c:v>1.5411229999999999E-8</c:v>
                </c:pt>
                <c:pt idx="4569">
                  <c:v>1.5414350000000001E-8</c:v>
                </c:pt>
                <c:pt idx="4570">
                  <c:v>1.5417479999999999E-8</c:v>
                </c:pt>
                <c:pt idx="4571">
                  <c:v>1.5420600000000001E-8</c:v>
                </c:pt>
                <c:pt idx="4572">
                  <c:v>1.542373E-8</c:v>
                </c:pt>
                <c:pt idx="4573">
                  <c:v>1.5426850000000002E-8</c:v>
                </c:pt>
                <c:pt idx="4574">
                  <c:v>1.542998E-8</c:v>
                </c:pt>
                <c:pt idx="4575">
                  <c:v>1.5433099999999999E-8</c:v>
                </c:pt>
                <c:pt idx="4576">
                  <c:v>1.5436230000000001E-8</c:v>
                </c:pt>
                <c:pt idx="4577">
                  <c:v>1.5439349999999999E-8</c:v>
                </c:pt>
                <c:pt idx="4578">
                  <c:v>1.5442480000000001E-8</c:v>
                </c:pt>
                <c:pt idx="4579">
                  <c:v>1.54456E-8</c:v>
                </c:pt>
                <c:pt idx="4580">
                  <c:v>1.5448730000000002E-8</c:v>
                </c:pt>
                <c:pt idx="4581">
                  <c:v>1.545185E-8</c:v>
                </c:pt>
                <c:pt idx="4582">
                  <c:v>1.5454979999999999E-8</c:v>
                </c:pt>
                <c:pt idx="4583">
                  <c:v>1.5458100000000001E-8</c:v>
                </c:pt>
                <c:pt idx="4584">
                  <c:v>1.5461229999999999E-8</c:v>
                </c:pt>
                <c:pt idx="4585">
                  <c:v>1.5464350000000001E-8</c:v>
                </c:pt>
                <c:pt idx="4586">
                  <c:v>1.546748E-8</c:v>
                </c:pt>
                <c:pt idx="4587">
                  <c:v>1.5470600000000002E-8</c:v>
                </c:pt>
                <c:pt idx="4588">
                  <c:v>1.547373E-8</c:v>
                </c:pt>
                <c:pt idx="4589">
                  <c:v>1.5476849999999999E-8</c:v>
                </c:pt>
                <c:pt idx="4590">
                  <c:v>1.5479980000000001E-8</c:v>
                </c:pt>
                <c:pt idx="4591">
                  <c:v>1.5483099999999999E-8</c:v>
                </c:pt>
                <c:pt idx="4592">
                  <c:v>1.5486230000000001E-8</c:v>
                </c:pt>
                <c:pt idx="4593">
                  <c:v>1.548935E-8</c:v>
                </c:pt>
                <c:pt idx="4594">
                  <c:v>1.5492480000000001E-8</c:v>
                </c:pt>
                <c:pt idx="4595">
                  <c:v>1.54956E-8</c:v>
                </c:pt>
                <c:pt idx="4596">
                  <c:v>1.5498729999999999E-8</c:v>
                </c:pt>
                <c:pt idx="4597">
                  <c:v>1.5501850000000001E-8</c:v>
                </c:pt>
                <c:pt idx="4598">
                  <c:v>1.5504979999999999E-8</c:v>
                </c:pt>
                <c:pt idx="4599">
                  <c:v>1.5508100000000001E-8</c:v>
                </c:pt>
                <c:pt idx="4600">
                  <c:v>1.551123E-8</c:v>
                </c:pt>
                <c:pt idx="4601">
                  <c:v>1.5514350000000002E-8</c:v>
                </c:pt>
                <c:pt idx="4602">
                  <c:v>1.551748E-8</c:v>
                </c:pt>
                <c:pt idx="4603">
                  <c:v>1.5520599999999999E-8</c:v>
                </c:pt>
                <c:pt idx="4604">
                  <c:v>1.5523730000000001E-8</c:v>
                </c:pt>
                <c:pt idx="4605">
                  <c:v>1.5526849999999999E-8</c:v>
                </c:pt>
                <c:pt idx="4606">
                  <c:v>1.5529980000000001E-8</c:v>
                </c:pt>
                <c:pt idx="4607">
                  <c:v>1.55331E-8</c:v>
                </c:pt>
                <c:pt idx="4608">
                  <c:v>1.5536230000000001E-8</c:v>
                </c:pt>
                <c:pt idx="4609">
                  <c:v>1.553935E-8</c:v>
                </c:pt>
                <c:pt idx="4610">
                  <c:v>1.5542479999999999E-8</c:v>
                </c:pt>
                <c:pt idx="4611">
                  <c:v>1.5545600000000001E-8</c:v>
                </c:pt>
                <c:pt idx="4612">
                  <c:v>1.5548729999999999E-8</c:v>
                </c:pt>
                <c:pt idx="4613">
                  <c:v>1.5551850000000001E-8</c:v>
                </c:pt>
                <c:pt idx="4614">
                  <c:v>1.555498E-8</c:v>
                </c:pt>
                <c:pt idx="4615">
                  <c:v>1.5558100000000002E-8</c:v>
                </c:pt>
                <c:pt idx="4616">
                  <c:v>1.556123E-8</c:v>
                </c:pt>
                <c:pt idx="4617">
                  <c:v>1.5564349999999999E-8</c:v>
                </c:pt>
                <c:pt idx="4618">
                  <c:v>1.5567480000000001E-8</c:v>
                </c:pt>
                <c:pt idx="4619">
                  <c:v>1.5570599999999999E-8</c:v>
                </c:pt>
                <c:pt idx="4620">
                  <c:v>1.5573730000000001E-8</c:v>
                </c:pt>
                <c:pt idx="4621">
                  <c:v>1.557685E-8</c:v>
                </c:pt>
                <c:pt idx="4622">
                  <c:v>1.5579980000000001E-8</c:v>
                </c:pt>
                <c:pt idx="4623">
                  <c:v>1.55831E-8</c:v>
                </c:pt>
                <c:pt idx="4624">
                  <c:v>1.5586229999999999E-8</c:v>
                </c:pt>
                <c:pt idx="4625">
                  <c:v>1.5589350000000001E-8</c:v>
                </c:pt>
                <c:pt idx="4626">
                  <c:v>1.5592479999999999E-8</c:v>
                </c:pt>
                <c:pt idx="4627">
                  <c:v>1.5595600000000001E-8</c:v>
                </c:pt>
                <c:pt idx="4628">
                  <c:v>1.559873E-8</c:v>
                </c:pt>
                <c:pt idx="4629">
                  <c:v>1.5601850000000001E-8</c:v>
                </c:pt>
                <c:pt idx="4630">
                  <c:v>1.560498E-8</c:v>
                </c:pt>
                <c:pt idx="4631">
                  <c:v>1.5608099999999999E-8</c:v>
                </c:pt>
                <c:pt idx="4632">
                  <c:v>1.561123E-8</c:v>
                </c:pt>
                <c:pt idx="4633">
                  <c:v>1.5614349999999999E-8</c:v>
                </c:pt>
                <c:pt idx="4634">
                  <c:v>1.5617480000000001E-8</c:v>
                </c:pt>
                <c:pt idx="4635">
                  <c:v>1.56206E-8</c:v>
                </c:pt>
                <c:pt idx="4636">
                  <c:v>1.5623730000000001E-8</c:v>
                </c:pt>
                <c:pt idx="4637">
                  <c:v>1.562685E-8</c:v>
                </c:pt>
                <c:pt idx="4638">
                  <c:v>1.5629979999999999E-8</c:v>
                </c:pt>
                <c:pt idx="4639">
                  <c:v>1.5633100000000001E-8</c:v>
                </c:pt>
                <c:pt idx="4640">
                  <c:v>1.5636229999999999E-8</c:v>
                </c:pt>
                <c:pt idx="4641">
                  <c:v>1.5639350000000001E-8</c:v>
                </c:pt>
                <c:pt idx="4642">
                  <c:v>1.564248E-8</c:v>
                </c:pt>
                <c:pt idx="4643">
                  <c:v>1.5645600000000001E-8</c:v>
                </c:pt>
                <c:pt idx="4644">
                  <c:v>1.564873E-8</c:v>
                </c:pt>
                <c:pt idx="4645">
                  <c:v>1.5651849999999999E-8</c:v>
                </c:pt>
                <c:pt idx="4646">
                  <c:v>1.565498E-8</c:v>
                </c:pt>
                <c:pt idx="4647">
                  <c:v>1.5658099999999999E-8</c:v>
                </c:pt>
                <c:pt idx="4648">
                  <c:v>1.5661230000000001E-8</c:v>
                </c:pt>
                <c:pt idx="4649">
                  <c:v>1.566435E-8</c:v>
                </c:pt>
                <c:pt idx="4650">
                  <c:v>1.5667480000000001E-8</c:v>
                </c:pt>
                <c:pt idx="4651">
                  <c:v>1.56706E-8</c:v>
                </c:pt>
                <c:pt idx="4652">
                  <c:v>1.5673729999999999E-8</c:v>
                </c:pt>
                <c:pt idx="4653">
                  <c:v>1.5676850000000001E-8</c:v>
                </c:pt>
                <c:pt idx="4654">
                  <c:v>1.5679979999999999E-8</c:v>
                </c:pt>
                <c:pt idx="4655">
                  <c:v>1.5683100000000001E-8</c:v>
                </c:pt>
                <c:pt idx="4656">
                  <c:v>1.568623E-8</c:v>
                </c:pt>
                <c:pt idx="4657">
                  <c:v>1.5689350000000001E-8</c:v>
                </c:pt>
                <c:pt idx="4658">
                  <c:v>1.569248E-8</c:v>
                </c:pt>
                <c:pt idx="4659">
                  <c:v>1.5695599999999999E-8</c:v>
                </c:pt>
                <c:pt idx="4660">
                  <c:v>1.569873E-8</c:v>
                </c:pt>
                <c:pt idx="4661">
                  <c:v>1.5701849999999999E-8</c:v>
                </c:pt>
                <c:pt idx="4662">
                  <c:v>1.5704980000000001E-8</c:v>
                </c:pt>
                <c:pt idx="4663">
                  <c:v>1.57081E-8</c:v>
                </c:pt>
                <c:pt idx="4664">
                  <c:v>1.5711230000000001E-8</c:v>
                </c:pt>
                <c:pt idx="4665">
                  <c:v>1.571435E-8</c:v>
                </c:pt>
                <c:pt idx="4666">
                  <c:v>1.5717479999999999E-8</c:v>
                </c:pt>
                <c:pt idx="4667">
                  <c:v>1.57206E-8</c:v>
                </c:pt>
                <c:pt idx="4668">
                  <c:v>1.5723729999999999E-8</c:v>
                </c:pt>
                <c:pt idx="4669">
                  <c:v>1.5726850000000001E-8</c:v>
                </c:pt>
                <c:pt idx="4670">
                  <c:v>1.5729979999999999E-8</c:v>
                </c:pt>
                <c:pt idx="4671">
                  <c:v>1.5733100000000001E-8</c:v>
                </c:pt>
                <c:pt idx="4672">
                  <c:v>1.573623E-8</c:v>
                </c:pt>
                <c:pt idx="4673">
                  <c:v>1.5739349999999999E-8</c:v>
                </c:pt>
                <c:pt idx="4674">
                  <c:v>1.574248E-8</c:v>
                </c:pt>
                <c:pt idx="4675">
                  <c:v>1.5745599999999999E-8</c:v>
                </c:pt>
                <c:pt idx="4676">
                  <c:v>1.5748730000000001E-8</c:v>
                </c:pt>
                <c:pt idx="4677">
                  <c:v>1.575185E-8</c:v>
                </c:pt>
                <c:pt idx="4678">
                  <c:v>1.5754980000000001E-8</c:v>
                </c:pt>
                <c:pt idx="4679">
                  <c:v>1.57581E-8</c:v>
                </c:pt>
                <c:pt idx="4680">
                  <c:v>1.5761229999999999E-8</c:v>
                </c:pt>
                <c:pt idx="4681">
                  <c:v>1.576435E-8</c:v>
                </c:pt>
                <c:pt idx="4682">
                  <c:v>1.5767479999999999E-8</c:v>
                </c:pt>
                <c:pt idx="4683">
                  <c:v>1.5770600000000001E-8</c:v>
                </c:pt>
                <c:pt idx="4684">
                  <c:v>1.5773729999999999E-8</c:v>
                </c:pt>
                <c:pt idx="4685">
                  <c:v>1.5776850000000001E-8</c:v>
                </c:pt>
                <c:pt idx="4686">
                  <c:v>1.577998E-8</c:v>
                </c:pt>
                <c:pt idx="4687">
                  <c:v>1.5783099999999999E-8</c:v>
                </c:pt>
                <c:pt idx="4688">
                  <c:v>1.578623E-8</c:v>
                </c:pt>
                <c:pt idx="4689">
                  <c:v>1.5789349999999999E-8</c:v>
                </c:pt>
                <c:pt idx="4690">
                  <c:v>1.5792480000000001E-8</c:v>
                </c:pt>
                <c:pt idx="4691">
                  <c:v>1.57956E-8</c:v>
                </c:pt>
                <c:pt idx="4692">
                  <c:v>1.5798730000000001E-8</c:v>
                </c:pt>
                <c:pt idx="4693">
                  <c:v>1.580185E-8</c:v>
                </c:pt>
                <c:pt idx="4694">
                  <c:v>1.5804979999999998E-8</c:v>
                </c:pt>
                <c:pt idx="4695">
                  <c:v>1.58081E-8</c:v>
                </c:pt>
                <c:pt idx="4696">
                  <c:v>1.5811229999999999E-8</c:v>
                </c:pt>
                <c:pt idx="4697">
                  <c:v>1.5814350000000001E-8</c:v>
                </c:pt>
                <c:pt idx="4698">
                  <c:v>1.5817479999999999E-8</c:v>
                </c:pt>
                <c:pt idx="4699">
                  <c:v>1.5820600000000001E-8</c:v>
                </c:pt>
                <c:pt idx="4700">
                  <c:v>1.582373E-8</c:v>
                </c:pt>
                <c:pt idx="4701">
                  <c:v>1.5826849999999999E-8</c:v>
                </c:pt>
                <c:pt idx="4702">
                  <c:v>1.582998E-8</c:v>
                </c:pt>
                <c:pt idx="4703">
                  <c:v>1.5833099999999999E-8</c:v>
                </c:pt>
                <c:pt idx="4704">
                  <c:v>1.5836230000000001E-8</c:v>
                </c:pt>
                <c:pt idx="4705">
                  <c:v>1.5839349999999999E-8</c:v>
                </c:pt>
                <c:pt idx="4706">
                  <c:v>1.5842480000000001E-8</c:v>
                </c:pt>
                <c:pt idx="4707">
                  <c:v>1.58456E-8</c:v>
                </c:pt>
                <c:pt idx="4708">
                  <c:v>1.5848729999999998E-8</c:v>
                </c:pt>
                <c:pt idx="4709">
                  <c:v>1.585185E-8</c:v>
                </c:pt>
                <c:pt idx="4710">
                  <c:v>1.5854979999999999E-8</c:v>
                </c:pt>
                <c:pt idx="4711">
                  <c:v>1.5858100000000001E-8</c:v>
                </c:pt>
                <c:pt idx="4712">
                  <c:v>1.5861229999999999E-8</c:v>
                </c:pt>
                <c:pt idx="4713">
                  <c:v>1.5864350000000001E-8</c:v>
                </c:pt>
                <c:pt idx="4714">
                  <c:v>1.586748E-8</c:v>
                </c:pt>
                <c:pt idx="4715">
                  <c:v>1.5870599999999999E-8</c:v>
                </c:pt>
                <c:pt idx="4716">
                  <c:v>1.587373E-8</c:v>
                </c:pt>
                <c:pt idx="4717">
                  <c:v>1.5876849999999999E-8</c:v>
                </c:pt>
                <c:pt idx="4718">
                  <c:v>1.5879980000000001E-8</c:v>
                </c:pt>
                <c:pt idx="4719">
                  <c:v>1.5883099999999999E-8</c:v>
                </c:pt>
                <c:pt idx="4720">
                  <c:v>1.5886230000000001E-8</c:v>
                </c:pt>
                <c:pt idx="4721">
                  <c:v>1.588935E-8</c:v>
                </c:pt>
                <c:pt idx="4722">
                  <c:v>1.5892479999999998E-8</c:v>
                </c:pt>
                <c:pt idx="4723">
                  <c:v>1.58956E-8</c:v>
                </c:pt>
                <c:pt idx="4724">
                  <c:v>1.5898729999999999E-8</c:v>
                </c:pt>
                <c:pt idx="4725">
                  <c:v>1.5901850000000001E-8</c:v>
                </c:pt>
                <c:pt idx="4726">
                  <c:v>1.5904979999999999E-8</c:v>
                </c:pt>
                <c:pt idx="4727">
                  <c:v>1.5908100000000001E-8</c:v>
                </c:pt>
                <c:pt idx="4728">
                  <c:v>1.591123E-8</c:v>
                </c:pt>
                <c:pt idx="4729">
                  <c:v>1.5914349999999999E-8</c:v>
                </c:pt>
                <c:pt idx="4730">
                  <c:v>1.591748E-8</c:v>
                </c:pt>
                <c:pt idx="4731">
                  <c:v>1.5920599999999999E-8</c:v>
                </c:pt>
                <c:pt idx="4732">
                  <c:v>1.5923730000000001E-8</c:v>
                </c:pt>
                <c:pt idx="4733">
                  <c:v>1.5926849999999999E-8</c:v>
                </c:pt>
                <c:pt idx="4734">
                  <c:v>1.5929980000000001E-8</c:v>
                </c:pt>
                <c:pt idx="4735">
                  <c:v>1.59331E-8</c:v>
                </c:pt>
                <c:pt idx="4736">
                  <c:v>1.5936229999999998E-8</c:v>
                </c:pt>
                <c:pt idx="4737">
                  <c:v>1.593935E-8</c:v>
                </c:pt>
                <c:pt idx="4738">
                  <c:v>1.5942479999999999E-8</c:v>
                </c:pt>
                <c:pt idx="4739">
                  <c:v>1.5945600000000001E-8</c:v>
                </c:pt>
                <c:pt idx="4740">
                  <c:v>1.5948729999999999E-8</c:v>
                </c:pt>
                <c:pt idx="4741">
                  <c:v>1.5951850000000001E-8</c:v>
                </c:pt>
                <c:pt idx="4742">
                  <c:v>1.595498E-8</c:v>
                </c:pt>
                <c:pt idx="4743">
                  <c:v>1.5958099999999998E-8</c:v>
                </c:pt>
                <c:pt idx="4744">
                  <c:v>1.596123E-8</c:v>
                </c:pt>
                <c:pt idx="4745">
                  <c:v>1.5964349999999999E-8</c:v>
                </c:pt>
                <c:pt idx="4746">
                  <c:v>1.5967480000000001E-8</c:v>
                </c:pt>
                <c:pt idx="4747">
                  <c:v>1.5970599999999999E-8</c:v>
                </c:pt>
                <c:pt idx="4748">
                  <c:v>1.5973730000000001E-8</c:v>
                </c:pt>
                <c:pt idx="4749">
                  <c:v>1.597685E-8</c:v>
                </c:pt>
                <c:pt idx="4750">
                  <c:v>1.5979979999999998E-8</c:v>
                </c:pt>
                <c:pt idx="4751">
                  <c:v>1.59831E-8</c:v>
                </c:pt>
                <c:pt idx="4752">
                  <c:v>1.5986229999999999E-8</c:v>
                </c:pt>
                <c:pt idx="4753">
                  <c:v>1.5989350000000001E-8</c:v>
                </c:pt>
                <c:pt idx="4754">
                  <c:v>1.5992479999999999E-8</c:v>
                </c:pt>
                <c:pt idx="4755">
                  <c:v>1.5995600000000001E-8</c:v>
                </c:pt>
                <c:pt idx="4756">
                  <c:v>1.599873E-8</c:v>
                </c:pt>
                <c:pt idx="4757">
                  <c:v>1.6001849999999998E-8</c:v>
                </c:pt>
                <c:pt idx="4758">
                  <c:v>1.600498E-8</c:v>
                </c:pt>
                <c:pt idx="4759">
                  <c:v>1.6008099999999999E-8</c:v>
                </c:pt>
                <c:pt idx="4760">
                  <c:v>1.6011230000000001E-8</c:v>
                </c:pt>
                <c:pt idx="4761">
                  <c:v>1.6014349999999999E-8</c:v>
                </c:pt>
                <c:pt idx="4762">
                  <c:v>1.6017480000000001E-8</c:v>
                </c:pt>
                <c:pt idx="4763">
                  <c:v>1.60206E-8</c:v>
                </c:pt>
                <c:pt idx="4764">
                  <c:v>1.6023729999999998E-8</c:v>
                </c:pt>
                <c:pt idx="4765">
                  <c:v>1.602685E-8</c:v>
                </c:pt>
                <c:pt idx="4766">
                  <c:v>1.6029979999999999E-8</c:v>
                </c:pt>
                <c:pt idx="4767">
                  <c:v>1.6033100000000001E-8</c:v>
                </c:pt>
                <c:pt idx="4768">
                  <c:v>1.6036229999999999E-8</c:v>
                </c:pt>
                <c:pt idx="4769">
                  <c:v>1.6039350000000001E-8</c:v>
                </c:pt>
                <c:pt idx="4770">
                  <c:v>1.604248E-8</c:v>
                </c:pt>
                <c:pt idx="4771">
                  <c:v>1.6045599999999998E-8</c:v>
                </c:pt>
                <c:pt idx="4772">
                  <c:v>1.604873E-8</c:v>
                </c:pt>
                <c:pt idx="4773">
                  <c:v>1.6051849999999999E-8</c:v>
                </c:pt>
                <c:pt idx="4774">
                  <c:v>1.6054980000000001E-8</c:v>
                </c:pt>
                <c:pt idx="4775">
                  <c:v>1.6058099999999999E-8</c:v>
                </c:pt>
                <c:pt idx="4776">
                  <c:v>1.6061230000000001E-8</c:v>
                </c:pt>
                <c:pt idx="4777">
                  <c:v>1.606435E-8</c:v>
                </c:pt>
                <c:pt idx="4778">
                  <c:v>1.6067479999999998E-8</c:v>
                </c:pt>
                <c:pt idx="4779">
                  <c:v>1.60706E-8</c:v>
                </c:pt>
                <c:pt idx="4780">
                  <c:v>1.6073729999999999E-8</c:v>
                </c:pt>
                <c:pt idx="4781">
                  <c:v>1.6076850000000001E-8</c:v>
                </c:pt>
                <c:pt idx="4782">
                  <c:v>1.6079979999999999E-8</c:v>
                </c:pt>
                <c:pt idx="4783">
                  <c:v>1.6083100000000001E-8</c:v>
                </c:pt>
                <c:pt idx="4784">
                  <c:v>1.608623E-8</c:v>
                </c:pt>
                <c:pt idx="4785">
                  <c:v>1.6089349999999998E-8</c:v>
                </c:pt>
                <c:pt idx="4786">
                  <c:v>1.609248E-8</c:v>
                </c:pt>
                <c:pt idx="4787">
                  <c:v>1.6095599999999999E-8</c:v>
                </c:pt>
                <c:pt idx="4788">
                  <c:v>1.6098730000000001E-8</c:v>
                </c:pt>
                <c:pt idx="4789">
                  <c:v>1.6101849999999999E-8</c:v>
                </c:pt>
                <c:pt idx="4790">
                  <c:v>1.6104980000000001E-8</c:v>
                </c:pt>
                <c:pt idx="4791">
                  <c:v>1.61081E-8</c:v>
                </c:pt>
                <c:pt idx="4792">
                  <c:v>1.6111229999999998E-8</c:v>
                </c:pt>
                <c:pt idx="4793">
                  <c:v>1.611435E-8</c:v>
                </c:pt>
                <c:pt idx="4794">
                  <c:v>1.6117479999999999E-8</c:v>
                </c:pt>
                <c:pt idx="4795">
                  <c:v>1.6120600000000001E-8</c:v>
                </c:pt>
                <c:pt idx="4796">
                  <c:v>1.6123729999999999E-8</c:v>
                </c:pt>
                <c:pt idx="4797">
                  <c:v>1.6126850000000001E-8</c:v>
                </c:pt>
                <c:pt idx="4798">
                  <c:v>1.612998E-8</c:v>
                </c:pt>
                <c:pt idx="4799">
                  <c:v>1.6133099999999998E-8</c:v>
                </c:pt>
                <c:pt idx="4800">
                  <c:v>1.613623E-8</c:v>
                </c:pt>
                <c:pt idx="4801">
                  <c:v>1.6139349999999999E-8</c:v>
                </c:pt>
                <c:pt idx="4802">
                  <c:v>1.6142480000000001E-8</c:v>
                </c:pt>
                <c:pt idx="4803">
                  <c:v>1.6145599999999999E-8</c:v>
                </c:pt>
                <c:pt idx="4804">
                  <c:v>1.6148730000000001E-8</c:v>
                </c:pt>
                <c:pt idx="4805">
                  <c:v>1.615185E-8</c:v>
                </c:pt>
                <c:pt idx="4806">
                  <c:v>1.6154980000000002E-8</c:v>
                </c:pt>
                <c:pt idx="4807">
                  <c:v>1.61581E-8</c:v>
                </c:pt>
                <c:pt idx="4808">
                  <c:v>1.6161229999999999E-8</c:v>
                </c:pt>
                <c:pt idx="4809">
                  <c:v>1.6164350000000001E-8</c:v>
                </c:pt>
                <c:pt idx="4810">
                  <c:v>1.6167479999999999E-8</c:v>
                </c:pt>
                <c:pt idx="4811">
                  <c:v>1.6170600000000001E-8</c:v>
                </c:pt>
                <c:pt idx="4812">
                  <c:v>1.617373E-8</c:v>
                </c:pt>
                <c:pt idx="4813">
                  <c:v>1.6176849999999998E-8</c:v>
                </c:pt>
                <c:pt idx="4814">
                  <c:v>1.617998E-8</c:v>
                </c:pt>
                <c:pt idx="4815">
                  <c:v>1.6183099999999999E-8</c:v>
                </c:pt>
                <c:pt idx="4816">
                  <c:v>1.6186230000000001E-8</c:v>
                </c:pt>
                <c:pt idx="4817">
                  <c:v>1.6189349999999999E-8</c:v>
                </c:pt>
                <c:pt idx="4818">
                  <c:v>1.6192480000000001E-8</c:v>
                </c:pt>
                <c:pt idx="4819">
                  <c:v>1.61956E-8</c:v>
                </c:pt>
                <c:pt idx="4820">
                  <c:v>1.6198730000000002E-8</c:v>
                </c:pt>
                <c:pt idx="4821">
                  <c:v>1.620185E-8</c:v>
                </c:pt>
                <c:pt idx="4822">
                  <c:v>1.6204979999999999E-8</c:v>
                </c:pt>
                <c:pt idx="4823">
                  <c:v>1.6208100000000001E-8</c:v>
                </c:pt>
                <c:pt idx="4824">
                  <c:v>1.6211229999999999E-8</c:v>
                </c:pt>
                <c:pt idx="4825">
                  <c:v>1.6214350000000001E-8</c:v>
                </c:pt>
                <c:pt idx="4826">
                  <c:v>1.621748E-8</c:v>
                </c:pt>
                <c:pt idx="4827">
                  <c:v>1.6220599999999998E-8</c:v>
                </c:pt>
                <c:pt idx="4828">
                  <c:v>1.622373E-8</c:v>
                </c:pt>
                <c:pt idx="4829">
                  <c:v>1.6226849999999999E-8</c:v>
                </c:pt>
                <c:pt idx="4830">
                  <c:v>1.6229980000000001E-8</c:v>
                </c:pt>
                <c:pt idx="4831">
                  <c:v>1.6233099999999999E-8</c:v>
                </c:pt>
                <c:pt idx="4832">
                  <c:v>1.6236230000000001E-8</c:v>
                </c:pt>
                <c:pt idx="4833">
                  <c:v>1.623935E-8</c:v>
                </c:pt>
                <c:pt idx="4834">
                  <c:v>1.6242480000000002E-8</c:v>
                </c:pt>
                <c:pt idx="4835">
                  <c:v>1.62456E-8</c:v>
                </c:pt>
                <c:pt idx="4836">
                  <c:v>1.6248729999999999E-8</c:v>
                </c:pt>
                <c:pt idx="4837">
                  <c:v>1.6251850000000001E-8</c:v>
                </c:pt>
                <c:pt idx="4838">
                  <c:v>1.6254979999999999E-8</c:v>
                </c:pt>
                <c:pt idx="4839">
                  <c:v>1.6258100000000001E-8</c:v>
                </c:pt>
                <c:pt idx="4840">
                  <c:v>1.626123E-8</c:v>
                </c:pt>
                <c:pt idx="4841">
                  <c:v>1.6264350000000002E-8</c:v>
                </c:pt>
                <c:pt idx="4842">
                  <c:v>1.626748E-8</c:v>
                </c:pt>
                <c:pt idx="4843">
                  <c:v>1.6270599999999999E-8</c:v>
                </c:pt>
                <c:pt idx="4844">
                  <c:v>1.6273730000000001E-8</c:v>
                </c:pt>
                <c:pt idx="4845">
                  <c:v>1.6276849999999999E-8</c:v>
                </c:pt>
                <c:pt idx="4846">
                  <c:v>1.6279980000000001E-8</c:v>
                </c:pt>
                <c:pt idx="4847">
                  <c:v>1.62831E-8</c:v>
                </c:pt>
                <c:pt idx="4848">
                  <c:v>1.6286230000000002E-8</c:v>
                </c:pt>
                <c:pt idx="4849">
                  <c:v>1.628935E-8</c:v>
                </c:pt>
                <c:pt idx="4850">
                  <c:v>1.6292479999999999E-8</c:v>
                </c:pt>
                <c:pt idx="4851">
                  <c:v>1.6295600000000001E-8</c:v>
                </c:pt>
                <c:pt idx="4852">
                  <c:v>1.6298729999999999E-8</c:v>
                </c:pt>
                <c:pt idx="4853">
                  <c:v>1.6301850000000001E-8</c:v>
                </c:pt>
                <c:pt idx="4854">
                  <c:v>1.630498E-8</c:v>
                </c:pt>
                <c:pt idx="4855">
                  <c:v>1.6308100000000002E-8</c:v>
                </c:pt>
                <c:pt idx="4856">
                  <c:v>1.631123E-8</c:v>
                </c:pt>
                <c:pt idx="4857">
                  <c:v>1.6314349999999999E-8</c:v>
                </c:pt>
                <c:pt idx="4858">
                  <c:v>1.6317480000000001E-8</c:v>
                </c:pt>
                <c:pt idx="4859">
                  <c:v>1.6320599999999999E-8</c:v>
                </c:pt>
                <c:pt idx="4860">
                  <c:v>1.6323730000000001E-8</c:v>
                </c:pt>
                <c:pt idx="4861">
                  <c:v>1.632685E-8</c:v>
                </c:pt>
                <c:pt idx="4862">
                  <c:v>1.6329980000000002E-8</c:v>
                </c:pt>
                <c:pt idx="4863">
                  <c:v>1.63331E-8</c:v>
                </c:pt>
                <c:pt idx="4864">
                  <c:v>1.6336229999999999E-8</c:v>
                </c:pt>
                <c:pt idx="4865">
                  <c:v>1.6339350000000001E-8</c:v>
                </c:pt>
                <c:pt idx="4866">
                  <c:v>1.6342479999999999E-8</c:v>
                </c:pt>
                <c:pt idx="4867">
                  <c:v>1.6345600000000001E-8</c:v>
                </c:pt>
                <c:pt idx="4868">
                  <c:v>1.634873E-8</c:v>
                </c:pt>
                <c:pt idx="4869">
                  <c:v>1.6351850000000002E-8</c:v>
                </c:pt>
                <c:pt idx="4870">
                  <c:v>1.635498E-8</c:v>
                </c:pt>
                <c:pt idx="4871">
                  <c:v>1.6358099999999999E-8</c:v>
                </c:pt>
                <c:pt idx="4872">
                  <c:v>1.6361230000000001E-8</c:v>
                </c:pt>
                <c:pt idx="4873">
                  <c:v>1.6364349999999999E-8</c:v>
                </c:pt>
                <c:pt idx="4874">
                  <c:v>1.6367480000000001E-8</c:v>
                </c:pt>
                <c:pt idx="4875">
                  <c:v>1.63706E-8</c:v>
                </c:pt>
                <c:pt idx="4876">
                  <c:v>1.6373730000000002E-8</c:v>
                </c:pt>
                <c:pt idx="4877">
                  <c:v>1.637685E-8</c:v>
                </c:pt>
                <c:pt idx="4878">
                  <c:v>1.6379979999999999E-8</c:v>
                </c:pt>
                <c:pt idx="4879">
                  <c:v>1.6383100000000001E-8</c:v>
                </c:pt>
                <c:pt idx="4880">
                  <c:v>1.6386229999999999E-8</c:v>
                </c:pt>
                <c:pt idx="4881">
                  <c:v>1.6389350000000001E-8</c:v>
                </c:pt>
                <c:pt idx="4882">
                  <c:v>1.639248E-8</c:v>
                </c:pt>
                <c:pt idx="4883">
                  <c:v>1.6395600000000002E-8</c:v>
                </c:pt>
                <c:pt idx="4884">
                  <c:v>1.639873E-8</c:v>
                </c:pt>
                <c:pt idx="4885">
                  <c:v>1.6401849999999999E-8</c:v>
                </c:pt>
                <c:pt idx="4886">
                  <c:v>1.6404980000000001E-8</c:v>
                </c:pt>
                <c:pt idx="4887">
                  <c:v>1.6408099999999999E-8</c:v>
                </c:pt>
                <c:pt idx="4888">
                  <c:v>1.6411230000000001E-8</c:v>
                </c:pt>
                <c:pt idx="4889">
                  <c:v>1.641435E-8</c:v>
                </c:pt>
                <c:pt idx="4890">
                  <c:v>1.6417480000000002E-8</c:v>
                </c:pt>
                <c:pt idx="4891">
                  <c:v>1.64206E-8</c:v>
                </c:pt>
                <c:pt idx="4892">
                  <c:v>1.6423729999999999E-8</c:v>
                </c:pt>
                <c:pt idx="4893">
                  <c:v>1.6426850000000001E-8</c:v>
                </c:pt>
                <c:pt idx="4894">
                  <c:v>1.6429979999999999E-8</c:v>
                </c:pt>
                <c:pt idx="4895">
                  <c:v>1.6433100000000001E-8</c:v>
                </c:pt>
                <c:pt idx="4896">
                  <c:v>1.643623E-8</c:v>
                </c:pt>
                <c:pt idx="4897">
                  <c:v>1.6439350000000002E-8</c:v>
                </c:pt>
                <c:pt idx="4898">
                  <c:v>1.644248E-8</c:v>
                </c:pt>
                <c:pt idx="4899">
                  <c:v>1.6445599999999999E-8</c:v>
                </c:pt>
                <c:pt idx="4900">
                  <c:v>1.6448730000000001E-8</c:v>
                </c:pt>
                <c:pt idx="4901">
                  <c:v>1.6451849999999999E-8</c:v>
                </c:pt>
                <c:pt idx="4902">
                  <c:v>1.6454980000000001E-8</c:v>
                </c:pt>
                <c:pt idx="4903">
                  <c:v>1.64581E-8</c:v>
                </c:pt>
                <c:pt idx="4904">
                  <c:v>1.6461230000000001E-8</c:v>
                </c:pt>
                <c:pt idx="4905">
                  <c:v>1.646435E-8</c:v>
                </c:pt>
                <c:pt idx="4906">
                  <c:v>1.6467479999999999E-8</c:v>
                </c:pt>
                <c:pt idx="4907">
                  <c:v>1.6470600000000001E-8</c:v>
                </c:pt>
                <c:pt idx="4908">
                  <c:v>1.6473729999999999E-8</c:v>
                </c:pt>
                <c:pt idx="4909">
                  <c:v>1.6476850000000001E-8</c:v>
                </c:pt>
                <c:pt idx="4910">
                  <c:v>1.647998E-8</c:v>
                </c:pt>
                <c:pt idx="4911">
                  <c:v>1.6483100000000002E-8</c:v>
                </c:pt>
                <c:pt idx="4912">
                  <c:v>1.648623E-8</c:v>
                </c:pt>
                <c:pt idx="4913">
                  <c:v>1.6489349999999999E-8</c:v>
                </c:pt>
                <c:pt idx="4914">
                  <c:v>1.6492480000000001E-8</c:v>
                </c:pt>
                <c:pt idx="4915">
                  <c:v>1.6495599999999999E-8</c:v>
                </c:pt>
                <c:pt idx="4916">
                  <c:v>1.6498730000000001E-8</c:v>
                </c:pt>
                <c:pt idx="4917">
                  <c:v>1.650185E-8</c:v>
                </c:pt>
                <c:pt idx="4918">
                  <c:v>1.6504980000000001E-8</c:v>
                </c:pt>
                <c:pt idx="4919">
                  <c:v>1.65081E-8</c:v>
                </c:pt>
                <c:pt idx="4920">
                  <c:v>1.6511229999999999E-8</c:v>
                </c:pt>
                <c:pt idx="4921">
                  <c:v>1.6514350000000001E-8</c:v>
                </c:pt>
                <c:pt idx="4922">
                  <c:v>1.6517479999999999E-8</c:v>
                </c:pt>
                <c:pt idx="4923">
                  <c:v>1.6520600000000001E-8</c:v>
                </c:pt>
                <c:pt idx="4924">
                  <c:v>1.652373E-8</c:v>
                </c:pt>
                <c:pt idx="4925">
                  <c:v>1.6526850000000002E-8</c:v>
                </c:pt>
                <c:pt idx="4926">
                  <c:v>1.652998E-8</c:v>
                </c:pt>
                <c:pt idx="4927">
                  <c:v>1.6533099999999999E-8</c:v>
                </c:pt>
                <c:pt idx="4928">
                  <c:v>1.653623E-8</c:v>
                </c:pt>
                <c:pt idx="4929">
                  <c:v>1.6539349999999999E-8</c:v>
                </c:pt>
                <c:pt idx="4930">
                  <c:v>1.6542480000000001E-8</c:v>
                </c:pt>
                <c:pt idx="4931">
                  <c:v>1.65456E-8</c:v>
                </c:pt>
                <c:pt idx="4932">
                  <c:v>1.6548730000000001E-8</c:v>
                </c:pt>
                <c:pt idx="4933">
                  <c:v>1.655185E-8</c:v>
                </c:pt>
                <c:pt idx="4934">
                  <c:v>1.6554979999999999E-8</c:v>
                </c:pt>
                <c:pt idx="4935">
                  <c:v>1.6558100000000001E-8</c:v>
                </c:pt>
                <c:pt idx="4936">
                  <c:v>1.6561229999999999E-8</c:v>
                </c:pt>
                <c:pt idx="4937">
                  <c:v>1.6564350000000001E-8</c:v>
                </c:pt>
                <c:pt idx="4938">
                  <c:v>1.656748E-8</c:v>
                </c:pt>
                <c:pt idx="4939">
                  <c:v>1.6570600000000001E-8</c:v>
                </c:pt>
                <c:pt idx="4940">
                  <c:v>1.657373E-8</c:v>
                </c:pt>
                <c:pt idx="4941">
                  <c:v>1.6576849999999999E-8</c:v>
                </c:pt>
                <c:pt idx="4942">
                  <c:v>1.657998E-8</c:v>
                </c:pt>
                <c:pt idx="4943">
                  <c:v>1.6583099999999999E-8</c:v>
                </c:pt>
                <c:pt idx="4944">
                  <c:v>1.6586230000000001E-8</c:v>
                </c:pt>
                <c:pt idx="4945">
                  <c:v>1.658935E-8</c:v>
                </c:pt>
                <c:pt idx="4946">
                  <c:v>1.6592480000000001E-8</c:v>
                </c:pt>
                <c:pt idx="4947">
                  <c:v>1.65956E-8</c:v>
                </c:pt>
                <c:pt idx="4948">
                  <c:v>1.6598729999999999E-8</c:v>
                </c:pt>
                <c:pt idx="4949">
                  <c:v>1.6601850000000001E-8</c:v>
                </c:pt>
                <c:pt idx="4950">
                  <c:v>1.6604979999999999E-8</c:v>
                </c:pt>
                <c:pt idx="4951">
                  <c:v>1.6608100000000001E-8</c:v>
                </c:pt>
                <c:pt idx="4952">
                  <c:v>1.661123E-8</c:v>
                </c:pt>
                <c:pt idx="4953">
                  <c:v>1.6614350000000001E-8</c:v>
                </c:pt>
                <c:pt idx="4954">
                  <c:v>1.661748E-8</c:v>
                </c:pt>
                <c:pt idx="4955">
                  <c:v>1.6620599999999999E-8</c:v>
                </c:pt>
                <c:pt idx="4956">
                  <c:v>1.662373E-8</c:v>
                </c:pt>
                <c:pt idx="4957">
                  <c:v>1.6626849999999999E-8</c:v>
                </c:pt>
                <c:pt idx="4958">
                  <c:v>1.6629980000000001E-8</c:v>
                </c:pt>
                <c:pt idx="4959">
                  <c:v>1.66331E-8</c:v>
                </c:pt>
                <c:pt idx="4960">
                  <c:v>1.6636230000000001E-8</c:v>
                </c:pt>
                <c:pt idx="4961">
                  <c:v>1.663935E-8</c:v>
                </c:pt>
                <c:pt idx="4962">
                  <c:v>1.6642479999999999E-8</c:v>
                </c:pt>
                <c:pt idx="4963">
                  <c:v>1.6645600000000001E-8</c:v>
                </c:pt>
                <c:pt idx="4964">
                  <c:v>1.6648729999999999E-8</c:v>
                </c:pt>
                <c:pt idx="4965">
                  <c:v>1.6651850000000001E-8</c:v>
                </c:pt>
                <c:pt idx="4966">
                  <c:v>1.6654979999999999E-8</c:v>
                </c:pt>
                <c:pt idx="4967">
                  <c:v>1.6658100000000001E-8</c:v>
                </c:pt>
                <c:pt idx="4968">
                  <c:v>1.666123E-8</c:v>
                </c:pt>
                <c:pt idx="4969">
                  <c:v>1.6664349999999999E-8</c:v>
                </c:pt>
                <c:pt idx="4970">
                  <c:v>1.666748E-8</c:v>
                </c:pt>
                <c:pt idx="4971">
                  <c:v>1.6670599999999999E-8</c:v>
                </c:pt>
                <c:pt idx="4972">
                  <c:v>1.6673730000000001E-8</c:v>
                </c:pt>
                <c:pt idx="4973">
                  <c:v>1.667685E-8</c:v>
                </c:pt>
                <c:pt idx="4974">
                  <c:v>1.6679980000000001E-8</c:v>
                </c:pt>
                <c:pt idx="4975">
                  <c:v>1.66831E-8</c:v>
                </c:pt>
                <c:pt idx="4976">
                  <c:v>1.6686229999999999E-8</c:v>
                </c:pt>
                <c:pt idx="4977">
                  <c:v>1.668935E-8</c:v>
                </c:pt>
                <c:pt idx="4978">
                  <c:v>1.6692479999999999E-8</c:v>
                </c:pt>
                <c:pt idx="4979">
                  <c:v>1.6695600000000001E-8</c:v>
                </c:pt>
                <c:pt idx="4980">
                  <c:v>1.6698729999999999E-8</c:v>
                </c:pt>
                <c:pt idx="4981">
                  <c:v>1.6701850000000001E-8</c:v>
                </c:pt>
                <c:pt idx="4982">
                  <c:v>1.670498E-8</c:v>
                </c:pt>
                <c:pt idx="4983">
                  <c:v>1.6708099999999999E-8</c:v>
                </c:pt>
                <c:pt idx="4984">
                  <c:v>1.671123E-8</c:v>
                </c:pt>
                <c:pt idx="4985">
                  <c:v>1.6714349999999999E-8</c:v>
                </c:pt>
                <c:pt idx="4986">
                  <c:v>1.6717480000000001E-8</c:v>
                </c:pt>
                <c:pt idx="4987">
                  <c:v>1.67206E-8</c:v>
                </c:pt>
                <c:pt idx="4988">
                  <c:v>1.6723730000000001E-8</c:v>
                </c:pt>
                <c:pt idx="4989">
                  <c:v>1.672685E-8</c:v>
                </c:pt>
                <c:pt idx="4990">
                  <c:v>1.6729979999999999E-8</c:v>
                </c:pt>
                <c:pt idx="4991">
                  <c:v>1.67331E-8</c:v>
                </c:pt>
                <c:pt idx="4992">
                  <c:v>1.6736229999999999E-8</c:v>
                </c:pt>
                <c:pt idx="4993">
                  <c:v>1.6739350000000001E-8</c:v>
                </c:pt>
                <c:pt idx="4994">
                  <c:v>1.6742479999999999E-8</c:v>
                </c:pt>
                <c:pt idx="4995">
                  <c:v>1.6745600000000001E-8</c:v>
                </c:pt>
                <c:pt idx="4996">
                  <c:v>1.674873E-8</c:v>
                </c:pt>
                <c:pt idx="4997">
                  <c:v>1.6751849999999999E-8</c:v>
                </c:pt>
                <c:pt idx="4998">
                  <c:v>1.675498E-8</c:v>
                </c:pt>
                <c:pt idx="4999">
                  <c:v>1.6758099999999999E-8</c:v>
                </c:pt>
                <c:pt idx="5000">
                  <c:v>1.6761230000000001E-8</c:v>
                </c:pt>
                <c:pt idx="5001">
                  <c:v>1.6764349999999999E-8</c:v>
                </c:pt>
                <c:pt idx="5002">
                  <c:v>1.6767480000000001E-8</c:v>
                </c:pt>
                <c:pt idx="5003">
                  <c:v>1.67706E-8</c:v>
                </c:pt>
                <c:pt idx="5004">
                  <c:v>1.6773729999999998E-8</c:v>
                </c:pt>
                <c:pt idx="5005">
                  <c:v>1.677685E-8</c:v>
                </c:pt>
                <c:pt idx="5006">
                  <c:v>1.6779979999999999E-8</c:v>
                </c:pt>
                <c:pt idx="5007">
                  <c:v>1.6783100000000001E-8</c:v>
                </c:pt>
                <c:pt idx="5008">
                  <c:v>1.6786229999999999E-8</c:v>
                </c:pt>
                <c:pt idx="5009">
                  <c:v>1.6789350000000001E-8</c:v>
                </c:pt>
                <c:pt idx="5010">
                  <c:v>1.679248E-8</c:v>
                </c:pt>
                <c:pt idx="5011">
                  <c:v>1.6795599999999999E-8</c:v>
                </c:pt>
                <c:pt idx="5012">
                  <c:v>1.679873E-8</c:v>
                </c:pt>
                <c:pt idx="5013">
                  <c:v>1.6801849999999999E-8</c:v>
                </c:pt>
                <c:pt idx="5014">
                  <c:v>1.6804980000000001E-8</c:v>
                </c:pt>
                <c:pt idx="5015">
                  <c:v>1.6808099999999999E-8</c:v>
                </c:pt>
                <c:pt idx="5016">
                  <c:v>1.6811230000000001E-8</c:v>
                </c:pt>
                <c:pt idx="5017">
                  <c:v>1.681435E-8</c:v>
                </c:pt>
                <c:pt idx="5018">
                  <c:v>1.6817479999999998E-8</c:v>
                </c:pt>
                <c:pt idx="5019">
                  <c:v>1.68206E-8</c:v>
                </c:pt>
                <c:pt idx="5020">
                  <c:v>1.6823729999999999E-8</c:v>
                </c:pt>
                <c:pt idx="5021">
                  <c:v>1.6826850000000001E-8</c:v>
                </c:pt>
                <c:pt idx="5022">
                  <c:v>1.6829979999999999E-8</c:v>
                </c:pt>
                <c:pt idx="5023">
                  <c:v>1.6833100000000001E-8</c:v>
                </c:pt>
                <c:pt idx="5024">
                  <c:v>1.683623E-8</c:v>
                </c:pt>
                <c:pt idx="5025">
                  <c:v>1.6839349999999999E-8</c:v>
                </c:pt>
                <c:pt idx="5026">
                  <c:v>1.684248E-8</c:v>
                </c:pt>
                <c:pt idx="5027">
                  <c:v>1.6845599999999999E-8</c:v>
                </c:pt>
                <c:pt idx="5028">
                  <c:v>1.6848730000000001E-8</c:v>
                </c:pt>
                <c:pt idx="5029">
                  <c:v>1.6851849999999999E-8</c:v>
                </c:pt>
                <c:pt idx="5030">
                  <c:v>1.6854980000000001E-8</c:v>
                </c:pt>
                <c:pt idx="5031">
                  <c:v>1.68581E-8</c:v>
                </c:pt>
                <c:pt idx="5032">
                  <c:v>1.6861229999999998E-8</c:v>
                </c:pt>
                <c:pt idx="5033">
                  <c:v>1.686435E-8</c:v>
                </c:pt>
                <c:pt idx="5034">
                  <c:v>1.6867479999999999E-8</c:v>
                </c:pt>
                <c:pt idx="5035">
                  <c:v>1.6870600000000001E-8</c:v>
                </c:pt>
                <c:pt idx="5036">
                  <c:v>1.6873729999999999E-8</c:v>
                </c:pt>
                <c:pt idx="5037">
                  <c:v>1.6876850000000001E-8</c:v>
                </c:pt>
                <c:pt idx="5038">
                  <c:v>1.687998E-8</c:v>
                </c:pt>
                <c:pt idx="5039">
                  <c:v>1.6883099999999998E-8</c:v>
                </c:pt>
                <c:pt idx="5040">
                  <c:v>1.688623E-8</c:v>
                </c:pt>
                <c:pt idx="5041">
                  <c:v>1.6889349999999999E-8</c:v>
                </c:pt>
                <c:pt idx="5042">
                  <c:v>1.6892480000000001E-8</c:v>
                </c:pt>
                <c:pt idx="5043">
                  <c:v>1.6895599999999999E-8</c:v>
                </c:pt>
                <c:pt idx="5044">
                  <c:v>1.6898730000000001E-8</c:v>
                </c:pt>
                <c:pt idx="5045">
                  <c:v>1.690185E-8</c:v>
                </c:pt>
                <c:pt idx="5046">
                  <c:v>1.6904979999999998E-8</c:v>
                </c:pt>
                <c:pt idx="5047">
                  <c:v>1.69081E-8</c:v>
                </c:pt>
                <c:pt idx="5048">
                  <c:v>1.6911229999999999E-8</c:v>
                </c:pt>
                <c:pt idx="5049">
                  <c:v>1.6914350000000001E-8</c:v>
                </c:pt>
                <c:pt idx="5050">
                  <c:v>1.6917479999999999E-8</c:v>
                </c:pt>
                <c:pt idx="5051">
                  <c:v>1.6920600000000001E-8</c:v>
                </c:pt>
                <c:pt idx="5052">
                  <c:v>1.692373E-8</c:v>
                </c:pt>
                <c:pt idx="5053">
                  <c:v>1.6926849999999998E-8</c:v>
                </c:pt>
                <c:pt idx="5054">
                  <c:v>1.692998E-8</c:v>
                </c:pt>
                <c:pt idx="5055">
                  <c:v>1.6933099999999999E-8</c:v>
                </c:pt>
                <c:pt idx="5056">
                  <c:v>1.6936230000000001E-8</c:v>
                </c:pt>
                <c:pt idx="5057">
                  <c:v>1.6939349999999999E-8</c:v>
                </c:pt>
                <c:pt idx="5058">
                  <c:v>1.6942480000000001E-8</c:v>
                </c:pt>
                <c:pt idx="5059">
                  <c:v>1.69456E-8</c:v>
                </c:pt>
                <c:pt idx="5060">
                  <c:v>1.6948729999999998E-8</c:v>
                </c:pt>
                <c:pt idx="5061">
                  <c:v>1.695185E-8</c:v>
                </c:pt>
                <c:pt idx="5062">
                  <c:v>1.6954979999999999E-8</c:v>
                </c:pt>
                <c:pt idx="5063">
                  <c:v>1.6958100000000001E-8</c:v>
                </c:pt>
                <c:pt idx="5064">
                  <c:v>1.6961229999999999E-8</c:v>
                </c:pt>
                <c:pt idx="5065">
                  <c:v>1.6964350000000001E-8</c:v>
                </c:pt>
                <c:pt idx="5066">
                  <c:v>1.696748E-8</c:v>
                </c:pt>
                <c:pt idx="5067">
                  <c:v>1.6970599999999998E-8</c:v>
                </c:pt>
                <c:pt idx="5068">
                  <c:v>1.697373E-8</c:v>
                </c:pt>
                <c:pt idx="5069">
                  <c:v>1.6976849999999999E-8</c:v>
                </c:pt>
                <c:pt idx="5070">
                  <c:v>1.6979980000000001E-8</c:v>
                </c:pt>
                <c:pt idx="5071">
                  <c:v>1.6983099999999999E-8</c:v>
                </c:pt>
                <c:pt idx="5072">
                  <c:v>1.6986230000000001E-8</c:v>
                </c:pt>
                <c:pt idx="5073">
                  <c:v>1.698935E-8</c:v>
                </c:pt>
                <c:pt idx="5074">
                  <c:v>1.6992479999999998E-8</c:v>
                </c:pt>
                <c:pt idx="5075">
                  <c:v>1.69956E-8</c:v>
                </c:pt>
                <c:pt idx="5076">
                  <c:v>1.6998729999999999E-8</c:v>
                </c:pt>
                <c:pt idx="5077">
                  <c:v>1.7001850000000001E-8</c:v>
                </c:pt>
                <c:pt idx="5078">
                  <c:v>1.7004979999999999E-8</c:v>
                </c:pt>
                <c:pt idx="5079">
                  <c:v>1.7008100000000001E-8</c:v>
                </c:pt>
                <c:pt idx="5080">
                  <c:v>1.701123E-8</c:v>
                </c:pt>
                <c:pt idx="5081">
                  <c:v>1.7014349999999998E-8</c:v>
                </c:pt>
                <c:pt idx="5082">
                  <c:v>1.701748E-8</c:v>
                </c:pt>
                <c:pt idx="5083">
                  <c:v>1.7020599999999999E-8</c:v>
                </c:pt>
                <c:pt idx="5084">
                  <c:v>1.7023730000000001E-8</c:v>
                </c:pt>
                <c:pt idx="5085">
                  <c:v>1.7026849999999999E-8</c:v>
                </c:pt>
                <c:pt idx="5086">
                  <c:v>1.7029980000000001E-8</c:v>
                </c:pt>
                <c:pt idx="5087">
                  <c:v>1.70331E-8</c:v>
                </c:pt>
                <c:pt idx="5088">
                  <c:v>1.7036229999999998E-8</c:v>
                </c:pt>
                <c:pt idx="5089">
                  <c:v>1.703935E-8</c:v>
                </c:pt>
                <c:pt idx="5090">
                  <c:v>1.7042479999999999E-8</c:v>
                </c:pt>
                <c:pt idx="5091">
                  <c:v>1.7045600000000001E-8</c:v>
                </c:pt>
                <c:pt idx="5092">
                  <c:v>1.7048729999999999E-8</c:v>
                </c:pt>
                <c:pt idx="5093">
                  <c:v>1.7051850000000001E-8</c:v>
                </c:pt>
                <c:pt idx="5094">
                  <c:v>1.705498E-8</c:v>
                </c:pt>
                <c:pt idx="5095">
                  <c:v>1.7058099999999998E-8</c:v>
                </c:pt>
                <c:pt idx="5096">
                  <c:v>1.706123E-8</c:v>
                </c:pt>
                <c:pt idx="5097">
                  <c:v>1.7064349999999999E-8</c:v>
                </c:pt>
                <c:pt idx="5098">
                  <c:v>1.7067480000000001E-8</c:v>
                </c:pt>
                <c:pt idx="5099">
                  <c:v>1.7070599999999999E-8</c:v>
                </c:pt>
                <c:pt idx="5100">
                  <c:v>1.7073730000000001E-8</c:v>
                </c:pt>
                <c:pt idx="5101">
                  <c:v>1.707685E-8</c:v>
                </c:pt>
                <c:pt idx="5102">
                  <c:v>1.7079980000000002E-8</c:v>
                </c:pt>
                <c:pt idx="5103">
                  <c:v>1.70831E-8</c:v>
                </c:pt>
                <c:pt idx="5104">
                  <c:v>1.7086229999999999E-8</c:v>
                </c:pt>
                <c:pt idx="5105">
                  <c:v>1.7089350000000001E-8</c:v>
                </c:pt>
                <c:pt idx="5106">
                  <c:v>1.7092479999999999E-8</c:v>
                </c:pt>
                <c:pt idx="5107">
                  <c:v>1.7095600000000001E-8</c:v>
                </c:pt>
                <c:pt idx="5108">
                  <c:v>1.709873E-8</c:v>
                </c:pt>
                <c:pt idx="5109">
                  <c:v>1.7101849999999998E-8</c:v>
                </c:pt>
                <c:pt idx="5110">
                  <c:v>1.710498E-8</c:v>
                </c:pt>
                <c:pt idx="5111">
                  <c:v>1.7108099999999999E-8</c:v>
                </c:pt>
                <c:pt idx="5112">
                  <c:v>1.7111230000000001E-8</c:v>
                </c:pt>
                <c:pt idx="5113">
                  <c:v>1.7114349999999999E-8</c:v>
                </c:pt>
                <c:pt idx="5114">
                  <c:v>1.7117480000000001E-8</c:v>
                </c:pt>
                <c:pt idx="5115">
                  <c:v>1.71206E-8</c:v>
                </c:pt>
                <c:pt idx="5116">
                  <c:v>1.7123730000000002E-8</c:v>
                </c:pt>
                <c:pt idx="5117">
                  <c:v>1.712685E-8</c:v>
                </c:pt>
                <c:pt idx="5118">
                  <c:v>1.7129979999999999E-8</c:v>
                </c:pt>
                <c:pt idx="5119">
                  <c:v>1.7133100000000001E-8</c:v>
                </c:pt>
                <c:pt idx="5120">
                  <c:v>1.7136229999999999E-8</c:v>
                </c:pt>
                <c:pt idx="5121">
                  <c:v>1.7139350000000001E-8</c:v>
                </c:pt>
                <c:pt idx="5122">
                  <c:v>1.714248E-8</c:v>
                </c:pt>
                <c:pt idx="5123">
                  <c:v>1.7145599999999998E-8</c:v>
                </c:pt>
                <c:pt idx="5124">
                  <c:v>1.714873E-8</c:v>
                </c:pt>
                <c:pt idx="5125">
                  <c:v>1.7151849999999999E-8</c:v>
                </c:pt>
                <c:pt idx="5126">
                  <c:v>1.7154980000000001E-8</c:v>
                </c:pt>
                <c:pt idx="5127">
                  <c:v>1.7158099999999999E-8</c:v>
                </c:pt>
                <c:pt idx="5128">
                  <c:v>1.7161230000000001E-8</c:v>
                </c:pt>
                <c:pt idx="5129">
                  <c:v>1.716435E-8</c:v>
                </c:pt>
                <c:pt idx="5130">
                  <c:v>1.7167480000000002E-8</c:v>
                </c:pt>
                <c:pt idx="5131">
                  <c:v>1.71706E-8</c:v>
                </c:pt>
                <c:pt idx="5132">
                  <c:v>1.7173729999999999E-8</c:v>
                </c:pt>
                <c:pt idx="5133">
                  <c:v>1.7176850000000001E-8</c:v>
                </c:pt>
                <c:pt idx="5134">
                  <c:v>1.7179979999999999E-8</c:v>
                </c:pt>
                <c:pt idx="5135">
                  <c:v>1.7183100000000001E-8</c:v>
                </c:pt>
                <c:pt idx="5136">
                  <c:v>1.718623E-8</c:v>
                </c:pt>
                <c:pt idx="5137">
                  <c:v>1.7189350000000002E-8</c:v>
                </c:pt>
                <c:pt idx="5138">
                  <c:v>1.719248E-8</c:v>
                </c:pt>
                <c:pt idx="5139">
                  <c:v>1.7195599999999999E-8</c:v>
                </c:pt>
                <c:pt idx="5140">
                  <c:v>1.7198730000000001E-8</c:v>
                </c:pt>
                <c:pt idx="5141">
                  <c:v>1.7201849999999999E-8</c:v>
                </c:pt>
                <c:pt idx="5142">
                  <c:v>1.7204980000000001E-8</c:v>
                </c:pt>
                <c:pt idx="5143">
                  <c:v>1.72081E-8</c:v>
                </c:pt>
                <c:pt idx="5144">
                  <c:v>1.7211230000000002E-8</c:v>
                </c:pt>
                <c:pt idx="5145">
                  <c:v>1.721435E-8</c:v>
                </c:pt>
                <c:pt idx="5146">
                  <c:v>1.7217479999999999E-8</c:v>
                </c:pt>
                <c:pt idx="5147">
                  <c:v>1.7220600000000001E-8</c:v>
                </c:pt>
                <c:pt idx="5148">
                  <c:v>1.7223729999999999E-8</c:v>
                </c:pt>
                <c:pt idx="5149">
                  <c:v>1.7226850000000001E-8</c:v>
                </c:pt>
                <c:pt idx="5150">
                  <c:v>1.722998E-8</c:v>
                </c:pt>
                <c:pt idx="5151">
                  <c:v>1.7233100000000002E-8</c:v>
                </c:pt>
                <c:pt idx="5152">
                  <c:v>1.723623E-8</c:v>
                </c:pt>
                <c:pt idx="5153">
                  <c:v>1.7239349999999999E-8</c:v>
                </c:pt>
                <c:pt idx="5154">
                  <c:v>1.7242480000000001E-8</c:v>
                </c:pt>
                <c:pt idx="5155">
                  <c:v>1.7245599999999999E-8</c:v>
                </c:pt>
                <c:pt idx="5156">
                  <c:v>1.7248730000000001E-8</c:v>
                </c:pt>
                <c:pt idx="5157">
                  <c:v>1.725185E-8</c:v>
                </c:pt>
                <c:pt idx="5158">
                  <c:v>1.7254980000000002E-8</c:v>
                </c:pt>
                <c:pt idx="5159">
                  <c:v>1.72581E-8</c:v>
                </c:pt>
                <c:pt idx="5160">
                  <c:v>1.7261229999999999E-8</c:v>
                </c:pt>
                <c:pt idx="5161">
                  <c:v>1.7264350000000001E-8</c:v>
                </c:pt>
                <c:pt idx="5162">
                  <c:v>1.7267479999999999E-8</c:v>
                </c:pt>
                <c:pt idx="5163">
                  <c:v>1.7270600000000001E-8</c:v>
                </c:pt>
                <c:pt idx="5164">
                  <c:v>1.727373E-8</c:v>
                </c:pt>
                <c:pt idx="5165">
                  <c:v>1.7276850000000002E-8</c:v>
                </c:pt>
                <c:pt idx="5166">
                  <c:v>1.727998E-8</c:v>
                </c:pt>
                <c:pt idx="5167">
                  <c:v>1.7283099999999999E-8</c:v>
                </c:pt>
                <c:pt idx="5168">
                  <c:v>1.7286230000000001E-8</c:v>
                </c:pt>
                <c:pt idx="5169">
                  <c:v>1.7289349999999999E-8</c:v>
                </c:pt>
                <c:pt idx="5170">
                  <c:v>1.7292480000000001E-8</c:v>
                </c:pt>
                <c:pt idx="5171">
                  <c:v>1.72956E-8</c:v>
                </c:pt>
                <c:pt idx="5172">
                  <c:v>1.7298730000000002E-8</c:v>
                </c:pt>
                <c:pt idx="5173">
                  <c:v>1.730185E-8</c:v>
                </c:pt>
                <c:pt idx="5174">
                  <c:v>1.7304979999999999E-8</c:v>
                </c:pt>
                <c:pt idx="5175">
                  <c:v>1.7308100000000001E-8</c:v>
                </c:pt>
                <c:pt idx="5176">
                  <c:v>1.7311229999999999E-8</c:v>
                </c:pt>
                <c:pt idx="5177">
                  <c:v>1.7314350000000001E-8</c:v>
                </c:pt>
                <c:pt idx="5178">
                  <c:v>1.731748E-8</c:v>
                </c:pt>
                <c:pt idx="5179">
                  <c:v>1.7320600000000002E-8</c:v>
                </c:pt>
                <c:pt idx="5180">
                  <c:v>1.732373E-8</c:v>
                </c:pt>
                <c:pt idx="5181">
                  <c:v>1.7326849999999999E-8</c:v>
                </c:pt>
                <c:pt idx="5182">
                  <c:v>1.7329980000000001E-8</c:v>
                </c:pt>
                <c:pt idx="5183">
                  <c:v>1.7333099999999999E-8</c:v>
                </c:pt>
                <c:pt idx="5184">
                  <c:v>1.7336230000000001E-8</c:v>
                </c:pt>
                <c:pt idx="5185">
                  <c:v>1.733935E-8</c:v>
                </c:pt>
                <c:pt idx="5186">
                  <c:v>1.7342480000000002E-8</c:v>
                </c:pt>
                <c:pt idx="5187">
                  <c:v>1.73456E-8</c:v>
                </c:pt>
                <c:pt idx="5188">
                  <c:v>1.7348729999999999E-8</c:v>
                </c:pt>
                <c:pt idx="5189">
                  <c:v>1.7351850000000001E-8</c:v>
                </c:pt>
                <c:pt idx="5190">
                  <c:v>1.7354979999999999E-8</c:v>
                </c:pt>
                <c:pt idx="5191">
                  <c:v>1.7358100000000001E-8</c:v>
                </c:pt>
                <c:pt idx="5192">
                  <c:v>1.736123E-8</c:v>
                </c:pt>
                <c:pt idx="5193">
                  <c:v>1.7364350000000002E-8</c:v>
                </c:pt>
                <c:pt idx="5194">
                  <c:v>1.736748E-8</c:v>
                </c:pt>
                <c:pt idx="5195">
                  <c:v>1.7370599999999999E-8</c:v>
                </c:pt>
                <c:pt idx="5196">
                  <c:v>1.7373730000000001E-8</c:v>
                </c:pt>
                <c:pt idx="5197">
                  <c:v>1.7376849999999999E-8</c:v>
                </c:pt>
                <c:pt idx="5198">
                  <c:v>1.7379980000000001E-8</c:v>
                </c:pt>
                <c:pt idx="5199">
                  <c:v>1.73831E-8</c:v>
                </c:pt>
                <c:pt idx="5200">
                  <c:v>1.7386230000000001E-8</c:v>
                </c:pt>
                <c:pt idx="5201">
                  <c:v>1.738935E-8</c:v>
                </c:pt>
                <c:pt idx="5202">
                  <c:v>1.7392479999999999E-8</c:v>
                </c:pt>
                <c:pt idx="5203">
                  <c:v>1.7395600000000001E-8</c:v>
                </c:pt>
                <c:pt idx="5204">
                  <c:v>1.7398729999999999E-8</c:v>
                </c:pt>
                <c:pt idx="5205">
                  <c:v>1.7401850000000001E-8</c:v>
                </c:pt>
                <c:pt idx="5206">
                  <c:v>1.740498E-8</c:v>
                </c:pt>
                <c:pt idx="5207">
                  <c:v>1.7408100000000002E-8</c:v>
                </c:pt>
                <c:pt idx="5208">
                  <c:v>1.741123E-8</c:v>
                </c:pt>
                <c:pt idx="5209">
                  <c:v>1.7414349999999999E-8</c:v>
                </c:pt>
                <c:pt idx="5210">
                  <c:v>1.7417480000000001E-8</c:v>
                </c:pt>
                <c:pt idx="5211">
                  <c:v>1.7420599999999999E-8</c:v>
                </c:pt>
                <c:pt idx="5212">
                  <c:v>1.7423730000000001E-8</c:v>
                </c:pt>
                <c:pt idx="5213">
                  <c:v>1.742685E-8</c:v>
                </c:pt>
                <c:pt idx="5214">
                  <c:v>1.7429980000000001E-8</c:v>
                </c:pt>
                <c:pt idx="5215">
                  <c:v>1.74331E-8</c:v>
                </c:pt>
                <c:pt idx="5216">
                  <c:v>1.7436229999999999E-8</c:v>
                </c:pt>
                <c:pt idx="5217">
                  <c:v>1.7439350000000001E-8</c:v>
                </c:pt>
                <c:pt idx="5218">
                  <c:v>1.7442479999999999E-8</c:v>
                </c:pt>
                <c:pt idx="5219">
                  <c:v>1.7445600000000001E-8</c:v>
                </c:pt>
                <c:pt idx="5220">
                  <c:v>1.744873E-8</c:v>
                </c:pt>
                <c:pt idx="5221">
                  <c:v>1.7451850000000002E-8</c:v>
                </c:pt>
                <c:pt idx="5222">
                  <c:v>1.745498E-8</c:v>
                </c:pt>
                <c:pt idx="5223">
                  <c:v>1.7458099999999999E-8</c:v>
                </c:pt>
                <c:pt idx="5224">
                  <c:v>1.7461230000000001E-8</c:v>
                </c:pt>
                <c:pt idx="5225">
                  <c:v>1.7464349999999999E-8</c:v>
                </c:pt>
                <c:pt idx="5226">
                  <c:v>1.7467480000000001E-8</c:v>
                </c:pt>
                <c:pt idx="5227">
                  <c:v>1.74706E-8</c:v>
                </c:pt>
                <c:pt idx="5228">
                  <c:v>1.7473730000000001E-8</c:v>
                </c:pt>
                <c:pt idx="5229">
                  <c:v>1.747685E-8</c:v>
                </c:pt>
                <c:pt idx="5230">
                  <c:v>1.7479979999999999E-8</c:v>
                </c:pt>
                <c:pt idx="5231">
                  <c:v>1.7483100000000001E-8</c:v>
                </c:pt>
                <c:pt idx="5232">
                  <c:v>1.7486229999999999E-8</c:v>
                </c:pt>
                <c:pt idx="5233">
                  <c:v>1.7489350000000001E-8</c:v>
                </c:pt>
                <c:pt idx="5234">
                  <c:v>1.749248E-8</c:v>
                </c:pt>
                <c:pt idx="5235">
                  <c:v>1.7495600000000001E-8</c:v>
                </c:pt>
                <c:pt idx="5236">
                  <c:v>1.749873E-8</c:v>
                </c:pt>
                <c:pt idx="5237">
                  <c:v>1.7501849999999999E-8</c:v>
                </c:pt>
                <c:pt idx="5238">
                  <c:v>1.750498E-8</c:v>
                </c:pt>
                <c:pt idx="5239">
                  <c:v>1.7508099999999999E-8</c:v>
                </c:pt>
                <c:pt idx="5240">
                  <c:v>1.7511230000000001E-8</c:v>
                </c:pt>
                <c:pt idx="5241">
                  <c:v>1.751435E-8</c:v>
                </c:pt>
                <c:pt idx="5242">
                  <c:v>1.7517480000000001E-8</c:v>
                </c:pt>
                <c:pt idx="5243">
                  <c:v>1.75206E-8</c:v>
                </c:pt>
                <c:pt idx="5244">
                  <c:v>1.7523729999999999E-8</c:v>
                </c:pt>
                <c:pt idx="5245">
                  <c:v>1.7526850000000001E-8</c:v>
                </c:pt>
                <c:pt idx="5246">
                  <c:v>1.7529979999999999E-8</c:v>
                </c:pt>
                <c:pt idx="5247">
                  <c:v>1.7533100000000001E-8</c:v>
                </c:pt>
                <c:pt idx="5248">
                  <c:v>1.753623E-8</c:v>
                </c:pt>
                <c:pt idx="5249">
                  <c:v>1.7539350000000001E-8</c:v>
                </c:pt>
                <c:pt idx="5250">
                  <c:v>1.754248E-8</c:v>
                </c:pt>
                <c:pt idx="5251">
                  <c:v>1.7545599999999999E-8</c:v>
                </c:pt>
                <c:pt idx="5252">
                  <c:v>1.754873E-8</c:v>
                </c:pt>
                <c:pt idx="5253">
                  <c:v>1.7551849999999999E-8</c:v>
                </c:pt>
                <c:pt idx="5254">
                  <c:v>1.7554980000000001E-8</c:v>
                </c:pt>
                <c:pt idx="5255">
                  <c:v>1.75581E-8</c:v>
                </c:pt>
                <c:pt idx="5256">
                  <c:v>1.7561230000000001E-8</c:v>
                </c:pt>
                <c:pt idx="5257">
                  <c:v>1.756435E-8</c:v>
                </c:pt>
                <c:pt idx="5258">
                  <c:v>1.7567479999999999E-8</c:v>
                </c:pt>
                <c:pt idx="5259">
                  <c:v>1.7570600000000001E-8</c:v>
                </c:pt>
                <c:pt idx="5260">
                  <c:v>1.7573729999999999E-8</c:v>
                </c:pt>
                <c:pt idx="5261">
                  <c:v>1.7576850000000001E-8</c:v>
                </c:pt>
                <c:pt idx="5262">
                  <c:v>1.757998E-8</c:v>
                </c:pt>
                <c:pt idx="5263">
                  <c:v>1.7583100000000001E-8</c:v>
                </c:pt>
                <c:pt idx="5264">
                  <c:v>1.758623E-8</c:v>
                </c:pt>
                <c:pt idx="5265">
                  <c:v>1.7589349999999999E-8</c:v>
                </c:pt>
                <c:pt idx="5266">
                  <c:v>1.759248E-8</c:v>
                </c:pt>
                <c:pt idx="5267">
                  <c:v>1.7595599999999999E-8</c:v>
                </c:pt>
                <c:pt idx="5268">
                  <c:v>1.7598730000000001E-8</c:v>
                </c:pt>
                <c:pt idx="5269">
                  <c:v>1.760185E-8</c:v>
                </c:pt>
                <c:pt idx="5270">
                  <c:v>1.7604980000000001E-8</c:v>
                </c:pt>
                <c:pt idx="5271">
                  <c:v>1.76081E-8</c:v>
                </c:pt>
                <c:pt idx="5272">
                  <c:v>1.7611229999999999E-8</c:v>
                </c:pt>
                <c:pt idx="5273">
                  <c:v>1.761435E-8</c:v>
                </c:pt>
                <c:pt idx="5274">
                  <c:v>1.7617479999999999E-8</c:v>
                </c:pt>
                <c:pt idx="5275">
                  <c:v>1.7620600000000001E-8</c:v>
                </c:pt>
                <c:pt idx="5276">
                  <c:v>1.7623729999999999E-8</c:v>
                </c:pt>
                <c:pt idx="5277">
                  <c:v>1.7626850000000001E-8</c:v>
                </c:pt>
                <c:pt idx="5278">
                  <c:v>1.762998E-8</c:v>
                </c:pt>
                <c:pt idx="5279">
                  <c:v>1.7633099999999999E-8</c:v>
                </c:pt>
                <c:pt idx="5280">
                  <c:v>1.763623E-8</c:v>
                </c:pt>
                <c:pt idx="5281">
                  <c:v>1.7639349999999999E-8</c:v>
                </c:pt>
                <c:pt idx="5282">
                  <c:v>1.7642480000000001E-8</c:v>
                </c:pt>
                <c:pt idx="5283">
                  <c:v>1.76456E-8</c:v>
                </c:pt>
                <c:pt idx="5284">
                  <c:v>1.7648730000000001E-8</c:v>
                </c:pt>
                <c:pt idx="5285">
                  <c:v>1.765185E-8</c:v>
                </c:pt>
                <c:pt idx="5286">
                  <c:v>1.7654979999999999E-8</c:v>
                </c:pt>
                <c:pt idx="5287">
                  <c:v>1.76581E-8</c:v>
                </c:pt>
                <c:pt idx="5288">
                  <c:v>1.7661229999999999E-8</c:v>
                </c:pt>
                <c:pt idx="5289">
                  <c:v>1.7664350000000001E-8</c:v>
                </c:pt>
                <c:pt idx="5290">
                  <c:v>1.7667479999999999E-8</c:v>
                </c:pt>
                <c:pt idx="5291">
                  <c:v>1.7670600000000001E-8</c:v>
                </c:pt>
                <c:pt idx="5292">
                  <c:v>1.767373E-8</c:v>
                </c:pt>
                <c:pt idx="5293">
                  <c:v>1.7676849999999999E-8</c:v>
                </c:pt>
                <c:pt idx="5294">
                  <c:v>1.767998E-8</c:v>
                </c:pt>
                <c:pt idx="5295">
                  <c:v>1.7683099999999999E-8</c:v>
                </c:pt>
                <c:pt idx="5296">
                  <c:v>1.7686230000000001E-8</c:v>
                </c:pt>
                <c:pt idx="5297">
                  <c:v>1.768935E-8</c:v>
                </c:pt>
                <c:pt idx="5298">
                  <c:v>1.7692480000000001E-8</c:v>
                </c:pt>
                <c:pt idx="5299">
                  <c:v>1.76956E-8</c:v>
                </c:pt>
                <c:pt idx="5300">
                  <c:v>1.7698729999999999E-8</c:v>
                </c:pt>
                <c:pt idx="5301">
                  <c:v>1.770185E-8</c:v>
                </c:pt>
                <c:pt idx="5302">
                  <c:v>1.7704979999999999E-8</c:v>
                </c:pt>
                <c:pt idx="5303">
                  <c:v>1.7708100000000001E-8</c:v>
                </c:pt>
                <c:pt idx="5304">
                  <c:v>1.7711229999999999E-8</c:v>
                </c:pt>
                <c:pt idx="5305">
                  <c:v>1.7714350000000001E-8</c:v>
                </c:pt>
                <c:pt idx="5306">
                  <c:v>1.771748E-8</c:v>
                </c:pt>
                <c:pt idx="5307">
                  <c:v>1.7720599999999999E-8</c:v>
                </c:pt>
                <c:pt idx="5308">
                  <c:v>1.772373E-8</c:v>
                </c:pt>
                <c:pt idx="5309">
                  <c:v>1.7726849999999999E-8</c:v>
                </c:pt>
                <c:pt idx="5310">
                  <c:v>1.7729980000000001E-8</c:v>
                </c:pt>
                <c:pt idx="5311">
                  <c:v>1.7733099999999999E-8</c:v>
                </c:pt>
                <c:pt idx="5312">
                  <c:v>1.7736230000000001E-8</c:v>
                </c:pt>
                <c:pt idx="5313">
                  <c:v>1.773935E-8</c:v>
                </c:pt>
                <c:pt idx="5314">
                  <c:v>1.7742479999999998E-8</c:v>
                </c:pt>
                <c:pt idx="5315">
                  <c:v>1.77456E-8</c:v>
                </c:pt>
                <c:pt idx="5316">
                  <c:v>1.7748729999999999E-8</c:v>
                </c:pt>
                <c:pt idx="5317">
                  <c:v>1.7751850000000001E-8</c:v>
                </c:pt>
                <c:pt idx="5318">
                  <c:v>1.7754979999999999E-8</c:v>
                </c:pt>
                <c:pt idx="5319">
                  <c:v>1.7758100000000001E-8</c:v>
                </c:pt>
                <c:pt idx="5320">
                  <c:v>1.776123E-8</c:v>
                </c:pt>
                <c:pt idx="5321">
                  <c:v>1.7764349999999999E-8</c:v>
                </c:pt>
                <c:pt idx="5322">
                  <c:v>1.776748E-8</c:v>
                </c:pt>
                <c:pt idx="5323">
                  <c:v>1.7770599999999999E-8</c:v>
                </c:pt>
                <c:pt idx="5324">
                  <c:v>1.7773730000000001E-8</c:v>
                </c:pt>
                <c:pt idx="5325">
                  <c:v>1.7776849999999999E-8</c:v>
                </c:pt>
                <c:pt idx="5326">
                  <c:v>1.7779980000000001E-8</c:v>
                </c:pt>
                <c:pt idx="5327">
                  <c:v>1.77831E-8</c:v>
                </c:pt>
                <c:pt idx="5328">
                  <c:v>1.7786229999999998E-8</c:v>
                </c:pt>
                <c:pt idx="5329">
                  <c:v>1.778935E-8</c:v>
                </c:pt>
                <c:pt idx="5330">
                  <c:v>1.7792479999999999E-8</c:v>
                </c:pt>
                <c:pt idx="5331">
                  <c:v>1.7795600000000001E-8</c:v>
                </c:pt>
                <c:pt idx="5332">
                  <c:v>1.7798729999999999E-8</c:v>
                </c:pt>
                <c:pt idx="5333">
                  <c:v>1.7801850000000001E-8</c:v>
                </c:pt>
                <c:pt idx="5334">
                  <c:v>1.780498E-8</c:v>
                </c:pt>
                <c:pt idx="5335">
                  <c:v>1.7808099999999999E-8</c:v>
                </c:pt>
                <c:pt idx="5336">
                  <c:v>1.781123E-8</c:v>
                </c:pt>
                <c:pt idx="5337">
                  <c:v>1.7814349999999999E-8</c:v>
                </c:pt>
                <c:pt idx="5338">
                  <c:v>1.7817480000000001E-8</c:v>
                </c:pt>
                <c:pt idx="5339">
                  <c:v>1.7820599999999999E-8</c:v>
                </c:pt>
                <c:pt idx="5340">
                  <c:v>1.7823730000000001E-8</c:v>
                </c:pt>
                <c:pt idx="5341">
                  <c:v>1.782685E-8</c:v>
                </c:pt>
                <c:pt idx="5342">
                  <c:v>1.7829979999999998E-8</c:v>
                </c:pt>
                <c:pt idx="5343">
                  <c:v>1.78331E-8</c:v>
                </c:pt>
                <c:pt idx="5344">
                  <c:v>1.7836229999999999E-8</c:v>
                </c:pt>
                <c:pt idx="5345">
                  <c:v>1.7839350000000001E-8</c:v>
                </c:pt>
                <c:pt idx="5346">
                  <c:v>1.7842479999999999E-8</c:v>
                </c:pt>
                <c:pt idx="5347">
                  <c:v>1.7845600000000001E-8</c:v>
                </c:pt>
                <c:pt idx="5348">
                  <c:v>1.784873E-8</c:v>
                </c:pt>
                <c:pt idx="5349">
                  <c:v>1.7851849999999998E-8</c:v>
                </c:pt>
                <c:pt idx="5350">
                  <c:v>1.785498E-8</c:v>
                </c:pt>
                <c:pt idx="5351">
                  <c:v>1.7858099999999999E-8</c:v>
                </c:pt>
                <c:pt idx="5352">
                  <c:v>1.7861230000000001E-8</c:v>
                </c:pt>
                <c:pt idx="5353">
                  <c:v>1.7864349999999999E-8</c:v>
                </c:pt>
                <c:pt idx="5354">
                  <c:v>1.7867480000000001E-8</c:v>
                </c:pt>
                <c:pt idx="5355">
                  <c:v>1.78706E-8</c:v>
                </c:pt>
                <c:pt idx="5356">
                  <c:v>1.7873729999999998E-8</c:v>
                </c:pt>
                <c:pt idx="5357">
                  <c:v>1.787685E-8</c:v>
                </c:pt>
                <c:pt idx="5358">
                  <c:v>1.7879979999999999E-8</c:v>
                </c:pt>
                <c:pt idx="5359">
                  <c:v>1.7883100000000001E-8</c:v>
                </c:pt>
                <c:pt idx="5360">
                  <c:v>1.7886229999999999E-8</c:v>
                </c:pt>
                <c:pt idx="5361">
                  <c:v>1.7889350000000001E-8</c:v>
                </c:pt>
                <c:pt idx="5362">
                  <c:v>1.789248E-8</c:v>
                </c:pt>
                <c:pt idx="5363">
                  <c:v>1.7895599999999998E-8</c:v>
                </c:pt>
                <c:pt idx="5364">
                  <c:v>1.789873E-8</c:v>
                </c:pt>
                <c:pt idx="5365">
                  <c:v>1.7901849999999999E-8</c:v>
                </c:pt>
                <c:pt idx="5366">
                  <c:v>1.7904980000000001E-8</c:v>
                </c:pt>
                <c:pt idx="5367">
                  <c:v>1.7908099999999999E-8</c:v>
                </c:pt>
                <c:pt idx="5368">
                  <c:v>1.7911230000000001E-8</c:v>
                </c:pt>
                <c:pt idx="5369">
                  <c:v>1.791435E-8</c:v>
                </c:pt>
                <c:pt idx="5370">
                  <c:v>1.7917479999999998E-8</c:v>
                </c:pt>
                <c:pt idx="5371">
                  <c:v>1.79206E-8</c:v>
                </c:pt>
                <c:pt idx="5372">
                  <c:v>1.7923729999999999E-8</c:v>
                </c:pt>
                <c:pt idx="5373">
                  <c:v>1.7926850000000001E-8</c:v>
                </c:pt>
                <c:pt idx="5374">
                  <c:v>1.7929979999999999E-8</c:v>
                </c:pt>
                <c:pt idx="5375">
                  <c:v>1.7933100000000001E-8</c:v>
                </c:pt>
                <c:pt idx="5376">
                  <c:v>1.793623E-8</c:v>
                </c:pt>
                <c:pt idx="5377">
                  <c:v>1.7939349999999998E-8</c:v>
                </c:pt>
                <c:pt idx="5378">
                  <c:v>1.794248E-8</c:v>
                </c:pt>
                <c:pt idx="5379">
                  <c:v>1.7945599999999999E-8</c:v>
                </c:pt>
                <c:pt idx="5380">
                  <c:v>1.7948730000000001E-8</c:v>
                </c:pt>
                <c:pt idx="5381">
                  <c:v>1.7951849999999999E-8</c:v>
                </c:pt>
                <c:pt idx="5382">
                  <c:v>1.7954980000000001E-8</c:v>
                </c:pt>
                <c:pt idx="5383">
                  <c:v>1.79581E-8</c:v>
                </c:pt>
                <c:pt idx="5384">
                  <c:v>1.7961229999999998E-8</c:v>
                </c:pt>
                <c:pt idx="5385">
                  <c:v>1.796435E-8</c:v>
                </c:pt>
                <c:pt idx="5386">
                  <c:v>1.7967479999999999E-8</c:v>
                </c:pt>
                <c:pt idx="5387">
                  <c:v>1.7970600000000001E-8</c:v>
                </c:pt>
                <c:pt idx="5388">
                  <c:v>1.7973729999999999E-8</c:v>
                </c:pt>
                <c:pt idx="5389">
                  <c:v>1.7976850000000001E-8</c:v>
                </c:pt>
                <c:pt idx="5390">
                  <c:v>1.797998E-8</c:v>
                </c:pt>
                <c:pt idx="5391">
                  <c:v>1.7983099999999998E-8</c:v>
                </c:pt>
                <c:pt idx="5392">
                  <c:v>1.798623E-8</c:v>
                </c:pt>
                <c:pt idx="5393">
                  <c:v>1.7989349999999999E-8</c:v>
                </c:pt>
                <c:pt idx="5394">
                  <c:v>1.7992480000000001E-8</c:v>
                </c:pt>
                <c:pt idx="5395">
                  <c:v>1.7995599999999999E-8</c:v>
                </c:pt>
                <c:pt idx="5396">
                  <c:v>1.7998730000000001E-8</c:v>
                </c:pt>
                <c:pt idx="5397">
                  <c:v>1.800185E-8</c:v>
                </c:pt>
                <c:pt idx="5398">
                  <c:v>1.8004979999999998E-8</c:v>
                </c:pt>
                <c:pt idx="5399">
                  <c:v>1.80081E-8</c:v>
                </c:pt>
                <c:pt idx="5400">
                  <c:v>1.8011229999999999E-8</c:v>
                </c:pt>
                <c:pt idx="5401">
                  <c:v>1.8014350000000001E-8</c:v>
                </c:pt>
                <c:pt idx="5402">
                  <c:v>1.8017479999999999E-8</c:v>
                </c:pt>
                <c:pt idx="5403">
                  <c:v>1.8020600000000001E-8</c:v>
                </c:pt>
                <c:pt idx="5404">
                  <c:v>1.802373E-8</c:v>
                </c:pt>
                <c:pt idx="5405">
                  <c:v>1.8026849999999998E-8</c:v>
                </c:pt>
                <c:pt idx="5406">
                  <c:v>1.802998E-8</c:v>
                </c:pt>
                <c:pt idx="5407">
                  <c:v>1.8033099999999999E-8</c:v>
                </c:pt>
                <c:pt idx="5408">
                  <c:v>1.8036230000000001E-8</c:v>
                </c:pt>
                <c:pt idx="5409">
                  <c:v>1.8039349999999999E-8</c:v>
                </c:pt>
                <c:pt idx="5410">
                  <c:v>1.8042480000000001E-8</c:v>
                </c:pt>
                <c:pt idx="5411">
                  <c:v>1.80456E-8</c:v>
                </c:pt>
                <c:pt idx="5412">
                  <c:v>1.8048730000000002E-8</c:v>
                </c:pt>
                <c:pt idx="5413">
                  <c:v>1.805185E-8</c:v>
                </c:pt>
                <c:pt idx="5414">
                  <c:v>1.8054979999999999E-8</c:v>
                </c:pt>
                <c:pt idx="5415">
                  <c:v>1.8058100000000001E-8</c:v>
                </c:pt>
                <c:pt idx="5416">
                  <c:v>1.8061229999999999E-8</c:v>
                </c:pt>
                <c:pt idx="5417">
                  <c:v>1.8064350000000001E-8</c:v>
                </c:pt>
                <c:pt idx="5418">
                  <c:v>1.806748E-8</c:v>
                </c:pt>
                <c:pt idx="5419">
                  <c:v>1.8070599999999998E-8</c:v>
                </c:pt>
                <c:pt idx="5420">
                  <c:v>1.807373E-8</c:v>
                </c:pt>
                <c:pt idx="5421">
                  <c:v>1.8076849999999999E-8</c:v>
                </c:pt>
                <c:pt idx="5422">
                  <c:v>1.8079980000000001E-8</c:v>
                </c:pt>
                <c:pt idx="5423">
                  <c:v>1.8083099999999999E-8</c:v>
                </c:pt>
                <c:pt idx="5424">
                  <c:v>1.8086230000000001E-8</c:v>
                </c:pt>
                <c:pt idx="5425">
                  <c:v>1.808935E-8</c:v>
                </c:pt>
                <c:pt idx="5426">
                  <c:v>1.8092480000000002E-8</c:v>
                </c:pt>
                <c:pt idx="5427">
                  <c:v>1.80956E-8</c:v>
                </c:pt>
                <c:pt idx="5428">
                  <c:v>1.8098729999999999E-8</c:v>
                </c:pt>
                <c:pt idx="5429">
                  <c:v>1.8101850000000001E-8</c:v>
                </c:pt>
                <c:pt idx="5430">
                  <c:v>1.8104979999999999E-8</c:v>
                </c:pt>
                <c:pt idx="5431">
                  <c:v>1.8108100000000001E-8</c:v>
                </c:pt>
                <c:pt idx="5432">
                  <c:v>1.811123E-8</c:v>
                </c:pt>
                <c:pt idx="5433">
                  <c:v>1.8114349999999998E-8</c:v>
                </c:pt>
                <c:pt idx="5434">
                  <c:v>1.811748E-8</c:v>
                </c:pt>
                <c:pt idx="5435">
                  <c:v>1.8120599999999999E-8</c:v>
                </c:pt>
                <c:pt idx="5436">
                  <c:v>1.8123730000000001E-8</c:v>
                </c:pt>
                <c:pt idx="5437">
                  <c:v>1.8126849999999999E-8</c:v>
                </c:pt>
                <c:pt idx="5438">
                  <c:v>1.8129980000000001E-8</c:v>
                </c:pt>
                <c:pt idx="5439">
                  <c:v>1.81331E-8</c:v>
                </c:pt>
                <c:pt idx="5440">
                  <c:v>1.8136230000000002E-8</c:v>
                </c:pt>
                <c:pt idx="5441">
                  <c:v>1.813935E-8</c:v>
                </c:pt>
                <c:pt idx="5442">
                  <c:v>1.8142479999999999E-8</c:v>
                </c:pt>
                <c:pt idx="5443">
                  <c:v>1.8145600000000001E-8</c:v>
                </c:pt>
                <c:pt idx="5444">
                  <c:v>1.8148729999999999E-8</c:v>
                </c:pt>
                <c:pt idx="5445">
                  <c:v>1.8151850000000001E-8</c:v>
                </c:pt>
                <c:pt idx="5446">
                  <c:v>1.815498E-8</c:v>
                </c:pt>
                <c:pt idx="5447">
                  <c:v>1.8158100000000002E-8</c:v>
                </c:pt>
                <c:pt idx="5448">
                  <c:v>1.816123E-8</c:v>
                </c:pt>
                <c:pt idx="5449">
                  <c:v>1.8164349999999999E-8</c:v>
                </c:pt>
                <c:pt idx="5450">
                  <c:v>1.8167480000000001E-8</c:v>
                </c:pt>
                <c:pt idx="5451">
                  <c:v>1.8170599999999999E-8</c:v>
                </c:pt>
                <c:pt idx="5452">
                  <c:v>1.8173730000000001E-8</c:v>
                </c:pt>
                <c:pt idx="5453">
                  <c:v>1.817685E-8</c:v>
                </c:pt>
                <c:pt idx="5454">
                  <c:v>1.8179980000000002E-8</c:v>
                </c:pt>
                <c:pt idx="5455">
                  <c:v>1.81831E-8</c:v>
                </c:pt>
                <c:pt idx="5456">
                  <c:v>1.8186229999999999E-8</c:v>
                </c:pt>
                <c:pt idx="5457">
                  <c:v>1.8189350000000001E-8</c:v>
                </c:pt>
                <c:pt idx="5458">
                  <c:v>1.8192479999999999E-8</c:v>
                </c:pt>
                <c:pt idx="5459">
                  <c:v>1.8195600000000001E-8</c:v>
                </c:pt>
                <c:pt idx="5460">
                  <c:v>1.819873E-8</c:v>
                </c:pt>
                <c:pt idx="5461">
                  <c:v>1.8201850000000002E-8</c:v>
                </c:pt>
                <c:pt idx="5462">
                  <c:v>1.820498E-8</c:v>
                </c:pt>
                <c:pt idx="5463">
                  <c:v>1.8208099999999999E-8</c:v>
                </c:pt>
                <c:pt idx="5464">
                  <c:v>1.8211230000000001E-8</c:v>
                </c:pt>
                <c:pt idx="5465">
                  <c:v>1.8214349999999999E-8</c:v>
                </c:pt>
                <c:pt idx="5466">
                  <c:v>1.8217480000000001E-8</c:v>
                </c:pt>
                <c:pt idx="5467">
                  <c:v>1.82206E-8</c:v>
                </c:pt>
                <c:pt idx="5468">
                  <c:v>1.8223730000000002E-8</c:v>
                </c:pt>
                <c:pt idx="5469">
                  <c:v>1.822685E-8</c:v>
                </c:pt>
                <c:pt idx="5470">
                  <c:v>1.8229979999999999E-8</c:v>
                </c:pt>
                <c:pt idx="5471">
                  <c:v>1.8233100000000001E-8</c:v>
                </c:pt>
                <c:pt idx="5472">
                  <c:v>1.8236229999999999E-8</c:v>
                </c:pt>
                <c:pt idx="5473">
                  <c:v>1.8239350000000001E-8</c:v>
                </c:pt>
                <c:pt idx="5474">
                  <c:v>1.824248E-8</c:v>
                </c:pt>
                <c:pt idx="5475">
                  <c:v>1.8245600000000002E-8</c:v>
                </c:pt>
                <c:pt idx="5476">
                  <c:v>1.824873E-8</c:v>
                </c:pt>
                <c:pt idx="5477">
                  <c:v>1.8251849999999999E-8</c:v>
                </c:pt>
                <c:pt idx="5478">
                  <c:v>1.8254980000000001E-8</c:v>
                </c:pt>
                <c:pt idx="5479">
                  <c:v>1.8258099999999999E-8</c:v>
                </c:pt>
                <c:pt idx="5480">
                  <c:v>1.8261230000000001E-8</c:v>
                </c:pt>
                <c:pt idx="5481">
                  <c:v>1.826435E-8</c:v>
                </c:pt>
                <c:pt idx="5482">
                  <c:v>1.8267480000000002E-8</c:v>
                </c:pt>
                <c:pt idx="5483">
                  <c:v>1.82706E-8</c:v>
                </c:pt>
                <c:pt idx="5484">
                  <c:v>1.8273729999999999E-8</c:v>
                </c:pt>
                <c:pt idx="5485">
                  <c:v>1.8276850000000001E-8</c:v>
                </c:pt>
                <c:pt idx="5486">
                  <c:v>1.8279979999999999E-8</c:v>
                </c:pt>
                <c:pt idx="5487">
                  <c:v>1.8283100000000001E-8</c:v>
                </c:pt>
                <c:pt idx="5488">
                  <c:v>1.828623E-8</c:v>
                </c:pt>
                <c:pt idx="5489">
                  <c:v>1.8289350000000002E-8</c:v>
                </c:pt>
                <c:pt idx="5490">
                  <c:v>1.829248E-8</c:v>
                </c:pt>
                <c:pt idx="5491">
                  <c:v>1.8295599999999999E-8</c:v>
                </c:pt>
                <c:pt idx="5492">
                  <c:v>1.8298730000000001E-8</c:v>
                </c:pt>
                <c:pt idx="5493">
                  <c:v>1.8301849999999999E-8</c:v>
                </c:pt>
                <c:pt idx="5494">
                  <c:v>1.8304980000000001E-8</c:v>
                </c:pt>
                <c:pt idx="5495">
                  <c:v>1.83081E-8</c:v>
                </c:pt>
                <c:pt idx="5496">
                  <c:v>1.8311230000000002E-8</c:v>
                </c:pt>
                <c:pt idx="5497">
                  <c:v>1.831435E-8</c:v>
                </c:pt>
                <c:pt idx="5498">
                  <c:v>1.8317479999999999E-8</c:v>
                </c:pt>
                <c:pt idx="5499">
                  <c:v>1.8320600000000001E-8</c:v>
                </c:pt>
                <c:pt idx="5500">
                  <c:v>1.8323729999999999E-8</c:v>
                </c:pt>
                <c:pt idx="5501">
                  <c:v>1.8326850000000001E-8</c:v>
                </c:pt>
                <c:pt idx="5502">
                  <c:v>1.832998E-8</c:v>
                </c:pt>
                <c:pt idx="5503">
                  <c:v>1.8333100000000002E-8</c:v>
                </c:pt>
                <c:pt idx="5504">
                  <c:v>1.833623E-8</c:v>
                </c:pt>
                <c:pt idx="5505">
                  <c:v>1.8339349999999999E-8</c:v>
                </c:pt>
                <c:pt idx="5506">
                  <c:v>1.8342480000000001E-8</c:v>
                </c:pt>
                <c:pt idx="5507">
                  <c:v>1.8345599999999999E-8</c:v>
                </c:pt>
                <c:pt idx="5508">
                  <c:v>1.8348730000000001E-8</c:v>
                </c:pt>
                <c:pt idx="5509">
                  <c:v>1.835185E-8</c:v>
                </c:pt>
                <c:pt idx="5510">
                  <c:v>1.8354980000000001E-8</c:v>
                </c:pt>
                <c:pt idx="5511">
                  <c:v>1.83581E-8</c:v>
                </c:pt>
                <c:pt idx="5512">
                  <c:v>1.8361229999999999E-8</c:v>
                </c:pt>
                <c:pt idx="5513">
                  <c:v>1.8364350000000001E-8</c:v>
                </c:pt>
                <c:pt idx="5514">
                  <c:v>1.8367479999999999E-8</c:v>
                </c:pt>
                <c:pt idx="5515">
                  <c:v>1.8370600000000001E-8</c:v>
                </c:pt>
                <c:pt idx="5516">
                  <c:v>1.837373E-8</c:v>
                </c:pt>
                <c:pt idx="5517">
                  <c:v>1.8376850000000002E-8</c:v>
                </c:pt>
                <c:pt idx="5518">
                  <c:v>1.837998E-8</c:v>
                </c:pt>
                <c:pt idx="5519">
                  <c:v>1.8383099999999999E-8</c:v>
                </c:pt>
                <c:pt idx="5520">
                  <c:v>1.8386230000000001E-8</c:v>
                </c:pt>
                <c:pt idx="5521">
                  <c:v>1.8389349999999999E-8</c:v>
                </c:pt>
                <c:pt idx="5522">
                  <c:v>1.8392480000000001E-8</c:v>
                </c:pt>
                <c:pt idx="5523">
                  <c:v>1.83956E-8</c:v>
                </c:pt>
                <c:pt idx="5524">
                  <c:v>1.8398730000000001E-8</c:v>
                </c:pt>
                <c:pt idx="5525">
                  <c:v>1.840185E-8</c:v>
                </c:pt>
                <c:pt idx="5526">
                  <c:v>1.8404979999999999E-8</c:v>
                </c:pt>
                <c:pt idx="5527">
                  <c:v>1.8408100000000001E-8</c:v>
                </c:pt>
                <c:pt idx="5528">
                  <c:v>1.8411229999999999E-8</c:v>
                </c:pt>
                <c:pt idx="5529">
                  <c:v>1.8414350000000001E-8</c:v>
                </c:pt>
                <c:pt idx="5530">
                  <c:v>1.841748E-8</c:v>
                </c:pt>
                <c:pt idx="5531">
                  <c:v>1.8420600000000002E-8</c:v>
                </c:pt>
                <c:pt idx="5532">
                  <c:v>1.842373E-8</c:v>
                </c:pt>
                <c:pt idx="5533">
                  <c:v>1.8426849999999999E-8</c:v>
                </c:pt>
                <c:pt idx="5534">
                  <c:v>1.842998E-8</c:v>
                </c:pt>
                <c:pt idx="5535">
                  <c:v>1.8433099999999999E-8</c:v>
                </c:pt>
                <c:pt idx="5536">
                  <c:v>1.8436230000000001E-8</c:v>
                </c:pt>
                <c:pt idx="5537">
                  <c:v>1.843935E-8</c:v>
                </c:pt>
                <c:pt idx="5538">
                  <c:v>1.8442480000000001E-8</c:v>
                </c:pt>
                <c:pt idx="5539">
                  <c:v>1.84456E-8</c:v>
                </c:pt>
                <c:pt idx="5540">
                  <c:v>1.8448729999999999E-8</c:v>
                </c:pt>
                <c:pt idx="5541">
                  <c:v>1.8451850000000001E-8</c:v>
                </c:pt>
                <c:pt idx="5542">
                  <c:v>1.8454979999999999E-8</c:v>
                </c:pt>
                <c:pt idx="5543">
                  <c:v>1.8458100000000001E-8</c:v>
                </c:pt>
                <c:pt idx="5544">
                  <c:v>1.846123E-8</c:v>
                </c:pt>
                <c:pt idx="5545">
                  <c:v>1.8464350000000001E-8</c:v>
                </c:pt>
                <c:pt idx="5546">
                  <c:v>1.846748E-8</c:v>
                </c:pt>
                <c:pt idx="5547">
                  <c:v>1.8470599999999999E-8</c:v>
                </c:pt>
                <c:pt idx="5548">
                  <c:v>1.847373E-8</c:v>
                </c:pt>
                <c:pt idx="5549">
                  <c:v>1.8476849999999999E-8</c:v>
                </c:pt>
                <c:pt idx="5550">
                  <c:v>1.8479980000000001E-8</c:v>
                </c:pt>
                <c:pt idx="5551">
                  <c:v>1.84831E-8</c:v>
                </c:pt>
                <c:pt idx="5552">
                  <c:v>1.8486230000000001E-8</c:v>
                </c:pt>
                <c:pt idx="5553">
                  <c:v>1.848935E-8</c:v>
                </c:pt>
                <c:pt idx="5554">
                  <c:v>1.8492479999999999E-8</c:v>
                </c:pt>
                <c:pt idx="5555">
                  <c:v>1.8495600000000001E-8</c:v>
                </c:pt>
                <c:pt idx="5556">
                  <c:v>1.8498729999999999E-8</c:v>
                </c:pt>
                <c:pt idx="5557">
                  <c:v>1.8501850000000001E-8</c:v>
                </c:pt>
                <c:pt idx="5558">
                  <c:v>1.850498E-8</c:v>
                </c:pt>
                <c:pt idx="5559">
                  <c:v>1.8508100000000001E-8</c:v>
                </c:pt>
                <c:pt idx="5560">
                  <c:v>1.851123E-8</c:v>
                </c:pt>
                <c:pt idx="5561">
                  <c:v>1.8514349999999999E-8</c:v>
                </c:pt>
                <c:pt idx="5562">
                  <c:v>1.851748E-8</c:v>
                </c:pt>
                <c:pt idx="5563">
                  <c:v>1.8520599999999999E-8</c:v>
                </c:pt>
                <c:pt idx="5564">
                  <c:v>1.8523730000000001E-8</c:v>
                </c:pt>
                <c:pt idx="5565">
                  <c:v>1.852685E-8</c:v>
                </c:pt>
                <c:pt idx="5566">
                  <c:v>1.8529980000000001E-8</c:v>
                </c:pt>
                <c:pt idx="5567">
                  <c:v>1.85331E-8</c:v>
                </c:pt>
                <c:pt idx="5568">
                  <c:v>1.8536229999999999E-8</c:v>
                </c:pt>
                <c:pt idx="5569">
                  <c:v>1.8539350000000001E-8</c:v>
                </c:pt>
                <c:pt idx="5570">
                  <c:v>1.8542479999999999E-8</c:v>
                </c:pt>
                <c:pt idx="5571">
                  <c:v>1.8545600000000001E-8</c:v>
                </c:pt>
                <c:pt idx="5572">
                  <c:v>1.8548729999999999E-8</c:v>
                </c:pt>
                <c:pt idx="5573">
                  <c:v>1.8551850000000001E-8</c:v>
                </c:pt>
                <c:pt idx="5574">
                  <c:v>1.855498E-8</c:v>
                </c:pt>
                <c:pt idx="5575">
                  <c:v>1.8558099999999999E-8</c:v>
                </c:pt>
                <c:pt idx="5576">
                  <c:v>1.856123E-8</c:v>
                </c:pt>
                <c:pt idx="5577">
                  <c:v>1.8564349999999999E-8</c:v>
                </c:pt>
                <c:pt idx="5578">
                  <c:v>1.8567480000000001E-8</c:v>
                </c:pt>
                <c:pt idx="5579">
                  <c:v>1.85706E-8</c:v>
                </c:pt>
                <c:pt idx="5580">
                  <c:v>1.8573730000000001E-8</c:v>
                </c:pt>
                <c:pt idx="5581">
                  <c:v>1.857685E-8</c:v>
                </c:pt>
                <c:pt idx="5582">
                  <c:v>1.8579979999999999E-8</c:v>
                </c:pt>
                <c:pt idx="5583">
                  <c:v>1.85831E-8</c:v>
                </c:pt>
                <c:pt idx="5584">
                  <c:v>1.8586229999999999E-8</c:v>
                </c:pt>
                <c:pt idx="5585">
                  <c:v>1.8589350000000001E-8</c:v>
                </c:pt>
                <c:pt idx="5586">
                  <c:v>1.8592479999999999E-8</c:v>
                </c:pt>
                <c:pt idx="5587">
                  <c:v>1.8595600000000001E-8</c:v>
                </c:pt>
                <c:pt idx="5588">
                  <c:v>1.859873E-8</c:v>
                </c:pt>
                <c:pt idx="5589">
                  <c:v>1.8601849999999999E-8</c:v>
                </c:pt>
                <c:pt idx="5590">
                  <c:v>1.860498E-8</c:v>
                </c:pt>
                <c:pt idx="5591">
                  <c:v>1.8608099999999999E-8</c:v>
                </c:pt>
                <c:pt idx="5592">
                  <c:v>1.8611230000000001E-8</c:v>
                </c:pt>
                <c:pt idx="5593">
                  <c:v>1.861435E-8</c:v>
                </c:pt>
                <c:pt idx="5594">
                  <c:v>1.8617480000000001E-8</c:v>
                </c:pt>
                <c:pt idx="5595">
                  <c:v>1.86206E-8</c:v>
                </c:pt>
                <c:pt idx="5596">
                  <c:v>1.8623729999999999E-8</c:v>
                </c:pt>
                <c:pt idx="5597">
                  <c:v>1.862685E-8</c:v>
                </c:pt>
                <c:pt idx="5598">
                  <c:v>1.8629979999999999E-8</c:v>
                </c:pt>
                <c:pt idx="5599">
                  <c:v>1.8633100000000001E-8</c:v>
                </c:pt>
                <c:pt idx="5600">
                  <c:v>1.8636229999999999E-8</c:v>
                </c:pt>
                <c:pt idx="5601">
                  <c:v>1.8639350000000001E-8</c:v>
                </c:pt>
                <c:pt idx="5602">
                  <c:v>1.864248E-8</c:v>
                </c:pt>
                <c:pt idx="5603">
                  <c:v>1.8645599999999999E-8</c:v>
                </c:pt>
                <c:pt idx="5604">
                  <c:v>1.864873E-8</c:v>
                </c:pt>
                <c:pt idx="5605">
                  <c:v>1.8651849999999999E-8</c:v>
                </c:pt>
                <c:pt idx="5606">
                  <c:v>1.8654980000000001E-8</c:v>
                </c:pt>
                <c:pt idx="5607">
                  <c:v>1.8658099999999999E-8</c:v>
                </c:pt>
                <c:pt idx="5608">
                  <c:v>1.8661230000000001E-8</c:v>
                </c:pt>
                <c:pt idx="5609">
                  <c:v>1.866435E-8</c:v>
                </c:pt>
                <c:pt idx="5610">
                  <c:v>1.8667479999999998E-8</c:v>
                </c:pt>
                <c:pt idx="5611">
                  <c:v>1.86706E-8</c:v>
                </c:pt>
                <c:pt idx="5612">
                  <c:v>1.8673729999999999E-8</c:v>
                </c:pt>
                <c:pt idx="5613">
                  <c:v>1.8676850000000001E-8</c:v>
                </c:pt>
                <c:pt idx="5614">
                  <c:v>1.8679979999999999E-8</c:v>
                </c:pt>
                <c:pt idx="5615">
                  <c:v>1.8683100000000001E-8</c:v>
                </c:pt>
                <c:pt idx="5616">
                  <c:v>1.868623E-8</c:v>
                </c:pt>
                <c:pt idx="5617">
                  <c:v>1.8689349999999999E-8</c:v>
                </c:pt>
                <c:pt idx="5618">
                  <c:v>1.869248E-8</c:v>
                </c:pt>
                <c:pt idx="5619">
                  <c:v>1.8695599999999999E-8</c:v>
                </c:pt>
                <c:pt idx="5620">
                  <c:v>1.8698730000000001E-8</c:v>
                </c:pt>
                <c:pt idx="5621">
                  <c:v>1.8701849999999999E-8</c:v>
                </c:pt>
                <c:pt idx="5622">
                  <c:v>1.8704980000000001E-8</c:v>
                </c:pt>
                <c:pt idx="5623">
                  <c:v>1.87081E-8</c:v>
                </c:pt>
                <c:pt idx="5624">
                  <c:v>1.8711229999999998E-8</c:v>
                </c:pt>
                <c:pt idx="5625">
                  <c:v>1.871435E-8</c:v>
                </c:pt>
                <c:pt idx="5626">
                  <c:v>1.8717479999999999E-8</c:v>
                </c:pt>
                <c:pt idx="5627">
                  <c:v>1.8720600000000001E-8</c:v>
                </c:pt>
                <c:pt idx="5628">
                  <c:v>1.8723729999999999E-8</c:v>
                </c:pt>
                <c:pt idx="5629">
                  <c:v>1.8726850000000001E-8</c:v>
                </c:pt>
                <c:pt idx="5630">
                  <c:v>1.872998E-8</c:v>
                </c:pt>
                <c:pt idx="5631">
                  <c:v>1.8733099999999999E-8</c:v>
                </c:pt>
                <c:pt idx="5632">
                  <c:v>1.873623E-8</c:v>
                </c:pt>
                <c:pt idx="5633">
                  <c:v>1.8739349999999999E-8</c:v>
                </c:pt>
                <c:pt idx="5634">
                  <c:v>1.8742480000000001E-8</c:v>
                </c:pt>
                <c:pt idx="5635">
                  <c:v>1.8745599999999999E-8</c:v>
                </c:pt>
                <c:pt idx="5636">
                  <c:v>1.8748730000000001E-8</c:v>
                </c:pt>
                <c:pt idx="5637">
                  <c:v>1.875185E-8</c:v>
                </c:pt>
                <c:pt idx="5638">
                  <c:v>1.8754979999999998E-8</c:v>
                </c:pt>
                <c:pt idx="5639">
                  <c:v>1.87581E-8</c:v>
                </c:pt>
                <c:pt idx="5640">
                  <c:v>1.8761229999999999E-8</c:v>
                </c:pt>
                <c:pt idx="5641">
                  <c:v>1.8764350000000001E-8</c:v>
                </c:pt>
                <c:pt idx="5642">
                  <c:v>1.8767479999999999E-8</c:v>
                </c:pt>
                <c:pt idx="5643">
                  <c:v>1.8770600000000001E-8</c:v>
                </c:pt>
                <c:pt idx="5644">
                  <c:v>1.877373E-8</c:v>
                </c:pt>
                <c:pt idx="5645">
                  <c:v>1.8776849999999998E-8</c:v>
                </c:pt>
                <c:pt idx="5646">
                  <c:v>1.877998E-8</c:v>
                </c:pt>
                <c:pt idx="5647">
                  <c:v>1.8783099999999999E-8</c:v>
                </c:pt>
                <c:pt idx="5648">
                  <c:v>1.8786230000000001E-8</c:v>
                </c:pt>
                <c:pt idx="5649">
                  <c:v>1.8789349999999999E-8</c:v>
                </c:pt>
                <c:pt idx="5650">
                  <c:v>1.8792480000000001E-8</c:v>
                </c:pt>
                <c:pt idx="5651">
                  <c:v>1.87956E-8</c:v>
                </c:pt>
                <c:pt idx="5652">
                  <c:v>1.8798729999999998E-8</c:v>
                </c:pt>
                <c:pt idx="5653">
                  <c:v>1.880185E-8</c:v>
                </c:pt>
                <c:pt idx="5654">
                  <c:v>1.8804979999999999E-8</c:v>
                </c:pt>
                <c:pt idx="5655">
                  <c:v>1.8808100000000001E-8</c:v>
                </c:pt>
                <c:pt idx="5656">
                  <c:v>1.8811229999999999E-8</c:v>
                </c:pt>
                <c:pt idx="5657">
                  <c:v>1.8814350000000001E-8</c:v>
                </c:pt>
                <c:pt idx="5658">
                  <c:v>1.881748E-8</c:v>
                </c:pt>
                <c:pt idx="5659">
                  <c:v>1.8820599999999998E-8</c:v>
                </c:pt>
                <c:pt idx="5660">
                  <c:v>1.882373E-8</c:v>
                </c:pt>
                <c:pt idx="5661">
                  <c:v>1.8826849999999999E-8</c:v>
                </c:pt>
                <c:pt idx="5662">
                  <c:v>1.8829980000000001E-8</c:v>
                </c:pt>
                <c:pt idx="5663">
                  <c:v>1.8833099999999999E-8</c:v>
                </c:pt>
                <c:pt idx="5664">
                  <c:v>1.8836230000000001E-8</c:v>
                </c:pt>
                <c:pt idx="5665">
                  <c:v>1.883935E-8</c:v>
                </c:pt>
                <c:pt idx="5666">
                  <c:v>1.8842479999999998E-8</c:v>
                </c:pt>
                <c:pt idx="5667">
                  <c:v>1.88456E-8</c:v>
                </c:pt>
                <c:pt idx="5668">
                  <c:v>1.8848729999999999E-8</c:v>
                </c:pt>
                <c:pt idx="5669">
                  <c:v>1.8851850000000001E-8</c:v>
                </c:pt>
                <c:pt idx="5670">
                  <c:v>1.8854979999999999E-8</c:v>
                </c:pt>
                <c:pt idx="5671">
                  <c:v>1.8858100000000001E-8</c:v>
                </c:pt>
                <c:pt idx="5672">
                  <c:v>1.886123E-8</c:v>
                </c:pt>
                <c:pt idx="5673">
                  <c:v>1.8864349999999998E-8</c:v>
                </c:pt>
                <c:pt idx="5674">
                  <c:v>1.886748E-8</c:v>
                </c:pt>
                <c:pt idx="5675">
                  <c:v>1.8870599999999999E-8</c:v>
                </c:pt>
                <c:pt idx="5676">
                  <c:v>1.8873730000000001E-8</c:v>
                </c:pt>
                <c:pt idx="5677">
                  <c:v>1.8876849999999999E-8</c:v>
                </c:pt>
                <c:pt idx="5678">
                  <c:v>1.8879980000000001E-8</c:v>
                </c:pt>
                <c:pt idx="5679">
                  <c:v>1.88831E-8</c:v>
                </c:pt>
                <c:pt idx="5680">
                  <c:v>1.8886229999999998E-8</c:v>
                </c:pt>
                <c:pt idx="5681">
                  <c:v>1.888935E-8</c:v>
                </c:pt>
                <c:pt idx="5682">
                  <c:v>1.8892479999999999E-8</c:v>
                </c:pt>
                <c:pt idx="5683">
                  <c:v>1.8895600000000001E-8</c:v>
                </c:pt>
                <c:pt idx="5684">
                  <c:v>1.8898729999999999E-8</c:v>
                </c:pt>
                <c:pt idx="5685">
                  <c:v>1.8901850000000001E-8</c:v>
                </c:pt>
                <c:pt idx="5686">
                  <c:v>1.890498E-8</c:v>
                </c:pt>
                <c:pt idx="5687">
                  <c:v>1.8908099999999998E-8</c:v>
                </c:pt>
                <c:pt idx="5688">
                  <c:v>1.891123E-8</c:v>
                </c:pt>
                <c:pt idx="5689">
                  <c:v>1.8914349999999999E-8</c:v>
                </c:pt>
                <c:pt idx="5690">
                  <c:v>1.8917480000000001E-8</c:v>
                </c:pt>
                <c:pt idx="5691">
                  <c:v>1.8920599999999999E-8</c:v>
                </c:pt>
                <c:pt idx="5692">
                  <c:v>1.8923730000000001E-8</c:v>
                </c:pt>
                <c:pt idx="5693">
                  <c:v>1.892685E-8</c:v>
                </c:pt>
                <c:pt idx="5694">
                  <c:v>1.8929979999999998E-8</c:v>
                </c:pt>
                <c:pt idx="5695">
                  <c:v>1.89331E-8</c:v>
                </c:pt>
                <c:pt idx="5696">
                  <c:v>1.8936229999999999E-8</c:v>
                </c:pt>
                <c:pt idx="5697">
                  <c:v>1.8939350000000001E-8</c:v>
                </c:pt>
                <c:pt idx="5698">
                  <c:v>1.8942479999999999E-8</c:v>
                </c:pt>
                <c:pt idx="5699">
                  <c:v>1.8945600000000001E-8</c:v>
                </c:pt>
                <c:pt idx="5700">
                  <c:v>1.894873E-8</c:v>
                </c:pt>
                <c:pt idx="5701">
                  <c:v>1.8951849999999998E-8</c:v>
                </c:pt>
                <c:pt idx="5702">
                  <c:v>1.895498E-8</c:v>
                </c:pt>
                <c:pt idx="5703">
                  <c:v>1.8958099999999999E-8</c:v>
                </c:pt>
                <c:pt idx="5704">
                  <c:v>1.8961230000000001E-8</c:v>
                </c:pt>
                <c:pt idx="5705">
                  <c:v>1.8964349999999999E-8</c:v>
                </c:pt>
                <c:pt idx="5706">
                  <c:v>1.8967480000000001E-8</c:v>
                </c:pt>
                <c:pt idx="5707">
                  <c:v>1.89706E-8</c:v>
                </c:pt>
                <c:pt idx="5708">
                  <c:v>1.8973730000000002E-8</c:v>
                </c:pt>
                <c:pt idx="5709">
                  <c:v>1.897685E-8</c:v>
                </c:pt>
                <c:pt idx="5710">
                  <c:v>1.8979979999999999E-8</c:v>
                </c:pt>
                <c:pt idx="5711">
                  <c:v>1.8983100000000001E-8</c:v>
                </c:pt>
                <c:pt idx="5712">
                  <c:v>1.8986229999999999E-8</c:v>
                </c:pt>
                <c:pt idx="5713">
                  <c:v>1.8989350000000001E-8</c:v>
                </c:pt>
                <c:pt idx="5714">
                  <c:v>1.899248E-8</c:v>
                </c:pt>
                <c:pt idx="5715">
                  <c:v>1.8995599999999998E-8</c:v>
                </c:pt>
                <c:pt idx="5716">
                  <c:v>1.899873E-8</c:v>
                </c:pt>
                <c:pt idx="5717">
                  <c:v>1.9001849999999999E-8</c:v>
                </c:pt>
                <c:pt idx="5718">
                  <c:v>1.9004980000000001E-8</c:v>
                </c:pt>
                <c:pt idx="5719">
                  <c:v>1.9008099999999999E-8</c:v>
                </c:pt>
                <c:pt idx="5720">
                  <c:v>1.9011230000000001E-8</c:v>
                </c:pt>
                <c:pt idx="5721">
                  <c:v>1.901435E-8</c:v>
                </c:pt>
                <c:pt idx="5722">
                  <c:v>1.9017480000000002E-8</c:v>
                </c:pt>
                <c:pt idx="5723">
                  <c:v>1.90206E-8</c:v>
                </c:pt>
                <c:pt idx="5724">
                  <c:v>1.9023729999999999E-8</c:v>
                </c:pt>
                <c:pt idx="5725">
                  <c:v>1.9026850000000001E-8</c:v>
                </c:pt>
                <c:pt idx="5726">
                  <c:v>1.9029979999999999E-8</c:v>
                </c:pt>
                <c:pt idx="5727">
                  <c:v>1.9033100000000001E-8</c:v>
                </c:pt>
                <c:pt idx="5728">
                  <c:v>1.903623E-8</c:v>
                </c:pt>
                <c:pt idx="5729">
                  <c:v>1.9039349999999998E-8</c:v>
                </c:pt>
                <c:pt idx="5730">
                  <c:v>1.904248E-8</c:v>
                </c:pt>
                <c:pt idx="5731">
                  <c:v>1.9045599999999999E-8</c:v>
                </c:pt>
                <c:pt idx="5732">
                  <c:v>1.9048730000000001E-8</c:v>
                </c:pt>
                <c:pt idx="5733">
                  <c:v>1.9051849999999999E-8</c:v>
                </c:pt>
                <c:pt idx="5734">
                  <c:v>1.9054980000000001E-8</c:v>
                </c:pt>
                <c:pt idx="5735">
                  <c:v>1.90581E-8</c:v>
                </c:pt>
                <c:pt idx="5736">
                  <c:v>1.9061230000000002E-8</c:v>
                </c:pt>
                <c:pt idx="5737">
                  <c:v>1.906435E-8</c:v>
                </c:pt>
                <c:pt idx="5738">
                  <c:v>1.9067479999999999E-8</c:v>
                </c:pt>
                <c:pt idx="5739">
                  <c:v>1.9070600000000001E-8</c:v>
                </c:pt>
                <c:pt idx="5740">
                  <c:v>1.9073729999999999E-8</c:v>
                </c:pt>
                <c:pt idx="5741">
                  <c:v>1.9076850000000001E-8</c:v>
                </c:pt>
                <c:pt idx="5742">
                  <c:v>1.907998E-8</c:v>
                </c:pt>
                <c:pt idx="5743">
                  <c:v>1.9083100000000002E-8</c:v>
                </c:pt>
                <c:pt idx="5744">
                  <c:v>1.908623E-8</c:v>
                </c:pt>
                <c:pt idx="5745">
                  <c:v>1.9089349999999999E-8</c:v>
                </c:pt>
                <c:pt idx="5746">
                  <c:v>1.9092480000000001E-8</c:v>
                </c:pt>
                <c:pt idx="5747">
                  <c:v>1.9095599999999999E-8</c:v>
                </c:pt>
                <c:pt idx="5748">
                  <c:v>1.9098730000000001E-8</c:v>
                </c:pt>
                <c:pt idx="5749">
                  <c:v>1.910185E-8</c:v>
                </c:pt>
                <c:pt idx="5750">
                  <c:v>1.9104980000000002E-8</c:v>
                </c:pt>
                <c:pt idx="5751">
                  <c:v>1.91081E-8</c:v>
                </c:pt>
                <c:pt idx="5752">
                  <c:v>1.9111229999999999E-8</c:v>
                </c:pt>
                <c:pt idx="5753">
                  <c:v>1.9114350000000001E-8</c:v>
                </c:pt>
                <c:pt idx="5754">
                  <c:v>1.9117479999999999E-8</c:v>
                </c:pt>
                <c:pt idx="5755">
                  <c:v>1.9120600000000001E-8</c:v>
                </c:pt>
                <c:pt idx="5756">
                  <c:v>1.912373E-8</c:v>
                </c:pt>
                <c:pt idx="5757">
                  <c:v>1.9126850000000002E-8</c:v>
                </c:pt>
                <c:pt idx="5758">
                  <c:v>1.912998E-8</c:v>
                </c:pt>
                <c:pt idx="5759">
                  <c:v>1.9133099999999999E-8</c:v>
                </c:pt>
                <c:pt idx="5760">
                  <c:v>1.9136230000000001E-8</c:v>
                </c:pt>
                <c:pt idx="5761">
                  <c:v>1.9139349999999999E-8</c:v>
                </c:pt>
                <c:pt idx="5762">
                  <c:v>1.9142480000000001E-8</c:v>
                </c:pt>
                <c:pt idx="5763">
                  <c:v>1.91456E-8</c:v>
                </c:pt>
                <c:pt idx="5764">
                  <c:v>1.9148730000000002E-8</c:v>
                </c:pt>
                <c:pt idx="5765">
                  <c:v>1.915185E-8</c:v>
                </c:pt>
                <c:pt idx="5766">
                  <c:v>1.9154979999999999E-8</c:v>
                </c:pt>
                <c:pt idx="5767">
                  <c:v>1.9158100000000001E-8</c:v>
                </c:pt>
                <c:pt idx="5768">
                  <c:v>1.9161229999999999E-8</c:v>
                </c:pt>
                <c:pt idx="5769">
                  <c:v>1.9164350000000001E-8</c:v>
                </c:pt>
                <c:pt idx="5770">
                  <c:v>1.916748E-8</c:v>
                </c:pt>
                <c:pt idx="5771">
                  <c:v>1.9170600000000002E-8</c:v>
                </c:pt>
                <c:pt idx="5772">
                  <c:v>1.917373E-8</c:v>
                </c:pt>
                <c:pt idx="5773">
                  <c:v>1.9176849999999999E-8</c:v>
                </c:pt>
                <c:pt idx="5774">
                  <c:v>1.9179980000000001E-8</c:v>
                </c:pt>
                <c:pt idx="5775">
                  <c:v>1.9183099999999999E-8</c:v>
                </c:pt>
                <c:pt idx="5776">
                  <c:v>1.9186230000000001E-8</c:v>
                </c:pt>
                <c:pt idx="5777">
                  <c:v>1.918935E-8</c:v>
                </c:pt>
                <c:pt idx="5778">
                  <c:v>1.9192480000000002E-8</c:v>
                </c:pt>
                <c:pt idx="5779">
                  <c:v>1.91956E-8</c:v>
                </c:pt>
                <c:pt idx="5780">
                  <c:v>1.9198729999999999E-8</c:v>
                </c:pt>
                <c:pt idx="5781">
                  <c:v>1.9201850000000001E-8</c:v>
                </c:pt>
                <c:pt idx="5782">
                  <c:v>1.9204979999999999E-8</c:v>
                </c:pt>
                <c:pt idx="5783">
                  <c:v>1.9208100000000001E-8</c:v>
                </c:pt>
                <c:pt idx="5784">
                  <c:v>1.921123E-8</c:v>
                </c:pt>
                <c:pt idx="5785">
                  <c:v>1.9214350000000002E-8</c:v>
                </c:pt>
                <c:pt idx="5786">
                  <c:v>1.921748E-8</c:v>
                </c:pt>
                <c:pt idx="5787">
                  <c:v>1.9220599999999999E-8</c:v>
                </c:pt>
                <c:pt idx="5788">
                  <c:v>1.9223730000000001E-8</c:v>
                </c:pt>
                <c:pt idx="5789">
                  <c:v>1.9226849999999999E-8</c:v>
                </c:pt>
                <c:pt idx="5790">
                  <c:v>1.9229980000000001E-8</c:v>
                </c:pt>
                <c:pt idx="5791">
                  <c:v>1.92331E-8</c:v>
                </c:pt>
                <c:pt idx="5792">
                  <c:v>1.9236230000000002E-8</c:v>
                </c:pt>
                <c:pt idx="5793">
                  <c:v>1.923935E-8</c:v>
                </c:pt>
                <c:pt idx="5794">
                  <c:v>1.9242479999999999E-8</c:v>
                </c:pt>
                <c:pt idx="5795">
                  <c:v>1.9245600000000001E-8</c:v>
                </c:pt>
                <c:pt idx="5796">
                  <c:v>1.9248729999999999E-8</c:v>
                </c:pt>
                <c:pt idx="5797">
                  <c:v>1.9251850000000001E-8</c:v>
                </c:pt>
                <c:pt idx="5798">
                  <c:v>1.925498E-8</c:v>
                </c:pt>
                <c:pt idx="5799">
                  <c:v>1.9258100000000002E-8</c:v>
                </c:pt>
                <c:pt idx="5800">
                  <c:v>1.926123E-8</c:v>
                </c:pt>
                <c:pt idx="5801">
                  <c:v>1.9264349999999999E-8</c:v>
                </c:pt>
                <c:pt idx="5802">
                  <c:v>1.9267480000000001E-8</c:v>
                </c:pt>
                <c:pt idx="5803">
                  <c:v>1.9270599999999999E-8</c:v>
                </c:pt>
                <c:pt idx="5804">
                  <c:v>1.9273730000000001E-8</c:v>
                </c:pt>
                <c:pt idx="5805">
                  <c:v>1.927685E-8</c:v>
                </c:pt>
                <c:pt idx="5806">
                  <c:v>1.9279980000000001E-8</c:v>
                </c:pt>
                <c:pt idx="5807">
                  <c:v>1.92831E-8</c:v>
                </c:pt>
                <c:pt idx="5808">
                  <c:v>1.9286229999999999E-8</c:v>
                </c:pt>
                <c:pt idx="5809">
                  <c:v>1.9289350000000001E-8</c:v>
                </c:pt>
                <c:pt idx="5810">
                  <c:v>1.9292479999999999E-8</c:v>
                </c:pt>
                <c:pt idx="5811">
                  <c:v>1.9295600000000001E-8</c:v>
                </c:pt>
                <c:pt idx="5812">
                  <c:v>1.929873E-8</c:v>
                </c:pt>
                <c:pt idx="5813">
                  <c:v>1.9301850000000002E-8</c:v>
                </c:pt>
                <c:pt idx="5814">
                  <c:v>1.930498E-8</c:v>
                </c:pt>
                <c:pt idx="5815">
                  <c:v>1.9308099999999999E-8</c:v>
                </c:pt>
                <c:pt idx="5816">
                  <c:v>1.9311230000000001E-8</c:v>
                </c:pt>
                <c:pt idx="5817">
                  <c:v>1.9314349999999999E-8</c:v>
                </c:pt>
                <c:pt idx="5818">
                  <c:v>1.9317480000000001E-8</c:v>
                </c:pt>
                <c:pt idx="5819">
                  <c:v>1.93206E-8</c:v>
                </c:pt>
                <c:pt idx="5820">
                  <c:v>1.9323730000000001E-8</c:v>
                </c:pt>
                <c:pt idx="5821">
                  <c:v>1.932685E-8</c:v>
                </c:pt>
                <c:pt idx="5822">
                  <c:v>1.9329979999999999E-8</c:v>
                </c:pt>
                <c:pt idx="5823">
                  <c:v>1.9333100000000001E-8</c:v>
                </c:pt>
                <c:pt idx="5824">
                  <c:v>1.9336229999999999E-8</c:v>
                </c:pt>
                <c:pt idx="5825">
                  <c:v>1.9339350000000001E-8</c:v>
                </c:pt>
                <c:pt idx="5826">
                  <c:v>1.934248E-8</c:v>
                </c:pt>
                <c:pt idx="5827">
                  <c:v>1.9345600000000002E-8</c:v>
                </c:pt>
                <c:pt idx="5828">
                  <c:v>1.934873E-8</c:v>
                </c:pt>
                <c:pt idx="5829">
                  <c:v>1.9351849999999999E-8</c:v>
                </c:pt>
                <c:pt idx="5830">
                  <c:v>1.9354980000000001E-8</c:v>
                </c:pt>
                <c:pt idx="5831">
                  <c:v>1.9358099999999999E-8</c:v>
                </c:pt>
                <c:pt idx="5832">
                  <c:v>1.9361230000000001E-8</c:v>
                </c:pt>
                <c:pt idx="5833">
                  <c:v>1.936435E-8</c:v>
                </c:pt>
                <c:pt idx="5834">
                  <c:v>1.9367480000000001E-8</c:v>
                </c:pt>
                <c:pt idx="5835">
                  <c:v>1.93706E-8</c:v>
                </c:pt>
                <c:pt idx="5836">
                  <c:v>1.9373729999999999E-8</c:v>
                </c:pt>
                <c:pt idx="5837">
                  <c:v>1.9376850000000001E-8</c:v>
                </c:pt>
                <c:pt idx="5838">
                  <c:v>1.9379979999999999E-8</c:v>
                </c:pt>
                <c:pt idx="5839">
                  <c:v>1.9383100000000001E-8</c:v>
                </c:pt>
                <c:pt idx="5840">
                  <c:v>1.938623E-8</c:v>
                </c:pt>
                <c:pt idx="5841">
                  <c:v>1.9389350000000001E-8</c:v>
                </c:pt>
                <c:pt idx="5842">
                  <c:v>1.939248E-8</c:v>
                </c:pt>
                <c:pt idx="5843">
                  <c:v>1.9395599999999999E-8</c:v>
                </c:pt>
                <c:pt idx="5844">
                  <c:v>1.939873E-8</c:v>
                </c:pt>
                <c:pt idx="5845">
                  <c:v>1.9401849999999999E-8</c:v>
                </c:pt>
                <c:pt idx="5846">
                  <c:v>1.9404980000000001E-8</c:v>
                </c:pt>
                <c:pt idx="5847">
                  <c:v>1.94081E-8</c:v>
                </c:pt>
                <c:pt idx="5848">
                  <c:v>1.9411230000000001E-8</c:v>
                </c:pt>
                <c:pt idx="5849">
                  <c:v>1.941435E-8</c:v>
                </c:pt>
                <c:pt idx="5850">
                  <c:v>1.9417479999999999E-8</c:v>
                </c:pt>
                <c:pt idx="5851">
                  <c:v>1.9420600000000001E-8</c:v>
                </c:pt>
                <c:pt idx="5852">
                  <c:v>1.9423729999999999E-8</c:v>
                </c:pt>
                <c:pt idx="5853">
                  <c:v>1.9426850000000001E-8</c:v>
                </c:pt>
                <c:pt idx="5854">
                  <c:v>1.942998E-8</c:v>
                </c:pt>
                <c:pt idx="5855">
                  <c:v>1.9433100000000001E-8</c:v>
                </c:pt>
                <c:pt idx="5856">
                  <c:v>1.943623E-8</c:v>
                </c:pt>
                <c:pt idx="5857">
                  <c:v>1.9439349999999999E-8</c:v>
                </c:pt>
                <c:pt idx="5858">
                  <c:v>1.944248E-8</c:v>
                </c:pt>
                <c:pt idx="5859">
                  <c:v>1.9445599999999999E-8</c:v>
                </c:pt>
                <c:pt idx="5860">
                  <c:v>1.9448730000000001E-8</c:v>
                </c:pt>
                <c:pt idx="5861">
                  <c:v>1.945185E-8</c:v>
                </c:pt>
                <c:pt idx="5862">
                  <c:v>1.9454980000000001E-8</c:v>
                </c:pt>
                <c:pt idx="5863">
                  <c:v>1.94581E-8</c:v>
                </c:pt>
                <c:pt idx="5864">
                  <c:v>1.9461229999999999E-8</c:v>
                </c:pt>
                <c:pt idx="5865">
                  <c:v>1.9464350000000001E-8</c:v>
                </c:pt>
                <c:pt idx="5866">
                  <c:v>1.9467479999999999E-8</c:v>
                </c:pt>
                <c:pt idx="5867">
                  <c:v>1.9470600000000001E-8</c:v>
                </c:pt>
                <c:pt idx="5868">
                  <c:v>1.947373E-8</c:v>
                </c:pt>
                <c:pt idx="5869">
                  <c:v>1.9476850000000001E-8</c:v>
                </c:pt>
                <c:pt idx="5870">
                  <c:v>1.947998E-8</c:v>
                </c:pt>
                <c:pt idx="5871">
                  <c:v>1.9483099999999999E-8</c:v>
                </c:pt>
                <c:pt idx="5872">
                  <c:v>1.948623E-8</c:v>
                </c:pt>
                <c:pt idx="5873">
                  <c:v>1.9489349999999999E-8</c:v>
                </c:pt>
                <c:pt idx="5874">
                  <c:v>1.9492480000000001E-8</c:v>
                </c:pt>
                <c:pt idx="5875">
                  <c:v>1.94956E-8</c:v>
                </c:pt>
                <c:pt idx="5876">
                  <c:v>1.9498730000000001E-8</c:v>
                </c:pt>
                <c:pt idx="5877">
                  <c:v>1.950185E-8</c:v>
                </c:pt>
                <c:pt idx="5878">
                  <c:v>1.9504979999999999E-8</c:v>
                </c:pt>
                <c:pt idx="5879">
                  <c:v>1.95081E-8</c:v>
                </c:pt>
                <c:pt idx="5880">
                  <c:v>1.9511229999999999E-8</c:v>
                </c:pt>
                <c:pt idx="5881">
                  <c:v>1.9514350000000001E-8</c:v>
                </c:pt>
                <c:pt idx="5882">
                  <c:v>1.9517479999999999E-8</c:v>
                </c:pt>
                <c:pt idx="5883">
                  <c:v>1.9520600000000001E-8</c:v>
                </c:pt>
                <c:pt idx="5884">
                  <c:v>1.952373E-8</c:v>
                </c:pt>
                <c:pt idx="5885">
                  <c:v>1.9526849999999999E-8</c:v>
                </c:pt>
                <c:pt idx="5886">
                  <c:v>1.952998E-8</c:v>
                </c:pt>
                <c:pt idx="5887">
                  <c:v>1.9533099999999999E-8</c:v>
                </c:pt>
                <c:pt idx="5888">
                  <c:v>1.9536230000000001E-8</c:v>
                </c:pt>
                <c:pt idx="5889">
                  <c:v>1.953935E-8</c:v>
                </c:pt>
                <c:pt idx="5890">
                  <c:v>1.9542480000000001E-8</c:v>
                </c:pt>
                <c:pt idx="5891">
                  <c:v>1.95456E-8</c:v>
                </c:pt>
                <c:pt idx="5892">
                  <c:v>1.9548729999999999E-8</c:v>
                </c:pt>
                <c:pt idx="5893">
                  <c:v>1.955185E-8</c:v>
                </c:pt>
                <c:pt idx="5894">
                  <c:v>1.9554979999999999E-8</c:v>
                </c:pt>
                <c:pt idx="5895">
                  <c:v>1.9558100000000001E-8</c:v>
                </c:pt>
                <c:pt idx="5896">
                  <c:v>1.9561229999999999E-8</c:v>
                </c:pt>
                <c:pt idx="5897">
                  <c:v>1.9564350000000001E-8</c:v>
                </c:pt>
                <c:pt idx="5898">
                  <c:v>1.956748E-8</c:v>
                </c:pt>
                <c:pt idx="5899">
                  <c:v>1.9570599999999999E-8</c:v>
                </c:pt>
                <c:pt idx="5900">
                  <c:v>1.957373E-8</c:v>
                </c:pt>
                <c:pt idx="5901">
                  <c:v>1.9576849999999999E-8</c:v>
                </c:pt>
                <c:pt idx="5902">
                  <c:v>1.9579980000000001E-8</c:v>
                </c:pt>
                <c:pt idx="5903">
                  <c:v>1.95831E-8</c:v>
                </c:pt>
                <c:pt idx="5904">
                  <c:v>1.9586230000000001E-8</c:v>
                </c:pt>
                <c:pt idx="5905">
                  <c:v>1.958935E-8</c:v>
                </c:pt>
                <c:pt idx="5906">
                  <c:v>1.9592479999999999E-8</c:v>
                </c:pt>
                <c:pt idx="5907">
                  <c:v>1.95956E-8</c:v>
                </c:pt>
                <c:pt idx="5908">
                  <c:v>1.9598729999999999E-8</c:v>
                </c:pt>
                <c:pt idx="5909">
                  <c:v>1.9601850000000001E-8</c:v>
                </c:pt>
                <c:pt idx="5910">
                  <c:v>1.9604979999999999E-8</c:v>
                </c:pt>
                <c:pt idx="5911">
                  <c:v>1.9608100000000001E-8</c:v>
                </c:pt>
                <c:pt idx="5912">
                  <c:v>1.961123E-8</c:v>
                </c:pt>
                <c:pt idx="5913">
                  <c:v>1.9614349999999999E-8</c:v>
                </c:pt>
                <c:pt idx="5914">
                  <c:v>1.961748E-8</c:v>
                </c:pt>
                <c:pt idx="5915">
                  <c:v>1.9620599999999999E-8</c:v>
                </c:pt>
                <c:pt idx="5916">
                  <c:v>1.9623730000000001E-8</c:v>
                </c:pt>
                <c:pt idx="5917">
                  <c:v>1.9626849999999999E-8</c:v>
                </c:pt>
                <c:pt idx="5918">
                  <c:v>1.9629980000000001E-8</c:v>
                </c:pt>
                <c:pt idx="5919">
                  <c:v>1.96331E-8</c:v>
                </c:pt>
                <c:pt idx="5920">
                  <c:v>1.9636229999999998E-8</c:v>
                </c:pt>
                <c:pt idx="5921">
                  <c:v>1.963935E-8</c:v>
                </c:pt>
                <c:pt idx="5922">
                  <c:v>1.9642479999999999E-8</c:v>
                </c:pt>
                <c:pt idx="5923">
                  <c:v>1.9645600000000001E-8</c:v>
                </c:pt>
                <c:pt idx="5924">
                  <c:v>1.9648729999999999E-8</c:v>
                </c:pt>
                <c:pt idx="5925">
                  <c:v>1.9651850000000001E-8</c:v>
                </c:pt>
                <c:pt idx="5926">
                  <c:v>1.965498E-8</c:v>
                </c:pt>
                <c:pt idx="5927">
                  <c:v>1.9658099999999999E-8</c:v>
                </c:pt>
                <c:pt idx="5928">
                  <c:v>1.966123E-8</c:v>
                </c:pt>
                <c:pt idx="5929">
                  <c:v>1.9664349999999999E-8</c:v>
                </c:pt>
                <c:pt idx="5930">
                  <c:v>1.9667480000000001E-8</c:v>
                </c:pt>
                <c:pt idx="5931">
                  <c:v>1.9670599999999999E-8</c:v>
                </c:pt>
                <c:pt idx="5932">
                  <c:v>1.9673730000000001E-8</c:v>
                </c:pt>
                <c:pt idx="5933">
                  <c:v>1.967685E-8</c:v>
                </c:pt>
                <c:pt idx="5934">
                  <c:v>1.9679979999999998E-8</c:v>
                </c:pt>
                <c:pt idx="5935">
                  <c:v>1.96831E-8</c:v>
                </c:pt>
                <c:pt idx="5936">
                  <c:v>1.9686229999999999E-8</c:v>
                </c:pt>
                <c:pt idx="5937">
                  <c:v>1.9689350000000001E-8</c:v>
                </c:pt>
                <c:pt idx="5938">
                  <c:v>1.9692479999999999E-8</c:v>
                </c:pt>
                <c:pt idx="5939">
                  <c:v>1.9695600000000001E-8</c:v>
                </c:pt>
                <c:pt idx="5940">
                  <c:v>1.969873E-8</c:v>
                </c:pt>
                <c:pt idx="5941">
                  <c:v>1.9701849999999999E-8</c:v>
                </c:pt>
                <c:pt idx="5942">
                  <c:v>1.970498E-8</c:v>
                </c:pt>
                <c:pt idx="5943">
                  <c:v>1.9708099999999999E-8</c:v>
                </c:pt>
                <c:pt idx="5944">
                  <c:v>1.9711230000000001E-8</c:v>
                </c:pt>
                <c:pt idx="5945">
                  <c:v>1.9714349999999999E-8</c:v>
                </c:pt>
                <c:pt idx="5946">
                  <c:v>1.9717480000000001E-8</c:v>
                </c:pt>
                <c:pt idx="5947">
                  <c:v>1.97206E-8</c:v>
                </c:pt>
                <c:pt idx="5948">
                  <c:v>1.9723729999999998E-8</c:v>
                </c:pt>
                <c:pt idx="5949">
                  <c:v>1.972685E-8</c:v>
                </c:pt>
                <c:pt idx="5950">
                  <c:v>1.9729979999999999E-8</c:v>
                </c:pt>
                <c:pt idx="5951">
                  <c:v>1.9733100000000001E-8</c:v>
                </c:pt>
                <c:pt idx="5952">
                  <c:v>1.9736229999999999E-8</c:v>
                </c:pt>
                <c:pt idx="5953">
                  <c:v>1.9739350000000001E-8</c:v>
                </c:pt>
                <c:pt idx="5954">
                  <c:v>1.974248E-8</c:v>
                </c:pt>
                <c:pt idx="5955">
                  <c:v>1.9745599999999998E-8</c:v>
                </c:pt>
                <c:pt idx="5956">
                  <c:v>1.974873E-8</c:v>
                </c:pt>
                <c:pt idx="5957">
                  <c:v>1.9751849999999999E-8</c:v>
                </c:pt>
                <c:pt idx="5958">
                  <c:v>1.9754980000000001E-8</c:v>
                </c:pt>
                <c:pt idx="5959">
                  <c:v>1.9758099999999999E-8</c:v>
                </c:pt>
                <c:pt idx="5960">
                  <c:v>1.9761230000000001E-8</c:v>
                </c:pt>
                <c:pt idx="5961">
                  <c:v>1.976435E-8</c:v>
                </c:pt>
                <c:pt idx="5962">
                  <c:v>1.9767479999999998E-8</c:v>
                </c:pt>
                <c:pt idx="5963">
                  <c:v>1.97706E-8</c:v>
                </c:pt>
                <c:pt idx="5964">
                  <c:v>1.9773729999999999E-8</c:v>
                </c:pt>
                <c:pt idx="5965">
                  <c:v>1.9776850000000001E-8</c:v>
                </c:pt>
                <c:pt idx="5966">
                  <c:v>1.9779979999999999E-8</c:v>
                </c:pt>
                <c:pt idx="5967">
                  <c:v>1.9783100000000001E-8</c:v>
                </c:pt>
                <c:pt idx="5968">
                  <c:v>1.978623E-8</c:v>
                </c:pt>
                <c:pt idx="5969">
                  <c:v>1.9789349999999998E-8</c:v>
                </c:pt>
                <c:pt idx="5970">
                  <c:v>1.979248E-8</c:v>
                </c:pt>
                <c:pt idx="5971">
                  <c:v>1.9795599999999999E-8</c:v>
                </c:pt>
                <c:pt idx="5972">
                  <c:v>1.9798730000000001E-8</c:v>
                </c:pt>
                <c:pt idx="5973">
                  <c:v>1.9801849999999999E-8</c:v>
                </c:pt>
                <c:pt idx="5974">
                  <c:v>1.9804980000000001E-8</c:v>
                </c:pt>
                <c:pt idx="5975">
                  <c:v>1.98081E-8</c:v>
                </c:pt>
                <c:pt idx="5976">
                  <c:v>1.9811229999999998E-8</c:v>
                </c:pt>
                <c:pt idx="5977">
                  <c:v>1.981435E-8</c:v>
                </c:pt>
                <c:pt idx="5978">
                  <c:v>1.9817479999999999E-8</c:v>
                </c:pt>
                <c:pt idx="5979">
                  <c:v>1.9820600000000001E-8</c:v>
                </c:pt>
                <c:pt idx="5980">
                  <c:v>1.9823729999999999E-8</c:v>
                </c:pt>
                <c:pt idx="5981">
                  <c:v>1.9826850000000001E-8</c:v>
                </c:pt>
                <c:pt idx="5982">
                  <c:v>1.982998E-8</c:v>
                </c:pt>
                <c:pt idx="5983">
                  <c:v>1.9833099999999998E-8</c:v>
                </c:pt>
                <c:pt idx="5984">
                  <c:v>1.983623E-8</c:v>
                </c:pt>
                <c:pt idx="5985">
                  <c:v>1.9839349999999999E-8</c:v>
                </c:pt>
                <c:pt idx="5986">
                  <c:v>1.9842480000000001E-8</c:v>
                </c:pt>
                <c:pt idx="5987">
                  <c:v>1.9845599999999999E-8</c:v>
                </c:pt>
                <c:pt idx="5988">
                  <c:v>1.9848730000000001E-8</c:v>
                </c:pt>
                <c:pt idx="5989">
                  <c:v>1.985185E-8</c:v>
                </c:pt>
                <c:pt idx="5990">
                  <c:v>1.9854979999999998E-8</c:v>
                </c:pt>
                <c:pt idx="5991">
                  <c:v>1.98581E-8</c:v>
                </c:pt>
                <c:pt idx="5992">
                  <c:v>1.9861229999999999E-8</c:v>
                </c:pt>
                <c:pt idx="5993">
                  <c:v>1.9864350000000001E-8</c:v>
                </c:pt>
                <c:pt idx="5994">
                  <c:v>1.9867479999999999E-8</c:v>
                </c:pt>
                <c:pt idx="5995">
                  <c:v>1.9870600000000001E-8</c:v>
                </c:pt>
                <c:pt idx="5996">
                  <c:v>1.987373E-8</c:v>
                </c:pt>
                <c:pt idx="5997">
                  <c:v>1.9876849999999998E-8</c:v>
                </c:pt>
                <c:pt idx="5998">
                  <c:v>1.987998E-8</c:v>
                </c:pt>
                <c:pt idx="5999">
                  <c:v>1.9883099999999999E-8</c:v>
                </c:pt>
                <c:pt idx="6000">
                  <c:v>1.9886230000000001E-8</c:v>
                </c:pt>
                <c:pt idx="6001">
                  <c:v>1.9889349999999999E-8</c:v>
                </c:pt>
                <c:pt idx="6002">
                  <c:v>1.9892480000000001E-8</c:v>
                </c:pt>
                <c:pt idx="6003">
                  <c:v>1.98956E-8</c:v>
                </c:pt>
                <c:pt idx="6004">
                  <c:v>1.9898729999999998E-8</c:v>
                </c:pt>
                <c:pt idx="6005">
                  <c:v>1.990185E-8</c:v>
                </c:pt>
                <c:pt idx="6006">
                  <c:v>1.9904979999999999E-8</c:v>
                </c:pt>
                <c:pt idx="6007">
                  <c:v>1.9908100000000001E-8</c:v>
                </c:pt>
                <c:pt idx="6008">
                  <c:v>1.9911229999999999E-8</c:v>
                </c:pt>
                <c:pt idx="6009">
                  <c:v>1.9914350000000001E-8</c:v>
                </c:pt>
                <c:pt idx="6010">
                  <c:v>1.991748E-8</c:v>
                </c:pt>
                <c:pt idx="6011">
                  <c:v>1.9920599999999998E-8</c:v>
                </c:pt>
                <c:pt idx="6012">
                  <c:v>1.992373E-8</c:v>
                </c:pt>
                <c:pt idx="6013">
                  <c:v>1.9926849999999999E-8</c:v>
                </c:pt>
                <c:pt idx="6014">
                  <c:v>1.9929980000000001E-8</c:v>
                </c:pt>
                <c:pt idx="6015">
                  <c:v>1.9933099999999999E-8</c:v>
                </c:pt>
                <c:pt idx="6016">
                  <c:v>1.9936230000000001E-8</c:v>
                </c:pt>
                <c:pt idx="6017">
                  <c:v>1.993935E-8</c:v>
                </c:pt>
                <c:pt idx="6018">
                  <c:v>1.9942480000000002E-8</c:v>
                </c:pt>
                <c:pt idx="6019">
                  <c:v>1.99456E-8</c:v>
                </c:pt>
                <c:pt idx="6020">
                  <c:v>1.9948729999999999E-8</c:v>
                </c:pt>
                <c:pt idx="6021">
                  <c:v>1.9951850000000001E-8</c:v>
                </c:pt>
                <c:pt idx="6022">
                  <c:v>1.9954979999999999E-8</c:v>
                </c:pt>
                <c:pt idx="6023">
                  <c:v>1.9958100000000001E-8</c:v>
                </c:pt>
                <c:pt idx="6024">
                  <c:v>1.996123E-8</c:v>
                </c:pt>
                <c:pt idx="6025">
                  <c:v>1.9964349999999998E-8</c:v>
                </c:pt>
                <c:pt idx="6026">
                  <c:v>1.996748E-8</c:v>
                </c:pt>
                <c:pt idx="6027">
                  <c:v>1.9970599999999999E-8</c:v>
                </c:pt>
                <c:pt idx="6028">
                  <c:v>1.9973730000000001E-8</c:v>
                </c:pt>
                <c:pt idx="6029">
                  <c:v>1.9976849999999999E-8</c:v>
                </c:pt>
                <c:pt idx="6030">
                  <c:v>1.9979980000000001E-8</c:v>
                </c:pt>
                <c:pt idx="6031">
                  <c:v>1.99831E-8</c:v>
                </c:pt>
                <c:pt idx="6032">
                  <c:v>1.9986230000000002E-8</c:v>
                </c:pt>
                <c:pt idx="6033">
                  <c:v>1.998935E-8</c:v>
                </c:pt>
                <c:pt idx="6034">
                  <c:v>1.9992479999999999E-8</c:v>
                </c:pt>
                <c:pt idx="6035">
                  <c:v>1.9995600000000001E-8</c:v>
                </c:pt>
                <c:pt idx="6036">
                  <c:v>1.9998729999999999E-8</c:v>
                </c:pt>
                <c:pt idx="6037">
                  <c:v>2.0001850000000001E-8</c:v>
                </c:pt>
                <c:pt idx="6038">
                  <c:v>2.000498E-8</c:v>
                </c:pt>
                <c:pt idx="6039">
                  <c:v>2.0008099999999998E-8</c:v>
                </c:pt>
                <c:pt idx="6040">
                  <c:v>2.001123E-8</c:v>
                </c:pt>
                <c:pt idx="6041">
                  <c:v>2.0014349999999999E-8</c:v>
                </c:pt>
                <c:pt idx="6042">
                  <c:v>2.0017480000000001E-8</c:v>
                </c:pt>
                <c:pt idx="6043">
                  <c:v>2.0020599999999999E-8</c:v>
                </c:pt>
                <c:pt idx="6044">
                  <c:v>2.0023730000000001E-8</c:v>
                </c:pt>
                <c:pt idx="6045">
                  <c:v>2.002685E-8</c:v>
                </c:pt>
                <c:pt idx="6046">
                  <c:v>2.0029980000000002E-8</c:v>
                </c:pt>
                <c:pt idx="6047">
                  <c:v>2.00331E-8</c:v>
                </c:pt>
                <c:pt idx="6048">
                  <c:v>2.0036229999999999E-8</c:v>
                </c:pt>
                <c:pt idx="6049">
                  <c:v>2.0039350000000001E-8</c:v>
                </c:pt>
                <c:pt idx="6050">
                  <c:v>2.0042479999999999E-8</c:v>
                </c:pt>
                <c:pt idx="6051">
                  <c:v>2.0045600000000001E-8</c:v>
                </c:pt>
                <c:pt idx="6052">
                  <c:v>2.004873E-8</c:v>
                </c:pt>
                <c:pt idx="6053">
                  <c:v>2.0051850000000002E-8</c:v>
                </c:pt>
                <c:pt idx="6054">
                  <c:v>2.005498E-8</c:v>
                </c:pt>
                <c:pt idx="6055">
                  <c:v>2.0058099999999999E-8</c:v>
                </c:pt>
                <c:pt idx="6056">
                  <c:v>2.0061230000000001E-8</c:v>
                </c:pt>
                <c:pt idx="6057">
                  <c:v>2.0064349999999999E-8</c:v>
                </c:pt>
                <c:pt idx="6058">
                  <c:v>2.0067480000000001E-8</c:v>
                </c:pt>
                <c:pt idx="6059">
                  <c:v>2.00706E-8</c:v>
                </c:pt>
                <c:pt idx="6060">
                  <c:v>2.0073730000000002E-8</c:v>
                </c:pt>
                <c:pt idx="6061">
                  <c:v>2.007685E-8</c:v>
                </c:pt>
                <c:pt idx="6062">
                  <c:v>2.0079979999999999E-8</c:v>
                </c:pt>
                <c:pt idx="6063">
                  <c:v>2.0083100000000001E-8</c:v>
                </c:pt>
                <c:pt idx="6064">
                  <c:v>2.0086229999999999E-8</c:v>
                </c:pt>
                <c:pt idx="6065">
                  <c:v>2.0089350000000001E-8</c:v>
                </c:pt>
                <c:pt idx="6066">
                  <c:v>2.009248E-8</c:v>
                </c:pt>
                <c:pt idx="6067">
                  <c:v>2.0095600000000002E-8</c:v>
                </c:pt>
                <c:pt idx="6068">
                  <c:v>2.009873E-8</c:v>
                </c:pt>
                <c:pt idx="6069">
                  <c:v>2.0101849999999999E-8</c:v>
                </c:pt>
                <c:pt idx="6070">
                  <c:v>2.0104980000000001E-8</c:v>
                </c:pt>
                <c:pt idx="6071">
                  <c:v>2.0108099999999999E-8</c:v>
                </c:pt>
                <c:pt idx="6072">
                  <c:v>2.0111230000000001E-8</c:v>
                </c:pt>
                <c:pt idx="6073">
                  <c:v>2.011435E-8</c:v>
                </c:pt>
                <c:pt idx="6074">
                  <c:v>2.0117480000000002E-8</c:v>
                </c:pt>
                <c:pt idx="6075">
                  <c:v>2.01206E-8</c:v>
                </c:pt>
                <c:pt idx="6076">
                  <c:v>2.0123729999999999E-8</c:v>
                </c:pt>
                <c:pt idx="6077">
                  <c:v>2.0126850000000001E-8</c:v>
                </c:pt>
                <c:pt idx="6078">
                  <c:v>2.0129979999999999E-8</c:v>
                </c:pt>
                <c:pt idx="6079">
                  <c:v>2.0133100000000001E-8</c:v>
                </c:pt>
                <c:pt idx="6080">
                  <c:v>2.013623E-8</c:v>
                </c:pt>
                <c:pt idx="6081">
                  <c:v>2.0139350000000002E-8</c:v>
                </c:pt>
                <c:pt idx="6082">
                  <c:v>2.014248E-8</c:v>
                </c:pt>
                <c:pt idx="6083">
                  <c:v>2.0145599999999999E-8</c:v>
                </c:pt>
                <c:pt idx="6084">
                  <c:v>2.0148730000000001E-8</c:v>
                </c:pt>
                <c:pt idx="6085">
                  <c:v>2.0151849999999999E-8</c:v>
                </c:pt>
                <c:pt idx="6086">
                  <c:v>2.0154980000000001E-8</c:v>
                </c:pt>
                <c:pt idx="6087">
                  <c:v>2.01581E-8</c:v>
                </c:pt>
                <c:pt idx="6088">
                  <c:v>2.0161230000000002E-8</c:v>
                </c:pt>
                <c:pt idx="6089">
                  <c:v>2.016435E-8</c:v>
                </c:pt>
                <c:pt idx="6090">
                  <c:v>2.0167479999999999E-8</c:v>
                </c:pt>
                <c:pt idx="6091">
                  <c:v>2.0170600000000001E-8</c:v>
                </c:pt>
                <c:pt idx="6092">
                  <c:v>2.0173729999999999E-8</c:v>
                </c:pt>
                <c:pt idx="6093">
                  <c:v>2.0176850000000001E-8</c:v>
                </c:pt>
                <c:pt idx="6094">
                  <c:v>2.017998E-8</c:v>
                </c:pt>
                <c:pt idx="6095">
                  <c:v>2.0183100000000002E-8</c:v>
                </c:pt>
                <c:pt idx="6096">
                  <c:v>2.018623E-8</c:v>
                </c:pt>
                <c:pt idx="6097">
                  <c:v>2.0189349999999999E-8</c:v>
                </c:pt>
                <c:pt idx="6098">
                  <c:v>2.0192480000000001E-8</c:v>
                </c:pt>
                <c:pt idx="6099">
                  <c:v>2.0195599999999999E-8</c:v>
                </c:pt>
                <c:pt idx="6100">
                  <c:v>2.0198730000000001E-8</c:v>
                </c:pt>
                <c:pt idx="6101">
                  <c:v>2.020185E-8</c:v>
                </c:pt>
                <c:pt idx="6102">
                  <c:v>2.0204980000000002E-8</c:v>
                </c:pt>
                <c:pt idx="6103">
                  <c:v>2.02081E-8</c:v>
                </c:pt>
                <c:pt idx="6104">
                  <c:v>2.0211229999999999E-8</c:v>
                </c:pt>
                <c:pt idx="6105">
                  <c:v>2.0214350000000001E-8</c:v>
                </c:pt>
                <c:pt idx="6106">
                  <c:v>2.0217479999999999E-8</c:v>
                </c:pt>
                <c:pt idx="6107">
                  <c:v>2.0220600000000001E-8</c:v>
                </c:pt>
                <c:pt idx="6108">
                  <c:v>2.022373E-8</c:v>
                </c:pt>
                <c:pt idx="6109">
                  <c:v>2.0226850000000002E-8</c:v>
                </c:pt>
                <c:pt idx="6110">
                  <c:v>2.022998E-8</c:v>
                </c:pt>
                <c:pt idx="6111">
                  <c:v>2.0233099999999999E-8</c:v>
                </c:pt>
                <c:pt idx="6112">
                  <c:v>2.0236230000000001E-8</c:v>
                </c:pt>
                <c:pt idx="6113">
                  <c:v>2.0239349999999999E-8</c:v>
                </c:pt>
                <c:pt idx="6114">
                  <c:v>2.0242480000000001E-8</c:v>
                </c:pt>
                <c:pt idx="6115">
                  <c:v>2.02456E-8</c:v>
                </c:pt>
                <c:pt idx="6116">
                  <c:v>2.0248730000000001E-8</c:v>
                </c:pt>
                <c:pt idx="6117">
                  <c:v>2.025185E-8</c:v>
                </c:pt>
                <c:pt idx="6118">
                  <c:v>2.0254979999999999E-8</c:v>
                </c:pt>
                <c:pt idx="6119">
                  <c:v>2.0258100000000001E-8</c:v>
                </c:pt>
                <c:pt idx="6120">
                  <c:v>2.0261229999999999E-8</c:v>
                </c:pt>
                <c:pt idx="6121">
                  <c:v>2.0264350000000001E-8</c:v>
                </c:pt>
                <c:pt idx="6122">
                  <c:v>2.026748E-8</c:v>
                </c:pt>
                <c:pt idx="6123">
                  <c:v>2.0270600000000002E-8</c:v>
                </c:pt>
                <c:pt idx="6124">
                  <c:v>2.027373E-8</c:v>
                </c:pt>
                <c:pt idx="6125">
                  <c:v>2.0276849999999999E-8</c:v>
                </c:pt>
                <c:pt idx="6126">
                  <c:v>2.0279980000000001E-8</c:v>
                </c:pt>
                <c:pt idx="6127">
                  <c:v>2.0283099999999999E-8</c:v>
                </c:pt>
                <c:pt idx="6128">
                  <c:v>2.0286230000000001E-8</c:v>
                </c:pt>
                <c:pt idx="6129">
                  <c:v>2.028935E-8</c:v>
                </c:pt>
                <c:pt idx="6130">
                  <c:v>2.0292480000000001E-8</c:v>
                </c:pt>
                <c:pt idx="6131">
                  <c:v>2.02956E-8</c:v>
                </c:pt>
                <c:pt idx="6132">
                  <c:v>2.0298729999999999E-8</c:v>
                </c:pt>
                <c:pt idx="6133">
                  <c:v>2.0301850000000001E-8</c:v>
                </c:pt>
                <c:pt idx="6134">
                  <c:v>2.0304979999999999E-8</c:v>
                </c:pt>
                <c:pt idx="6135">
                  <c:v>2.0308100000000001E-8</c:v>
                </c:pt>
                <c:pt idx="6136">
                  <c:v>2.031123E-8</c:v>
                </c:pt>
                <c:pt idx="6137">
                  <c:v>2.0314350000000002E-8</c:v>
                </c:pt>
                <c:pt idx="6138">
                  <c:v>2.031748E-8</c:v>
                </c:pt>
                <c:pt idx="6139">
                  <c:v>2.0320599999999999E-8</c:v>
                </c:pt>
                <c:pt idx="6140">
                  <c:v>2.032373E-8</c:v>
                </c:pt>
                <c:pt idx="6141">
                  <c:v>2.0326849999999999E-8</c:v>
                </c:pt>
                <c:pt idx="6142">
                  <c:v>2.0329980000000001E-8</c:v>
                </c:pt>
                <c:pt idx="6143">
                  <c:v>2.03331E-8</c:v>
                </c:pt>
                <c:pt idx="6144">
                  <c:v>2.0336230000000001E-8</c:v>
                </c:pt>
                <c:pt idx="6145">
                  <c:v>2.033935E-8</c:v>
                </c:pt>
                <c:pt idx="6146">
                  <c:v>2.0342479999999999E-8</c:v>
                </c:pt>
                <c:pt idx="6147">
                  <c:v>2.0345600000000001E-8</c:v>
                </c:pt>
                <c:pt idx="6148">
                  <c:v>2.0348729999999999E-8</c:v>
                </c:pt>
                <c:pt idx="6149">
                  <c:v>2.0351850000000001E-8</c:v>
                </c:pt>
                <c:pt idx="6150">
                  <c:v>2.035498E-8</c:v>
                </c:pt>
                <c:pt idx="6151">
                  <c:v>2.0358100000000001E-8</c:v>
                </c:pt>
                <c:pt idx="6152">
                  <c:v>2.036123E-8</c:v>
                </c:pt>
                <c:pt idx="6153">
                  <c:v>2.0364349999999999E-8</c:v>
                </c:pt>
                <c:pt idx="6154">
                  <c:v>2.036748E-8</c:v>
                </c:pt>
                <c:pt idx="6155">
                  <c:v>2.0370599999999999E-8</c:v>
                </c:pt>
                <c:pt idx="6156">
                  <c:v>2.0373730000000001E-8</c:v>
                </c:pt>
                <c:pt idx="6157">
                  <c:v>2.037685E-8</c:v>
                </c:pt>
                <c:pt idx="6158">
                  <c:v>2.0379980000000001E-8</c:v>
                </c:pt>
                <c:pt idx="6159">
                  <c:v>2.03831E-8</c:v>
                </c:pt>
                <c:pt idx="6160">
                  <c:v>2.0386229999999999E-8</c:v>
                </c:pt>
                <c:pt idx="6161">
                  <c:v>2.0389350000000001E-8</c:v>
                </c:pt>
                <c:pt idx="6162">
                  <c:v>2.0392479999999999E-8</c:v>
                </c:pt>
                <c:pt idx="6163">
                  <c:v>2.0395600000000001E-8</c:v>
                </c:pt>
                <c:pt idx="6164">
                  <c:v>2.039873E-8</c:v>
                </c:pt>
                <c:pt idx="6165">
                  <c:v>2.0401850000000001E-8</c:v>
                </c:pt>
                <c:pt idx="6166">
                  <c:v>2.040498E-8</c:v>
                </c:pt>
                <c:pt idx="6167">
                  <c:v>2.0408099999999999E-8</c:v>
                </c:pt>
                <c:pt idx="6168">
                  <c:v>2.041123E-8</c:v>
                </c:pt>
                <c:pt idx="6169">
                  <c:v>2.0414349999999999E-8</c:v>
                </c:pt>
                <c:pt idx="6170">
                  <c:v>2.0417480000000001E-8</c:v>
                </c:pt>
                <c:pt idx="6171">
                  <c:v>2.04206E-8</c:v>
                </c:pt>
                <c:pt idx="6172">
                  <c:v>2.0423730000000001E-8</c:v>
                </c:pt>
                <c:pt idx="6173">
                  <c:v>2.042685E-8</c:v>
                </c:pt>
                <c:pt idx="6174">
                  <c:v>2.0429979999999999E-8</c:v>
                </c:pt>
                <c:pt idx="6175">
                  <c:v>2.0433100000000001E-8</c:v>
                </c:pt>
                <c:pt idx="6176">
                  <c:v>2.0436229999999999E-8</c:v>
                </c:pt>
                <c:pt idx="6177">
                  <c:v>2.0439350000000001E-8</c:v>
                </c:pt>
                <c:pt idx="6178">
                  <c:v>2.0442479999999999E-8</c:v>
                </c:pt>
                <c:pt idx="6179">
                  <c:v>2.0445600000000001E-8</c:v>
                </c:pt>
                <c:pt idx="6180">
                  <c:v>2.044873E-8</c:v>
                </c:pt>
                <c:pt idx="6181">
                  <c:v>2.0451849999999999E-8</c:v>
                </c:pt>
                <c:pt idx="6182">
                  <c:v>2.045498E-8</c:v>
                </c:pt>
                <c:pt idx="6183">
                  <c:v>2.0458099999999999E-8</c:v>
                </c:pt>
                <c:pt idx="6184">
                  <c:v>2.0461230000000001E-8</c:v>
                </c:pt>
                <c:pt idx="6185">
                  <c:v>2.046435E-8</c:v>
                </c:pt>
                <c:pt idx="6186">
                  <c:v>2.0467480000000001E-8</c:v>
                </c:pt>
                <c:pt idx="6187">
                  <c:v>2.04706E-8</c:v>
                </c:pt>
                <c:pt idx="6188">
                  <c:v>2.0473729999999999E-8</c:v>
                </c:pt>
                <c:pt idx="6189">
                  <c:v>2.047685E-8</c:v>
                </c:pt>
                <c:pt idx="6190">
                  <c:v>2.0479979999999999E-8</c:v>
                </c:pt>
                <c:pt idx="6191">
                  <c:v>2.0483100000000001E-8</c:v>
                </c:pt>
                <c:pt idx="6192">
                  <c:v>2.0486229999999999E-8</c:v>
                </c:pt>
                <c:pt idx="6193">
                  <c:v>2.0489350000000001E-8</c:v>
                </c:pt>
                <c:pt idx="6194">
                  <c:v>2.049248E-8</c:v>
                </c:pt>
                <c:pt idx="6195">
                  <c:v>2.0495599999999999E-8</c:v>
                </c:pt>
                <c:pt idx="6196">
                  <c:v>2.049873E-8</c:v>
                </c:pt>
                <c:pt idx="6197">
                  <c:v>2.0501849999999999E-8</c:v>
                </c:pt>
                <c:pt idx="6198">
                  <c:v>2.0504980000000001E-8</c:v>
                </c:pt>
                <c:pt idx="6199">
                  <c:v>2.05081E-8</c:v>
                </c:pt>
                <c:pt idx="6200">
                  <c:v>2.0511230000000001E-8</c:v>
                </c:pt>
                <c:pt idx="6201">
                  <c:v>2.051435E-8</c:v>
                </c:pt>
                <c:pt idx="6202">
                  <c:v>2.0517479999999999E-8</c:v>
                </c:pt>
                <c:pt idx="6203">
                  <c:v>2.05206E-8</c:v>
                </c:pt>
                <c:pt idx="6204">
                  <c:v>2.0523729999999999E-8</c:v>
                </c:pt>
                <c:pt idx="6205">
                  <c:v>2.0526850000000001E-8</c:v>
                </c:pt>
                <c:pt idx="6206">
                  <c:v>2.0529979999999999E-8</c:v>
                </c:pt>
                <c:pt idx="6207">
                  <c:v>2.0533100000000001E-8</c:v>
                </c:pt>
                <c:pt idx="6208">
                  <c:v>2.053623E-8</c:v>
                </c:pt>
                <c:pt idx="6209">
                  <c:v>2.0539349999999999E-8</c:v>
                </c:pt>
                <c:pt idx="6210">
                  <c:v>2.054248E-8</c:v>
                </c:pt>
                <c:pt idx="6211">
                  <c:v>2.0545599999999999E-8</c:v>
                </c:pt>
                <c:pt idx="6212">
                  <c:v>2.0548730000000001E-8</c:v>
                </c:pt>
                <c:pt idx="6213">
                  <c:v>2.055185E-8</c:v>
                </c:pt>
                <c:pt idx="6214">
                  <c:v>2.0554980000000001E-8</c:v>
                </c:pt>
                <c:pt idx="6215">
                  <c:v>2.05581E-8</c:v>
                </c:pt>
                <c:pt idx="6216">
                  <c:v>2.0561229999999998E-8</c:v>
                </c:pt>
                <c:pt idx="6217">
                  <c:v>2.056435E-8</c:v>
                </c:pt>
                <c:pt idx="6218">
                  <c:v>2.0567479999999999E-8</c:v>
                </c:pt>
                <c:pt idx="6219">
                  <c:v>2.0570600000000001E-8</c:v>
                </c:pt>
                <c:pt idx="6220">
                  <c:v>2.0573729999999999E-8</c:v>
                </c:pt>
                <c:pt idx="6221">
                  <c:v>2.0576850000000001E-8</c:v>
                </c:pt>
                <c:pt idx="6222">
                  <c:v>2.057998E-8</c:v>
                </c:pt>
                <c:pt idx="6223">
                  <c:v>2.0583099999999999E-8</c:v>
                </c:pt>
                <c:pt idx="6224">
                  <c:v>2.058623E-8</c:v>
                </c:pt>
                <c:pt idx="6225">
                  <c:v>2.0589349999999999E-8</c:v>
                </c:pt>
                <c:pt idx="6226">
                  <c:v>2.0592480000000001E-8</c:v>
                </c:pt>
                <c:pt idx="6227">
                  <c:v>2.0595599999999999E-8</c:v>
                </c:pt>
                <c:pt idx="6228">
                  <c:v>2.0598730000000001E-8</c:v>
                </c:pt>
                <c:pt idx="6229">
                  <c:v>2.060185E-8</c:v>
                </c:pt>
                <c:pt idx="6230">
                  <c:v>2.0604979999999998E-8</c:v>
                </c:pt>
                <c:pt idx="6231">
                  <c:v>2.06081E-8</c:v>
                </c:pt>
                <c:pt idx="6232">
                  <c:v>2.0611229999999999E-8</c:v>
                </c:pt>
                <c:pt idx="6233">
                  <c:v>2.0614350000000001E-8</c:v>
                </c:pt>
                <c:pt idx="6234">
                  <c:v>2.0617479999999999E-8</c:v>
                </c:pt>
                <c:pt idx="6235">
                  <c:v>2.0620600000000001E-8</c:v>
                </c:pt>
                <c:pt idx="6236">
                  <c:v>2.062373E-8</c:v>
                </c:pt>
                <c:pt idx="6237">
                  <c:v>2.0626849999999999E-8</c:v>
                </c:pt>
                <c:pt idx="6238">
                  <c:v>2.062998E-8</c:v>
                </c:pt>
                <c:pt idx="6239">
                  <c:v>2.0633099999999999E-8</c:v>
                </c:pt>
                <c:pt idx="6240">
                  <c:v>2.0636230000000001E-8</c:v>
                </c:pt>
                <c:pt idx="6241">
                  <c:v>2.0639349999999999E-8</c:v>
                </c:pt>
                <c:pt idx="6242">
                  <c:v>2.0642480000000001E-8</c:v>
                </c:pt>
                <c:pt idx="6243">
                  <c:v>2.06456E-8</c:v>
                </c:pt>
                <c:pt idx="6244">
                  <c:v>2.0648729999999998E-8</c:v>
                </c:pt>
                <c:pt idx="6245">
                  <c:v>2.065185E-8</c:v>
                </c:pt>
                <c:pt idx="6246">
                  <c:v>2.0654979999999999E-8</c:v>
                </c:pt>
                <c:pt idx="6247">
                  <c:v>2.0658100000000001E-8</c:v>
                </c:pt>
                <c:pt idx="6248">
                  <c:v>2.0661229999999999E-8</c:v>
                </c:pt>
                <c:pt idx="6249">
                  <c:v>2.0664350000000001E-8</c:v>
                </c:pt>
                <c:pt idx="6250">
                  <c:v>2.066748E-8</c:v>
                </c:pt>
                <c:pt idx="6251">
                  <c:v>2.0670599999999998E-8</c:v>
                </c:pt>
                <c:pt idx="6252">
                  <c:v>2.067373E-8</c:v>
                </c:pt>
                <c:pt idx="6253">
                  <c:v>2.0676849999999999E-8</c:v>
                </c:pt>
                <c:pt idx="6254">
                  <c:v>2.0679980000000001E-8</c:v>
                </c:pt>
                <c:pt idx="6255">
                  <c:v>2.0683099999999999E-8</c:v>
                </c:pt>
                <c:pt idx="6256">
                  <c:v>2.0686230000000001E-8</c:v>
                </c:pt>
                <c:pt idx="6257">
                  <c:v>2.068935E-8</c:v>
                </c:pt>
                <c:pt idx="6258">
                  <c:v>2.0692479999999998E-8</c:v>
                </c:pt>
                <c:pt idx="6259">
                  <c:v>2.06956E-8</c:v>
                </c:pt>
                <c:pt idx="6260">
                  <c:v>2.0698729999999999E-8</c:v>
                </c:pt>
                <c:pt idx="6261">
                  <c:v>2.0701850000000001E-8</c:v>
                </c:pt>
                <c:pt idx="6262">
                  <c:v>2.0704979999999999E-8</c:v>
                </c:pt>
                <c:pt idx="6263">
                  <c:v>2.0708100000000001E-8</c:v>
                </c:pt>
                <c:pt idx="6264">
                  <c:v>2.071123E-8</c:v>
                </c:pt>
                <c:pt idx="6265">
                  <c:v>2.0714349999999998E-8</c:v>
                </c:pt>
                <c:pt idx="6266">
                  <c:v>2.071748E-8</c:v>
                </c:pt>
                <c:pt idx="6267">
                  <c:v>2.0720599999999999E-8</c:v>
                </c:pt>
                <c:pt idx="6268">
                  <c:v>2.0723730000000001E-8</c:v>
                </c:pt>
                <c:pt idx="6269">
                  <c:v>2.0726849999999999E-8</c:v>
                </c:pt>
                <c:pt idx="6270">
                  <c:v>2.0729980000000001E-8</c:v>
                </c:pt>
                <c:pt idx="6271">
                  <c:v>2.07331E-8</c:v>
                </c:pt>
                <c:pt idx="6272">
                  <c:v>2.0736229999999998E-8</c:v>
                </c:pt>
                <c:pt idx="6273">
                  <c:v>2.073935E-8</c:v>
                </c:pt>
                <c:pt idx="6274">
                  <c:v>2.0742479999999999E-8</c:v>
                </c:pt>
                <c:pt idx="6275">
                  <c:v>2.0745600000000001E-8</c:v>
                </c:pt>
                <c:pt idx="6276">
                  <c:v>2.0748729999999999E-8</c:v>
                </c:pt>
                <c:pt idx="6277">
                  <c:v>2.0751850000000001E-8</c:v>
                </c:pt>
                <c:pt idx="6278">
                  <c:v>2.075498E-8</c:v>
                </c:pt>
                <c:pt idx="6279">
                  <c:v>2.0758099999999998E-8</c:v>
                </c:pt>
                <c:pt idx="6280">
                  <c:v>2.076123E-8</c:v>
                </c:pt>
                <c:pt idx="6281">
                  <c:v>2.0764349999999999E-8</c:v>
                </c:pt>
                <c:pt idx="6282">
                  <c:v>2.0767480000000001E-8</c:v>
                </c:pt>
                <c:pt idx="6283">
                  <c:v>2.0770599999999999E-8</c:v>
                </c:pt>
                <c:pt idx="6284">
                  <c:v>2.0773730000000001E-8</c:v>
                </c:pt>
                <c:pt idx="6285">
                  <c:v>2.077685E-8</c:v>
                </c:pt>
                <c:pt idx="6286">
                  <c:v>2.0779979999999998E-8</c:v>
                </c:pt>
                <c:pt idx="6287">
                  <c:v>2.07831E-8</c:v>
                </c:pt>
                <c:pt idx="6288">
                  <c:v>2.0786229999999999E-8</c:v>
                </c:pt>
                <c:pt idx="6289">
                  <c:v>2.0789350000000001E-8</c:v>
                </c:pt>
                <c:pt idx="6290">
                  <c:v>2.0792479999999999E-8</c:v>
                </c:pt>
                <c:pt idx="6291">
                  <c:v>2.0795600000000001E-8</c:v>
                </c:pt>
                <c:pt idx="6292">
                  <c:v>2.079873E-8</c:v>
                </c:pt>
                <c:pt idx="6293">
                  <c:v>2.0801849999999998E-8</c:v>
                </c:pt>
                <c:pt idx="6294">
                  <c:v>2.080498E-8</c:v>
                </c:pt>
                <c:pt idx="6295">
                  <c:v>2.0808099999999999E-8</c:v>
                </c:pt>
                <c:pt idx="6296">
                  <c:v>2.0811230000000001E-8</c:v>
                </c:pt>
                <c:pt idx="6297">
                  <c:v>2.0814349999999999E-8</c:v>
                </c:pt>
                <c:pt idx="6298">
                  <c:v>2.0817480000000001E-8</c:v>
                </c:pt>
                <c:pt idx="6299">
                  <c:v>2.08206E-8</c:v>
                </c:pt>
                <c:pt idx="6300">
                  <c:v>2.0823729999999998E-8</c:v>
                </c:pt>
                <c:pt idx="6301">
                  <c:v>2.082685E-8</c:v>
                </c:pt>
                <c:pt idx="6302">
                  <c:v>2.0829979999999999E-8</c:v>
                </c:pt>
                <c:pt idx="6303">
                  <c:v>2.0833100000000001E-8</c:v>
                </c:pt>
                <c:pt idx="6304">
                  <c:v>2.0836229999999999E-8</c:v>
                </c:pt>
                <c:pt idx="6305">
                  <c:v>2.0839350000000001E-8</c:v>
                </c:pt>
                <c:pt idx="6306">
                  <c:v>2.084248E-8</c:v>
                </c:pt>
                <c:pt idx="6307">
                  <c:v>2.0845599999999998E-8</c:v>
                </c:pt>
                <c:pt idx="6308">
                  <c:v>2.084873E-8</c:v>
                </c:pt>
                <c:pt idx="6309">
                  <c:v>2.0851849999999999E-8</c:v>
                </c:pt>
                <c:pt idx="6310">
                  <c:v>2.0854980000000001E-8</c:v>
                </c:pt>
                <c:pt idx="6311">
                  <c:v>2.0858099999999999E-8</c:v>
                </c:pt>
                <c:pt idx="6312">
                  <c:v>2.0861230000000001E-8</c:v>
                </c:pt>
                <c:pt idx="6313">
                  <c:v>2.086435E-8</c:v>
                </c:pt>
                <c:pt idx="6314">
                  <c:v>2.0867480000000002E-8</c:v>
                </c:pt>
                <c:pt idx="6315">
                  <c:v>2.08706E-8</c:v>
                </c:pt>
                <c:pt idx="6316">
                  <c:v>2.0873729999999999E-8</c:v>
                </c:pt>
                <c:pt idx="6317">
                  <c:v>2.0876850000000001E-8</c:v>
                </c:pt>
                <c:pt idx="6318">
                  <c:v>2.0879979999999999E-8</c:v>
                </c:pt>
                <c:pt idx="6319">
                  <c:v>2.0883100000000001E-8</c:v>
                </c:pt>
                <c:pt idx="6320">
                  <c:v>2.088623E-8</c:v>
                </c:pt>
                <c:pt idx="6321">
                  <c:v>2.0889349999999998E-8</c:v>
                </c:pt>
                <c:pt idx="6322">
                  <c:v>2.089248E-8</c:v>
                </c:pt>
                <c:pt idx="6323">
                  <c:v>2.0895599999999999E-8</c:v>
                </c:pt>
                <c:pt idx="6324">
                  <c:v>2.0898730000000001E-8</c:v>
                </c:pt>
                <c:pt idx="6325">
                  <c:v>2.0901849999999999E-8</c:v>
                </c:pt>
                <c:pt idx="6326">
                  <c:v>2.0904980000000001E-8</c:v>
                </c:pt>
                <c:pt idx="6327">
                  <c:v>2.09081E-8</c:v>
                </c:pt>
                <c:pt idx="6328">
                  <c:v>2.0911230000000002E-8</c:v>
                </c:pt>
                <c:pt idx="6329">
                  <c:v>2.091435E-8</c:v>
                </c:pt>
                <c:pt idx="6330">
                  <c:v>2.0917479999999999E-8</c:v>
                </c:pt>
                <c:pt idx="6331">
                  <c:v>2.0920600000000001E-8</c:v>
                </c:pt>
                <c:pt idx="6332">
                  <c:v>2.0923729999999999E-8</c:v>
                </c:pt>
                <c:pt idx="6333">
                  <c:v>2.0926850000000001E-8</c:v>
                </c:pt>
                <c:pt idx="6334">
                  <c:v>2.092998E-8</c:v>
                </c:pt>
                <c:pt idx="6335">
                  <c:v>2.0933099999999998E-8</c:v>
                </c:pt>
                <c:pt idx="6336">
                  <c:v>2.093623E-8</c:v>
                </c:pt>
                <c:pt idx="6337">
                  <c:v>2.0939349999999999E-8</c:v>
                </c:pt>
                <c:pt idx="6338">
                  <c:v>2.0942480000000001E-8</c:v>
                </c:pt>
                <c:pt idx="6339">
                  <c:v>2.0945599999999999E-8</c:v>
                </c:pt>
                <c:pt idx="6340">
                  <c:v>2.0948730000000001E-8</c:v>
                </c:pt>
                <c:pt idx="6341">
                  <c:v>2.095185E-8</c:v>
                </c:pt>
                <c:pt idx="6342">
                  <c:v>2.0954980000000002E-8</c:v>
                </c:pt>
                <c:pt idx="6343">
                  <c:v>2.09581E-8</c:v>
                </c:pt>
                <c:pt idx="6344">
                  <c:v>2.0961229999999999E-8</c:v>
                </c:pt>
                <c:pt idx="6345">
                  <c:v>2.0964350000000001E-8</c:v>
                </c:pt>
                <c:pt idx="6346">
                  <c:v>2.0967479999999999E-8</c:v>
                </c:pt>
                <c:pt idx="6347">
                  <c:v>2.0970600000000001E-8</c:v>
                </c:pt>
                <c:pt idx="6348">
                  <c:v>2.097373E-8</c:v>
                </c:pt>
                <c:pt idx="6349">
                  <c:v>2.0976850000000002E-8</c:v>
                </c:pt>
                <c:pt idx="6350">
                  <c:v>2.097998E-8</c:v>
                </c:pt>
                <c:pt idx="6351">
                  <c:v>2.0983099999999999E-8</c:v>
                </c:pt>
                <c:pt idx="6352">
                  <c:v>2.0986230000000001E-8</c:v>
                </c:pt>
                <c:pt idx="6353">
                  <c:v>2.0989349999999999E-8</c:v>
                </c:pt>
                <c:pt idx="6354">
                  <c:v>2.0992480000000001E-8</c:v>
                </c:pt>
                <c:pt idx="6355">
                  <c:v>2.09956E-8</c:v>
                </c:pt>
                <c:pt idx="6356">
                  <c:v>2.0998730000000002E-8</c:v>
                </c:pt>
                <c:pt idx="6357">
                  <c:v>2.100185E-8</c:v>
                </c:pt>
                <c:pt idx="6358">
                  <c:v>2.1004979999999999E-8</c:v>
                </c:pt>
                <c:pt idx="6359">
                  <c:v>2.1008100000000001E-8</c:v>
                </c:pt>
                <c:pt idx="6360">
                  <c:v>2.1011229999999999E-8</c:v>
                </c:pt>
                <c:pt idx="6361">
                  <c:v>2.1014350000000001E-8</c:v>
                </c:pt>
                <c:pt idx="6362">
                  <c:v>2.101748E-8</c:v>
                </c:pt>
                <c:pt idx="6363">
                  <c:v>2.1020600000000002E-8</c:v>
                </c:pt>
                <c:pt idx="6364">
                  <c:v>2.102373E-8</c:v>
                </c:pt>
                <c:pt idx="6365">
                  <c:v>2.1026849999999999E-8</c:v>
                </c:pt>
                <c:pt idx="6366">
                  <c:v>2.1029980000000001E-8</c:v>
                </c:pt>
                <c:pt idx="6367">
                  <c:v>2.1033099999999999E-8</c:v>
                </c:pt>
                <c:pt idx="6368">
                  <c:v>2.1036230000000001E-8</c:v>
                </c:pt>
                <c:pt idx="6369">
                  <c:v>2.103935E-8</c:v>
                </c:pt>
                <c:pt idx="6370">
                  <c:v>2.1042480000000002E-8</c:v>
                </c:pt>
                <c:pt idx="6371">
                  <c:v>2.10456E-8</c:v>
                </c:pt>
                <c:pt idx="6372">
                  <c:v>2.1048729999999999E-8</c:v>
                </c:pt>
                <c:pt idx="6373">
                  <c:v>2.1051850000000001E-8</c:v>
                </c:pt>
                <c:pt idx="6374">
                  <c:v>2.1054979999999999E-8</c:v>
                </c:pt>
                <c:pt idx="6375">
                  <c:v>2.1058100000000001E-8</c:v>
                </c:pt>
                <c:pt idx="6376">
                  <c:v>2.106123E-8</c:v>
                </c:pt>
                <c:pt idx="6377">
                  <c:v>2.1064350000000002E-8</c:v>
                </c:pt>
                <c:pt idx="6378">
                  <c:v>2.106748E-8</c:v>
                </c:pt>
                <c:pt idx="6379">
                  <c:v>2.1070599999999999E-8</c:v>
                </c:pt>
                <c:pt idx="6380">
                  <c:v>2.1073730000000001E-8</c:v>
                </c:pt>
                <c:pt idx="6381">
                  <c:v>2.1076849999999999E-8</c:v>
                </c:pt>
                <c:pt idx="6382">
                  <c:v>2.1079980000000001E-8</c:v>
                </c:pt>
                <c:pt idx="6383">
                  <c:v>2.10831E-8</c:v>
                </c:pt>
                <c:pt idx="6384">
                  <c:v>2.1086230000000002E-8</c:v>
                </c:pt>
                <c:pt idx="6385">
                  <c:v>2.108935E-8</c:v>
                </c:pt>
                <c:pt idx="6386">
                  <c:v>2.1092479999999999E-8</c:v>
                </c:pt>
                <c:pt idx="6387">
                  <c:v>2.1095600000000001E-8</c:v>
                </c:pt>
                <c:pt idx="6388">
                  <c:v>2.1098729999999999E-8</c:v>
                </c:pt>
                <c:pt idx="6389">
                  <c:v>2.1101850000000001E-8</c:v>
                </c:pt>
                <c:pt idx="6390">
                  <c:v>2.110498E-8</c:v>
                </c:pt>
                <c:pt idx="6391">
                  <c:v>2.1108100000000002E-8</c:v>
                </c:pt>
                <c:pt idx="6392">
                  <c:v>2.111123E-8</c:v>
                </c:pt>
                <c:pt idx="6393">
                  <c:v>2.1114349999999999E-8</c:v>
                </c:pt>
                <c:pt idx="6394">
                  <c:v>2.1117480000000001E-8</c:v>
                </c:pt>
                <c:pt idx="6395">
                  <c:v>2.1120599999999999E-8</c:v>
                </c:pt>
                <c:pt idx="6396">
                  <c:v>2.1123730000000001E-8</c:v>
                </c:pt>
                <c:pt idx="6397">
                  <c:v>2.112685E-8</c:v>
                </c:pt>
                <c:pt idx="6398">
                  <c:v>2.1129980000000002E-8</c:v>
                </c:pt>
                <c:pt idx="6399">
                  <c:v>2.11331E-8</c:v>
                </c:pt>
                <c:pt idx="6400">
                  <c:v>2.1136229999999999E-8</c:v>
                </c:pt>
                <c:pt idx="6401">
                  <c:v>2.1139350000000001E-8</c:v>
                </c:pt>
                <c:pt idx="6402">
                  <c:v>2.1142479999999999E-8</c:v>
                </c:pt>
                <c:pt idx="6403">
                  <c:v>2.1145600000000001E-8</c:v>
                </c:pt>
                <c:pt idx="6404">
                  <c:v>2.114873E-8</c:v>
                </c:pt>
                <c:pt idx="6405">
                  <c:v>2.1151850000000002E-8</c:v>
                </c:pt>
                <c:pt idx="6406">
                  <c:v>2.115498E-8</c:v>
                </c:pt>
                <c:pt idx="6407">
                  <c:v>2.1158099999999999E-8</c:v>
                </c:pt>
                <c:pt idx="6408">
                  <c:v>2.1161230000000001E-8</c:v>
                </c:pt>
                <c:pt idx="6409">
                  <c:v>2.1164349999999999E-8</c:v>
                </c:pt>
                <c:pt idx="6410">
                  <c:v>2.1167480000000001E-8</c:v>
                </c:pt>
                <c:pt idx="6411">
                  <c:v>2.11706E-8</c:v>
                </c:pt>
                <c:pt idx="6412">
                  <c:v>2.1173730000000001E-8</c:v>
                </c:pt>
                <c:pt idx="6413">
                  <c:v>2.117685E-8</c:v>
                </c:pt>
                <c:pt idx="6414">
                  <c:v>2.1179979999999999E-8</c:v>
                </c:pt>
                <c:pt idx="6415">
                  <c:v>2.1183100000000001E-8</c:v>
                </c:pt>
                <c:pt idx="6416">
                  <c:v>2.1186229999999999E-8</c:v>
                </c:pt>
                <c:pt idx="6417">
                  <c:v>2.1189350000000001E-8</c:v>
                </c:pt>
                <c:pt idx="6418">
                  <c:v>2.119248E-8</c:v>
                </c:pt>
                <c:pt idx="6419">
                  <c:v>2.1195600000000002E-8</c:v>
                </c:pt>
                <c:pt idx="6420">
                  <c:v>2.119873E-8</c:v>
                </c:pt>
                <c:pt idx="6421">
                  <c:v>2.1201849999999999E-8</c:v>
                </c:pt>
                <c:pt idx="6422">
                  <c:v>2.1204980000000001E-8</c:v>
                </c:pt>
                <c:pt idx="6423">
                  <c:v>2.1208099999999999E-8</c:v>
                </c:pt>
                <c:pt idx="6424">
                  <c:v>2.1211230000000001E-8</c:v>
                </c:pt>
                <c:pt idx="6425">
                  <c:v>2.121435E-8</c:v>
                </c:pt>
                <c:pt idx="6426">
                  <c:v>2.1217480000000001E-8</c:v>
                </c:pt>
                <c:pt idx="6427">
                  <c:v>2.12206E-8</c:v>
                </c:pt>
                <c:pt idx="6428">
                  <c:v>2.1223729999999999E-8</c:v>
                </c:pt>
                <c:pt idx="6429">
                  <c:v>2.1226850000000001E-8</c:v>
                </c:pt>
                <c:pt idx="6430">
                  <c:v>2.1229979999999999E-8</c:v>
                </c:pt>
                <c:pt idx="6431">
                  <c:v>2.1233100000000001E-8</c:v>
                </c:pt>
                <c:pt idx="6432">
                  <c:v>2.123623E-8</c:v>
                </c:pt>
                <c:pt idx="6433">
                  <c:v>2.1239350000000002E-8</c:v>
                </c:pt>
                <c:pt idx="6434">
                  <c:v>2.124248E-8</c:v>
                </c:pt>
                <c:pt idx="6435">
                  <c:v>2.1245599999999999E-8</c:v>
                </c:pt>
                <c:pt idx="6436">
                  <c:v>2.1248730000000001E-8</c:v>
                </c:pt>
                <c:pt idx="6437">
                  <c:v>2.1251849999999999E-8</c:v>
                </c:pt>
                <c:pt idx="6438">
                  <c:v>2.1254980000000001E-8</c:v>
                </c:pt>
                <c:pt idx="6439">
                  <c:v>2.12581E-8</c:v>
                </c:pt>
                <c:pt idx="6440">
                  <c:v>2.1261230000000001E-8</c:v>
                </c:pt>
                <c:pt idx="6441">
                  <c:v>2.126435E-8</c:v>
                </c:pt>
                <c:pt idx="6442">
                  <c:v>2.1267479999999999E-8</c:v>
                </c:pt>
                <c:pt idx="6443">
                  <c:v>2.1270600000000001E-8</c:v>
                </c:pt>
                <c:pt idx="6444">
                  <c:v>2.1273729999999999E-8</c:v>
                </c:pt>
                <c:pt idx="6445">
                  <c:v>2.1276850000000001E-8</c:v>
                </c:pt>
                <c:pt idx="6446">
                  <c:v>2.127998E-8</c:v>
                </c:pt>
                <c:pt idx="6447">
                  <c:v>2.1283100000000001E-8</c:v>
                </c:pt>
                <c:pt idx="6448">
                  <c:v>2.128623E-8</c:v>
                </c:pt>
                <c:pt idx="6449">
                  <c:v>2.1289349999999999E-8</c:v>
                </c:pt>
                <c:pt idx="6450">
                  <c:v>2.129248E-8</c:v>
                </c:pt>
                <c:pt idx="6451">
                  <c:v>2.1295599999999999E-8</c:v>
                </c:pt>
                <c:pt idx="6452">
                  <c:v>2.1298730000000001E-8</c:v>
                </c:pt>
                <c:pt idx="6453">
                  <c:v>2.130185E-8</c:v>
                </c:pt>
                <c:pt idx="6454">
                  <c:v>2.1304980000000001E-8</c:v>
                </c:pt>
                <c:pt idx="6455">
                  <c:v>2.13081E-8</c:v>
                </c:pt>
                <c:pt idx="6456">
                  <c:v>2.1311229999999999E-8</c:v>
                </c:pt>
                <c:pt idx="6457">
                  <c:v>2.1314350000000001E-8</c:v>
                </c:pt>
                <c:pt idx="6458">
                  <c:v>2.1317479999999999E-8</c:v>
                </c:pt>
                <c:pt idx="6459">
                  <c:v>2.1320600000000001E-8</c:v>
                </c:pt>
                <c:pt idx="6460">
                  <c:v>2.132373E-8</c:v>
                </c:pt>
                <c:pt idx="6461">
                  <c:v>2.1326850000000001E-8</c:v>
                </c:pt>
                <c:pt idx="6462">
                  <c:v>2.132998E-8</c:v>
                </c:pt>
                <c:pt idx="6463">
                  <c:v>2.1333099999999999E-8</c:v>
                </c:pt>
                <c:pt idx="6464">
                  <c:v>2.133623E-8</c:v>
                </c:pt>
                <c:pt idx="6465">
                  <c:v>2.1339349999999999E-8</c:v>
                </c:pt>
                <c:pt idx="6466">
                  <c:v>2.1342480000000001E-8</c:v>
                </c:pt>
                <c:pt idx="6467">
                  <c:v>2.13456E-8</c:v>
                </c:pt>
                <c:pt idx="6468">
                  <c:v>2.1348730000000001E-8</c:v>
                </c:pt>
                <c:pt idx="6469">
                  <c:v>2.135185E-8</c:v>
                </c:pt>
                <c:pt idx="6470">
                  <c:v>2.1354979999999999E-8</c:v>
                </c:pt>
                <c:pt idx="6471">
                  <c:v>2.1358100000000001E-8</c:v>
                </c:pt>
                <c:pt idx="6472">
                  <c:v>2.1361229999999999E-8</c:v>
                </c:pt>
                <c:pt idx="6473">
                  <c:v>2.1364350000000001E-8</c:v>
                </c:pt>
                <c:pt idx="6474">
                  <c:v>2.136748E-8</c:v>
                </c:pt>
                <c:pt idx="6475">
                  <c:v>2.1370600000000001E-8</c:v>
                </c:pt>
                <c:pt idx="6476">
                  <c:v>2.137373E-8</c:v>
                </c:pt>
                <c:pt idx="6477">
                  <c:v>2.1376849999999999E-8</c:v>
                </c:pt>
                <c:pt idx="6478">
                  <c:v>2.137998E-8</c:v>
                </c:pt>
                <c:pt idx="6479">
                  <c:v>2.1383099999999999E-8</c:v>
                </c:pt>
                <c:pt idx="6480">
                  <c:v>2.1386230000000001E-8</c:v>
                </c:pt>
                <c:pt idx="6481">
                  <c:v>2.138935E-8</c:v>
                </c:pt>
                <c:pt idx="6482">
                  <c:v>2.1392480000000001E-8</c:v>
                </c:pt>
                <c:pt idx="6483">
                  <c:v>2.13956E-8</c:v>
                </c:pt>
                <c:pt idx="6484">
                  <c:v>2.1398729999999999E-8</c:v>
                </c:pt>
                <c:pt idx="6485">
                  <c:v>2.140185E-8</c:v>
                </c:pt>
                <c:pt idx="6486">
                  <c:v>2.1404979999999999E-8</c:v>
                </c:pt>
                <c:pt idx="6487">
                  <c:v>2.1408100000000001E-8</c:v>
                </c:pt>
                <c:pt idx="6488">
                  <c:v>2.1411229999999999E-8</c:v>
                </c:pt>
                <c:pt idx="6489">
                  <c:v>2.1414350000000001E-8</c:v>
                </c:pt>
                <c:pt idx="6490">
                  <c:v>2.141748E-8</c:v>
                </c:pt>
                <c:pt idx="6491">
                  <c:v>2.1420599999999999E-8</c:v>
                </c:pt>
                <c:pt idx="6492">
                  <c:v>2.142373E-8</c:v>
                </c:pt>
                <c:pt idx="6493">
                  <c:v>2.1426849999999999E-8</c:v>
                </c:pt>
                <c:pt idx="6494">
                  <c:v>2.1429980000000001E-8</c:v>
                </c:pt>
                <c:pt idx="6495">
                  <c:v>2.14331E-8</c:v>
                </c:pt>
                <c:pt idx="6496">
                  <c:v>2.1436230000000001E-8</c:v>
                </c:pt>
                <c:pt idx="6497">
                  <c:v>2.143935E-8</c:v>
                </c:pt>
                <c:pt idx="6498">
                  <c:v>2.1442479999999999E-8</c:v>
                </c:pt>
                <c:pt idx="6499">
                  <c:v>2.14456E-8</c:v>
                </c:pt>
                <c:pt idx="6500">
                  <c:v>2.1448729999999999E-8</c:v>
                </c:pt>
                <c:pt idx="6501">
                  <c:v>2.1451850000000001E-8</c:v>
                </c:pt>
                <c:pt idx="6502">
                  <c:v>2.1454979999999999E-8</c:v>
                </c:pt>
                <c:pt idx="6503">
                  <c:v>2.1458100000000001E-8</c:v>
                </c:pt>
                <c:pt idx="6504">
                  <c:v>2.146123E-8</c:v>
                </c:pt>
                <c:pt idx="6505">
                  <c:v>2.1464349999999999E-8</c:v>
                </c:pt>
                <c:pt idx="6506">
                  <c:v>2.146748E-8</c:v>
                </c:pt>
                <c:pt idx="6507">
                  <c:v>2.1470599999999999E-8</c:v>
                </c:pt>
                <c:pt idx="6508">
                  <c:v>2.1473730000000001E-8</c:v>
                </c:pt>
                <c:pt idx="6509">
                  <c:v>2.147685E-8</c:v>
                </c:pt>
                <c:pt idx="6510">
                  <c:v>2.1479980000000001E-8</c:v>
                </c:pt>
                <c:pt idx="6511">
                  <c:v>2.14831E-8</c:v>
                </c:pt>
                <c:pt idx="6512">
                  <c:v>2.1486229999999999E-8</c:v>
                </c:pt>
                <c:pt idx="6513">
                  <c:v>2.148935E-8</c:v>
                </c:pt>
                <c:pt idx="6514">
                  <c:v>2.1492479999999999E-8</c:v>
                </c:pt>
                <c:pt idx="6515">
                  <c:v>2.1495600000000001E-8</c:v>
                </c:pt>
                <c:pt idx="6516">
                  <c:v>2.1498729999999999E-8</c:v>
                </c:pt>
                <c:pt idx="6517">
                  <c:v>2.1501850000000001E-8</c:v>
                </c:pt>
                <c:pt idx="6518">
                  <c:v>2.150498E-8</c:v>
                </c:pt>
                <c:pt idx="6519">
                  <c:v>2.1508099999999999E-8</c:v>
                </c:pt>
                <c:pt idx="6520">
                  <c:v>2.151123E-8</c:v>
                </c:pt>
                <c:pt idx="6521">
                  <c:v>2.1514349999999999E-8</c:v>
                </c:pt>
                <c:pt idx="6522">
                  <c:v>2.1517480000000001E-8</c:v>
                </c:pt>
                <c:pt idx="6523">
                  <c:v>2.1520599999999999E-8</c:v>
                </c:pt>
                <c:pt idx="6524">
                  <c:v>2.1523730000000001E-8</c:v>
                </c:pt>
                <c:pt idx="6525">
                  <c:v>2.152685E-8</c:v>
                </c:pt>
                <c:pt idx="6526">
                  <c:v>2.1529979999999998E-8</c:v>
                </c:pt>
                <c:pt idx="6527">
                  <c:v>2.15331E-8</c:v>
                </c:pt>
                <c:pt idx="6528">
                  <c:v>2.1536229999999999E-8</c:v>
                </c:pt>
                <c:pt idx="6529">
                  <c:v>2.1539350000000001E-8</c:v>
                </c:pt>
                <c:pt idx="6530">
                  <c:v>2.1542479999999999E-8</c:v>
                </c:pt>
                <c:pt idx="6531">
                  <c:v>2.1545600000000001E-8</c:v>
                </c:pt>
                <c:pt idx="6532">
                  <c:v>2.154873E-8</c:v>
                </c:pt>
                <c:pt idx="6533">
                  <c:v>2.1551849999999999E-8</c:v>
                </c:pt>
                <c:pt idx="6534">
                  <c:v>2.155498E-8</c:v>
                </c:pt>
                <c:pt idx="6535">
                  <c:v>2.1558099999999999E-8</c:v>
                </c:pt>
                <c:pt idx="6536">
                  <c:v>2.1561230000000001E-8</c:v>
                </c:pt>
                <c:pt idx="6537">
                  <c:v>2.1564349999999999E-8</c:v>
                </c:pt>
                <c:pt idx="6538">
                  <c:v>2.1567480000000001E-8</c:v>
                </c:pt>
                <c:pt idx="6539">
                  <c:v>2.15706E-8</c:v>
                </c:pt>
                <c:pt idx="6540">
                  <c:v>2.1573729999999998E-8</c:v>
                </c:pt>
                <c:pt idx="6541">
                  <c:v>2.157685E-8</c:v>
                </c:pt>
                <c:pt idx="6542">
                  <c:v>2.1579979999999999E-8</c:v>
                </c:pt>
                <c:pt idx="6543">
                  <c:v>2.1583100000000001E-8</c:v>
                </c:pt>
                <c:pt idx="6544">
                  <c:v>2.1586229999999999E-8</c:v>
                </c:pt>
                <c:pt idx="6545">
                  <c:v>2.1589350000000001E-8</c:v>
                </c:pt>
                <c:pt idx="6546">
                  <c:v>2.159248E-8</c:v>
                </c:pt>
                <c:pt idx="6547">
                  <c:v>2.1595599999999999E-8</c:v>
                </c:pt>
                <c:pt idx="6548">
                  <c:v>2.159873E-8</c:v>
                </c:pt>
                <c:pt idx="6549">
                  <c:v>2.1601849999999999E-8</c:v>
                </c:pt>
                <c:pt idx="6550">
                  <c:v>2.1604980000000001E-8</c:v>
                </c:pt>
                <c:pt idx="6551">
                  <c:v>2.1608099999999999E-8</c:v>
                </c:pt>
                <c:pt idx="6552">
                  <c:v>2.1611230000000001E-8</c:v>
                </c:pt>
                <c:pt idx="6553">
                  <c:v>2.161435E-8</c:v>
                </c:pt>
                <c:pt idx="6554">
                  <c:v>2.1617479999999998E-8</c:v>
                </c:pt>
                <c:pt idx="6555">
                  <c:v>2.16206E-8</c:v>
                </c:pt>
                <c:pt idx="6556">
                  <c:v>2.1623729999999999E-8</c:v>
                </c:pt>
                <c:pt idx="6557">
                  <c:v>2.1626850000000001E-8</c:v>
                </c:pt>
                <c:pt idx="6558">
                  <c:v>2.1629979999999999E-8</c:v>
                </c:pt>
                <c:pt idx="6559">
                  <c:v>2.1633100000000001E-8</c:v>
                </c:pt>
                <c:pt idx="6560">
                  <c:v>2.163623E-8</c:v>
                </c:pt>
                <c:pt idx="6561">
                  <c:v>2.1639349999999998E-8</c:v>
                </c:pt>
                <c:pt idx="6562">
                  <c:v>2.164248E-8</c:v>
                </c:pt>
                <c:pt idx="6563">
                  <c:v>2.1645599999999999E-8</c:v>
                </c:pt>
                <c:pt idx="6564">
                  <c:v>2.1648730000000001E-8</c:v>
                </c:pt>
                <c:pt idx="6565">
                  <c:v>2.1651849999999999E-8</c:v>
                </c:pt>
                <c:pt idx="6566">
                  <c:v>2.1654980000000001E-8</c:v>
                </c:pt>
                <c:pt idx="6567">
                  <c:v>2.16581E-8</c:v>
                </c:pt>
                <c:pt idx="6568">
                  <c:v>2.1661229999999998E-8</c:v>
                </c:pt>
                <c:pt idx="6569">
                  <c:v>2.166435E-8</c:v>
                </c:pt>
                <c:pt idx="6570">
                  <c:v>2.1667479999999999E-8</c:v>
                </c:pt>
                <c:pt idx="6571">
                  <c:v>2.1670600000000001E-8</c:v>
                </c:pt>
                <c:pt idx="6572">
                  <c:v>2.1673729999999999E-8</c:v>
                </c:pt>
                <c:pt idx="6573">
                  <c:v>2.1676850000000001E-8</c:v>
                </c:pt>
                <c:pt idx="6574">
                  <c:v>2.167998E-8</c:v>
                </c:pt>
                <c:pt idx="6575">
                  <c:v>2.1683099999999998E-8</c:v>
                </c:pt>
                <c:pt idx="6576">
                  <c:v>2.168623E-8</c:v>
                </c:pt>
                <c:pt idx="6577">
                  <c:v>2.1689349999999999E-8</c:v>
                </c:pt>
                <c:pt idx="6578">
                  <c:v>2.1692480000000001E-8</c:v>
                </c:pt>
                <c:pt idx="6579">
                  <c:v>2.1695599999999999E-8</c:v>
                </c:pt>
                <c:pt idx="6580">
                  <c:v>2.1698730000000001E-8</c:v>
                </c:pt>
                <c:pt idx="6581">
                  <c:v>2.170185E-8</c:v>
                </c:pt>
                <c:pt idx="6582">
                  <c:v>2.1704979999999998E-8</c:v>
                </c:pt>
                <c:pt idx="6583">
                  <c:v>2.17081E-8</c:v>
                </c:pt>
                <c:pt idx="6584">
                  <c:v>2.1711229999999999E-8</c:v>
                </c:pt>
                <c:pt idx="6585">
                  <c:v>2.1714350000000001E-8</c:v>
                </c:pt>
                <c:pt idx="6586">
                  <c:v>2.1717479999999999E-8</c:v>
                </c:pt>
                <c:pt idx="6587">
                  <c:v>2.1720600000000001E-8</c:v>
                </c:pt>
                <c:pt idx="6588">
                  <c:v>2.172373E-8</c:v>
                </c:pt>
                <c:pt idx="6589">
                  <c:v>2.1726849999999998E-8</c:v>
                </c:pt>
                <c:pt idx="6590">
                  <c:v>2.172998E-8</c:v>
                </c:pt>
                <c:pt idx="6591">
                  <c:v>2.1733099999999999E-8</c:v>
                </c:pt>
                <c:pt idx="6592">
                  <c:v>2.1736230000000001E-8</c:v>
                </c:pt>
                <c:pt idx="6593">
                  <c:v>2.1739349999999999E-8</c:v>
                </c:pt>
                <c:pt idx="6594">
                  <c:v>2.1742480000000001E-8</c:v>
                </c:pt>
                <c:pt idx="6595">
                  <c:v>2.17456E-8</c:v>
                </c:pt>
                <c:pt idx="6596">
                  <c:v>2.1748729999999998E-8</c:v>
                </c:pt>
                <c:pt idx="6597">
                  <c:v>2.175185E-8</c:v>
                </c:pt>
                <c:pt idx="6598">
                  <c:v>2.1754979999999999E-8</c:v>
                </c:pt>
                <c:pt idx="6599">
                  <c:v>2.1758100000000001E-8</c:v>
                </c:pt>
                <c:pt idx="6600">
                  <c:v>2.1761229999999999E-8</c:v>
                </c:pt>
                <c:pt idx="6601">
                  <c:v>2.1764350000000001E-8</c:v>
                </c:pt>
                <c:pt idx="6602">
                  <c:v>2.176748E-8</c:v>
                </c:pt>
                <c:pt idx="6603">
                  <c:v>2.1770599999999998E-8</c:v>
                </c:pt>
                <c:pt idx="6604">
                  <c:v>2.177373E-8</c:v>
                </c:pt>
                <c:pt idx="6605">
                  <c:v>2.1776849999999999E-8</c:v>
                </c:pt>
                <c:pt idx="6606">
                  <c:v>2.1779980000000001E-8</c:v>
                </c:pt>
                <c:pt idx="6607">
                  <c:v>2.1783099999999999E-8</c:v>
                </c:pt>
                <c:pt idx="6608">
                  <c:v>2.1786230000000001E-8</c:v>
                </c:pt>
                <c:pt idx="6609">
                  <c:v>2.178935E-8</c:v>
                </c:pt>
                <c:pt idx="6610">
                  <c:v>2.1792479999999998E-8</c:v>
                </c:pt>
                <c:pt idx="6611">
                  <c:v>2.17956E-8</c:v>
                </c:pt>
                <c:pt idx="6612">
                  <c:v>2.1798729999999999E-8</c:v>
                </c:pt>
                <c:pt idx="6613">
                  <c:v>2.1801850000000001E-8</c:v>
                </c:pt>
                <c:pt idx="6614">
                  <c:v>2.1804979999999999E-8</c:v>
                </c:pt>
                <c:pt idx="6615">
                  <c:v>2.1808100000000001E-8</c:v>
                </c:pt>
                <c:pt idx="6616">
                  <c:v>2.181123E-8</c:v>
                </c:pt>
                <c:pt idx="6617">
                  <c:v>2.1814349999999998E-8</c:v>
                </c:pt>
                <c:pt idx="6618">
                  <c:v>2.181748E-8</c:v>
                </c:pt>
                <c:pt idx="6619">
                  <c:v>2.1820599999999999E-8</c:v>
                </c:pt>
                <c:pt idx="6620">
                  <c:v>2.1823730000000001E-8</c:v>
                </c:pt>
                <c:pt idx="6621">
                  <c:v>2.1826849999999999E-8</c:v>
                </c:pt>
                <c:pt idx="6622">
                  <c:v>2.1829980000000001E-8</c:v>
                </c:pt>
                <c:pt idx="6623">
                  <c:v>2.18331E-8</c:v>
                </c:pt>
                <c:pt idx="6624">
                  <c:v>2.1836230000000002E-8</c:v>
                </c:pt>
                <c:pt idx="6625">
                  <c:v>2.183935E-8</c:v>
                </c:pt>
                <c:pt idx="6626">
                  <c:v>2.1842479999999999E-8</c:v>
                </c:pt>
                <c:pt idx="6627">
                  <c:v>2.1845600000000001E-8</c:v>
                </c:pt>
                <c:pt idx="6628">
                  <c:v>2.1848729999999999E-8</c:v>
                </c:pt>
                <c:pt idx="6629">
                  <c:v>2.1851850000000001E-8</c:v>
                </c:pt>
                <c:pt idx="6630">
                  <c:v>2.185498E-8</c:v>
                </c:pt>
                <c:pt idx="6631">
                  <c:v>2.1858099999999998E-8</c:v>
                </c:pt>
                <c:pt idx="6632">
                  <c:v>2.186123E-8</c:v>
                </c:pt>
                <c:pt idx="6633">
                  <c:v>2.1864349999999999E-8</c:v>
                </c:pt>
                <c:pt idx="6634">
                  <c:v>2.1867480000000001E-8</c:v>
                </c:pt>
                <c:pt idx="6635">
                  <c:v>2.1870599999999999E-8</c:v>
                </c:pt>
                <c:pt idx="6636">
                  <c:v>2.1873730000000001E-8</c:v>
                </c:pt>
                <c:pt idx="6637">
                  <c:v>2.187685E-8</c:v>
                </c:pt>
                <c:pt idx="6638">
                  <c:v>2.1879980000000002E-8</c:v>
                </c:pt>
                <c:pt idx="6639">
                  <c:v>2.18831E-8</c:v>
                </c:pt>
                <c:pt idx="6640">
                  <c:v>2.1886229999999999E-8</c:v>
                </c:pt>
                <c:pt idx="6641">
                  <c:v>2.1889350000000001E-8</c:v>
                </c:pt>
                <c:pt idx="6642">
                  <c:v>2.1892479999999999E-8</c:v>
                </c:pt>
                <c:pt idx="6643">
                  <c:v>2.1895600000000001E-8</c:v>
                </c:pt>
                <c:pt idx="6644">
                  <c:v>2.189873E-8</c:v>
                </c:pt>
                <c:pt idx="6645">
                  <c:v>2.1901849999999998E-8</c:v>
                </c:pt>
                <c:pt idx="6646">
                  <c:v>2.190498E-8</c:v>
                </c:pt>
                <c:pt idx="6647">
                  <c:v>2.1908099999999999E-8</c:v>
                </c:pt>
                <c:pt idx="6648">
                  <c:v>2.1911230000000001E-8</c:v>
                </c:pt>
                <c:pt idx="6649">
                  <c:v>2.1914349999999999E-8</c:v>
                </c:pt>
                <c:pt idx="6650">
                  <c:v>2.1917480000000001E-8</c:v>
                </c:pt>
                <c:pt idx="6651">
                  <c:v>2.19206E-8</c:v>
                </c:pt>
                <c:pt idx="6652">
                  <c:v>2.1923730000000002E-8</c:v>
                </c:pt>
                <c:pt idx="6653">
                  <c:v>2.192685E-8</c:v>
                </c:pt>
                <c:pt idx="6654">
                  <c:v>2.1929979999999999E-8</c:v>
                </c:pt>
                <c:pt idx="6655">
                  <c:v>2.1933100000000001E-8</c:v>
                </c:pt>
                <c:pt idx="6656">
                  <c:v>2.1936229999999999E-8</c:v>
                </c:pt>
                <c:pt idx="6657">
                  <c:v>2.1939350000000001E-8</c:v>
                </c:pt>
                <c:pt idx="6658">
                  <c:v>2.194248E-8</c:v>
                </c:pt>
                <c:pt idx="6659">
                  <c:v>2.1945600000000002E-8</c:v>
                </c:pt>
                <c:pt idx="6660">
                  <c:v>2.194873E-8</c:v>
                </c:pt>
                <c:pt idx="6661">
                  <c:v>2.1951849999999999E-8</c:v>
                </c:pt>
                <c:pt idx="6662">
                  <c:v>2.1954980000000001E-8</c:v>
                </c:pt>
                <c:pt idx="6663">
                  <c:v>2.1958099999999999E-8</c:v>
                </c:pt>
                <c:pt idx="6664">
                  <c:v>2.1961230000000001E-8</c:v>
                </c:pt>
                <c:pt idx="6665">
                  <c:v>2.196435E-8</c:v>
                </c:pt>
                <c:pt idx="6666">
                  <c:v>2.1967480000000002E-8</c:v>
                </c:pt>
                <c:pt idx="6667">
                  <c:v>2.19706E-8</c:v>
                </c:pt>
                <c:pt idx="6668">
                  <c:v>2.1973729999999999E-8</c:v>
                </c:pt>
                <c:pt idx="6669">
                  <c:v>2.1976850000000001E-8</c:v>
                </c:pt>
                <c:pt idx="6670">
                  <c:v>2.1979979999999999E-8</c:v>
                </c:pt>
                <c:pt idx="6671">
                  <c:v>2.1983100000000001E-8</c:v>
                </c:pt>
                <c:pt idx="6672">
                  <c:v>2.198623E-8</c:v>
                </c:pt>
                <c:pt idx="6673">
                  <c:v>2.1989350000000002E-8</c:v>
                </c:pt>
                <c:pt idx="6674">
                  <c:v>2.199248E-8</c:v>
                </c:pt>
                <c:pt idx="6675">
                  <c:v>2.1995599999999999E-8</c:v>
                </c:pt>
                <c:pt idx="6676">
                  <c:v>2.1998730000000001E-8</c:v>
                </c:pt>
                <c:pt idx="6677">
                  <c:v>2.2001849999999999E-8</c:v>
                </c:pt>
                <c:pt idx="6678">
                  <c:v>2.2004980000000001E-8</c:v>
                </c:pt>
                <c:pt idx="6679">
                  <c:v>2.20081E-8</c:v>
                </c:pt>
                <c:pt idx="6680">
                  <c:v>2.2011230000000002E-8</c:v>
                </c:pt>
                <c:pt idx="6681">
                  <c:v>2.201435E-8</c:v>
                </c:pt>
                <c:pt idx="6682">
                  <c:v>2.2017479999999999E-8</c:v>
                </c:pt>
                <c:pt idx="6683">
                  <c:v>2.2020600000000001E-8</c:v>
                </c:pt>
                <c:pt idx="6684">
                  <c:v>2.2023729999999999E-8</c:v>
                </c:pt>
                <c:pt idx="6685">
                  <c:v>2.2026850000000001E-8</c:v>
                </c:pt>
                <c:pt idx="6686">
                  <c:v>2.202998E-8</c:v>
                </c:pt>
                <c:pt idx="6687">
                  <c:v>2.2033100000000002E-8</c:v>
                </c:pt>
                <c:pt idx="6688">
                  <c:v>2.203623E-8</c:v>
                </c:pt>
                <c:pt idx="6689">
                  <c:v>2.2039349999999999E-8</c:v>
                </c:pt>
                <c:pt idx="6690">
                  <c:v>2.2042480000000001E-8</c:v>
                </c:pt>
                <c:pt idx="6691">
                  <c:v>2.2045599999999999E-8</c:v>
                </c:pt>
                <c:pt idx="6692">
                  <c:v>2.2048730000000001E-8</c:v>
                </c:pt>
                <c:pt idx="6693">
                  <c:v>2.205185E-8</c:v>
                </c:pt>
                <c:pt idx="6694">
                  <c:v>2.2054980000000002E-8</c:v>
                </c:pt>
                <c:pt idx="6695">
                  <c:v>2.20581E-8</c:v>
                </c:pt>
                <c:pt idx="6696">
                  <c:v>2.2061229999999999E-8</c:v>
                </c:pt>
                <c:pt idx="6697">
                  <c:v>2.2064350000000001E-8</c:v>
                </c:pt>
                <c:pt idx="6698">
                  <c:v>2.2067479999999999E-8</c:v>
                </c:pt>
                <c:pt idx="6699">
                  <c:v>2.2070600000000001E-8</c:v>
                </c:pt>
                <c:pt idx="6700">
                  <c:v>2.207373E-8</c:v>
                </c:pt>
                <c:pt idx="6701">
                  <c:v>2.2076850000000002E-8</c:v>
                </c:pt>
                <c:pt idx="6702">
                  <c:v>2.207998E-8</c:v>
                </c:pt>
                <c:pt idx="6703">
                  <c:v>2.2083099999999999E-8</c:v>
                </c:pt>
                <c:pt idx="6704">
                  <c:v>2.2086230000000001E-8</c:v>
                </c:pt>
                <c:pt idx="6705">
                  <c:v>2.2089349999999999E-8</c:v>
                </c:pt>
                <c:pt idx="6706">
                  <c:v>2.2092480000000001E-8</c:v>
                </c:pt>
                <c:pt idx="6707">
                  <c:v>2.20956E-8</c:v>
                </c:pt>
                <c:pt idx="6708">
                  <c:v>2.2098730000000002E-8</c:v>
                </c:pt>
                <c:pt idx="6709">
                  <c:v>2.210185E-8</c:v>
                </c:pt>
                <c:pt idx="6710">
                  <c:v>2.2104979999999999E-8</c:v>
                </c:pt>
                <c:pt idx="6711">
                  <c:v>2.2108100000000001E-8</c:v>
                </c:pt>
                <c:pt idx="6712">
                  <c:v>2.2111229999999999E-8</c:v>
                </c:pt>
                <c:pt idx="6713">
                  <c:v>2.2114350000000001E-8</c:v>
                </c:pt>
                <c:pt idx="6714">
                  <c:v>2.211748E-8</c:v>
                </c:pt>
                <c:pt idx="6715">
                  <c:v>2.2120600000000002E-8</c:v>
                </c:pt>
                <c:pt idx="6716">
                  <c:v>2.212373E-8</c:v>
                </c:pt>
                <c:pt idx="6717">
                  <c:v>2.2126849999999999E-8</c:v>
                </c:pt>
                <c:pt idx="6718">
                  <c:v>2.2129980000000001E-8</c:v>
                </c:pt>
                <c:pt idx="6719">
                  <c:v>2.2133099999999999E-8</c:v>
                </c:pt>
                <c:pt idx="6720">
                  <c:v>2.2136230000000001E-8</c:v>
                </c:pt>
                <c:pt idx="6721">
                  <c:v>2.213935E-8</c:v>
                </c:pt>
                <c:pt idx="6722">
                  <c:v>2.2142480000000001E-8</c:v>
                </c:pt>
                <c:pt idx="6723">
                  <c:v>2.21456E-8</c:v>
                </c:pt>
                <c:pt idx="6724">
                  <c:v>2.2148729999999999E-8</c:v>
                </c:pt>
                <c:pt idx="6725">
                  <c:v>2.2151850000000001E-8</c:v>
                </c:pt>
                <c:pt idx="6726">
                  <c:v>2.2154979999999999E-8</c:v>
                </c:pt>
                <c:pt idx="6727">
                  <c:v>2.2158100000000001E-8</c:v>
                </c:pt>
                <c:pt idx="6728">
                  <c:v>2.216123E-8</c:v>
                </c:pt>
                <c:pt idx="6729">
                  <c:v>2.2164350000000002E-8</c:v>
                </c:pt>
                <c:pt idx="6730">
                  <c:v>2.216748E-8</c:v>
                </c:pt>
                <c:pt idx="6731">
                  <c:v>2.2170599999999999E-8</c:v>
                </c:pt>
                <c:pt idx="6732">
                  <c:v>2.2173730000000001E-8</c:v>
                </c:pt>
                <c:pt idx="6733">
                  <c:v>2.2176849999999999E-8</c:v>
                </c:pt>
                <c:pt idx="6734">
                  <c:v>2.2179980000000001E-8</c:v>
                </c:pt>
                <c:pt idx="6735">
                  <c:v>2.21831E-8</c:v>
                </c:pt>
                <c:pt idx="6736">
                  <c:v>2.2186230000000001E-8</c:v>
                </c:pt>
                <c:pt idx="6737">
                  <c:v>2.218935E-8</c:v>
                </c:pt>
                <c:pt idx="6738">
                  <c:v>2.2192479999999999E-8</c:v>
                </c:pt>
                <c:pt idx="6739">
                  <c:v>2.2195600000000001E-8</c:v>
                </c:pt>
                <c:pt idx="6740">
                  <c:v>2.2198729999999999E-8</c:v>
                </c:pt>
                <c:pt idx="6741">
                  <c:v>2.2201850000000001E-8</c:v>
                </c:pt>
                <c:pt idx="6742">
                  <c:v>2.220498E-8</c:v>
                </c:pt>
                <c:pt idx="6743">
                  <c:v>2.2208100000000002E-8</c:v>
                </c:pt>
                <c:pt idx="6744">
                  <c:v>2.221123E-8</c:v>
                </c:pt>
                <c:pt idx="6745">
                  <c:v>2.2214349999999999E-8</c:v>
                </c:pt>
                <c:pt idx="6746">
                  <c:v>2.221748E-8</c:v>
                </c:pt>
                <c:pt idx="6747">
                  <c:v>2.2220599999999999E-8</c:v>
                </c:pt>
                <c:pt idx="6748">
                  <c:v>2.2223730000000001E-8</c:v>
                </c:pt>
                <c:pt idx="6749">
                  <c:v>2.222685E-8</c:v>
                </c:pt>
                <c:pt idx="6750">
                  <c:v>2.2229980000000001E-8</c:v>
                </c:pt>
                <c:pt idx="6751">
                  <c:v>2.22331E-8</c:v>
                </c:pt>
                <c:pt idx="6752">
                  <c:v>2.2236229999999999E-8</c:v>
                </c:pt>
                <c:pt idx="6753">
                  <c:v>2.2239350000000001E-8</c:v>
                </c:pt>
                <c:pt idx="6754">
                  <c:v>2.2242479999999999E-8</c:v>
                </c:pt>
                <c:pt idx="6755">
                  <c:v>2.2245600000000001E-8</c:v>
                </c:pt>
                <c:pt idx="6756">
                  <c:v>2.224873E-8</c:v>
                </c:pt>
                <c:pt idx="6757">
                  <c:v>2.2251850000000001E-8</c:v>
                </c:pt>
                <c:pt idx="6758">
                  <c:v>2.225498E-8</c:v>
                </c:pt>
                <c:pt idx="6759">
                  <c:v>2.2258099999999999E-8</c:v>
                </c:pt>
                <c:pt idx="6760">
                  <c:v>2.226123E-8</c:v>
                </c:pt>
                <c:pt idx="6761">
                  <c:v>2.2264349999999999E-8</c:v>
                </c:pt>
                <c:pt idx="6762">
                  <c:v>2.2267480000000001E-8</c:v>
                </c:pt>
                <c:pt idx="6763">
                  <c:v>2.22706E-8</c:v>
                </c:pt>
                <c:pt idx="6764">
                  <c:v>2.2273730000000001E-8</c:v>
                </c:pt>
                <c:pt idx="6765">
                  <c:v>2.227685E-8</c:v>
                </c:pt>
                <c:pt idx="6766">
                  <c:v>2.2279979999999999E-8</c:v>
                </c:pt>
                <c:pt idx="6767">
                  <c:v>2.2283100000000001E-8</c:v>
                </c:pt>
                <c:pt idx="6768">
                  <c:v>2.2286229999999999E-8</c:v>
                </c:pt>
                <c:pt idx="6769">
                  <c:v>2.2289350000000001E-8</c:v>
                </c:pt>
                <c:pt idx="6770">
                  <c:v>2.229248E-8</c:v>
                </c:pt>
                <c:pt idx="6771">
                  <c:v>2.2295600000000001E-8</c:v>
                </c:pt>
                <c:pt idx="6772">
                  <c:v>2.229873E-8</c:v>
                </c:pt>
                <c:pt idx="6773">
                  <c:v>2.2301849999999999E-8</c:v>
                </c:pt>
                <c:pt idx="6774">
                  <c:v>2.230498E-8</c:v>
                </c:pt>
                <c:pt idx="6775">
                  <c:v>2.2308099999999999E-8</c:v>
                </c:pt>
                <c:pt idx="6776">
                  <c:v>2.2311230000000001E-8</c:v>
                </c:pt>
                <c:pt idx="6777">
                  <c:v>2.231435E-8</c:v>
                </c:pt>
                <c:pt idx="6778">
                  <c:v>2.2317480000000001E-8</c:v>
                </c:pt>
                <c:pt idx="6779">
                  <c:v>2.23206E-8</c:v>
                </c:pt>
                <c:pt idx="6780">
                  <c:v>2.2323729999999999E-8</c:v>
                </c:pt>
                <c:pt idx="6781">
                  <c:v>2.2326850000000001E-8</c:v>
                </c:pt>
                <c:pt idx="6782">
                  <c:v>2.2329979999999999E-8</c:v>
                </c:pt>
                <c:pt idx="6783">
                  <c:v>2.2333100000000001E-8</c:v>
                </c:pt>
                <c:pt idx="6784">
                  <c:v>2.2336229999999999E-8</c:v>
                </c:pt>
                <c:pt idx="6785">
                  <c:v>2.2339350000000001E-8</c:v>
                </c:pt>
                <c:pt idx="6786">
                  <c:v>2.234248E-8</c:v>
                </c:pt>
                <c:pt idx="6787">
                  <c:v>2.2345599999999999E-8</c:v>
                </c:pt>
                <c:pt idx="6788">
                  <c:v>2.234873E-8</c:v>
                </c:pt>
                <c:pt idx="6789">
                  <c:v>2.2351849999999999E-8</c:v>
                </c:pt>
                <c:pt idx="6790">
                  <c:v>2.2354980000000001E-8</c:v>
                </c:pt>
                <c:pt idx="6791">
                  <c:v>2.23581E-8</c:v>
                </c:pt>
                <c:pt idx="6792">
                  <c:v>2.2361230000000001E-8</c:v>
                </c:pt>
                <c:pt idx="6793">
                  <c:v>2.236435E-8</c:v>
                </c:pt>
                <c:pt idx="6794">
                  <c:v>2.2367479999999999E-8</c:v>
                </c:pt>
                <c:pt idx="6795">
                  <c:v>2.23706E-8</c:v>
                </c:pt>
                <c:pt idx="6796">
                  <c:v>2.2373729999999999E-8</c:v>
                </c:pt>
                <c:pt idx="6797">
                  <c:v>2.2376850000000001E-8</c:v>
                </c:pt>
                <c:pt idx="6798">
                  <c:v>2.2379979999999999E-8</c:v>
                </c:pt>
                <c:pt idx="6799">
                  <c:v>2.2383100000000001E-8</c:v>
                </c:pt>
                <c:pt idx="6800">
                  <c:v>2.238623E-8</c:v>
                </c:pt>
                <c:pt idx="6801">
                  <c:v>2.2389349999999999E-8</c:v>
                </c:pt>
                <c:pt idx="6802">
                  <c:v>2.239248E-8</c:v>
                </c:pt>
                <c:pt idx="6803">
                  <c:v>2.2395599999999999E-8</c:v>
                </c:pt>
                <c:pt idx="6804">
                  <c:v>2.2398730000000001E-8</c:v>
                </c:pt>
                <c:pt idx="6805">
                  <c:v>2.240185E-8</c:v>
                </c:pt>
                <c:pt idx="6806">
                  <c:v>2.2404980000000001E-8</c:v>
                </c:pt>
                <c:pt idx="6807">
                  <c:v>2.24081E-8</c:v>
                </c:pt>
                <c:pt idx="6808">
                  <c:v>2.2411229999999999E-8</c:v>
                </c:pt>
                <c:pt idx="6809">
                  <c:v>2.241435E-8</c:v>
                </c:pt>
                <c:pt idx="6810">
                  <c:v>2.2417479999999999E-8</c:v>
                </c:pt>
                <c:pt idx="6811">
                  <c:v>2.2420600000000001E-8</c:v>
                </c:pt>
                <c:pt idx="6812">
                  <c:v>2.2423729999999999E-8</c:v>
                </c:pt>
                <c:pt idx="6813">
                  <c:v>2.2426850000000001E-8</c:v>
                </c:pt>
                <c:pt idx="6814">
                  <c:v>2.242998E-8</c:v>
                </c:pt>
                <c:pt idx="6815">
                  <c:v>2.2433099999999999E-8</c:v>
                </c:pt>
                <c:pt idx="6816">
                  <c:v>2.243623E-8</c:v>
                </c:pt>
                <c:pt idx="6817">
                  <c:v>2.2439349999999999E-8</c:v>
                </c:pt>
                <c:pt idx="6818">
                  <c:v>2.2442480000000001E-8</c:v>
                </c:pt>
                <c:pt idx="6819">
                  <c:v>2.24456E-8</c:v>
                </c:pt>
                <c:pt idx="6820">
                  <c:v>2.2448730000000001E-8</c:v>
                </c:pt>
                <c:pt idx="6821">
                  <c:v>2.245185E-8</c:v>
                </c:pt>
                <c:pt idx="6822">
                  <c:v>2.2454979999999998E-8</c:v>
                </c:pt>
                <c:pt idx="6823">
                  <c:v>2.24581E-8</c:v>
                </c:pt>
                <c:pt idx="6824">
                  <c:v>2.2461229999999999E-8</c:v>
                </c:pt>
                <c:pt idx="6825">
                  <c:v>2.2464350000000001E-8</c:v>
                </c:pt>
                <c:pt idx="6826">
                  <c:v>2.2467479999999999E-8</c:v>
                </c:pt>
                <c:pt idx="6827">
                  <c:v>2.2470600000000001E-8</c:v>
                </c:pt>
                <c:pt idx="6828">
                  <c:v>2.247373E-8</c:v>
                </c:pt>
                <c:pt idx="6829">
                  <c:v>2.2476849999999999E-8</c:v>
                </c:pt>
                <c:pt idx="6830">
                  <c:v>2.247998E-8</c:v>
                </c:pt>
                <c:pt idx="6831">
                  <c:v>2.2483099999999999E-8</c:v>
                </c:pt>
                <c:pt idx="6832">
                  <c:v>2.2486230000000001E-8</c:v>
                </c:pt>
                <c:pt idx="6833">
                  <c:v>2.2489349999999999E-8</c:v>
                </c:pt>
                <c:pt idx="6834">
                  <c:v>2.2492480000000001E-8</c:v>
                </c:pt>
                <c:pt idx="6835">
                  <c:v>2.24956E-8</c:v>
                </c:pt>
                <c:pt idx="6836">
                  <c:v>2.2498729999999998E-8</c:v>
                </c:pt>
                <c:pt idx="6837">
                  <c:v>2.250185E-8</c:v>
                </c:pt>
                <c:pt idx="6838">
                  <c:v>2.2504979999999999E-8</c:v>
                </c:pt>
                <c:pt idx="6839">
                  <c:v>2.2508100000000001E-8</c:v>
                </c:pt>
                <c:pt idx="6840">
                  <c:v>2.2511229999999999E-8</c:v>
                </c:pt>
                <c:pt idx="6841">
                  <c:v>2.2514350000000001E-8</c:v>
                </c:pt>
                <c:pt idx="6842">
                  <c:v>2.251748E-8</c:v>
                </c:pt>
                <c:pt idx="6843">
                  <c:v>2.2520599999999999E-8</c:v>
                </c:pt>
                <c:pt idx="6844">
                  <c:v>2.252373E-8</c:v>
                </c:pt>
                <c:pt idx="6845">
                  <c:v>2.2526849999999999E-8</c:v>
                </c:pt>
                <c:pt idx="6846">
                  <c:v>2.2529980000000001E-8</c:v>
                </c:pt>
                <c:pt idx="6847">
                  <c:v>2.2533099999999999E-8</c:v>
                </c:pt>
                <c:pt idx="6848">
                  <c:v>2.2536230000000001E-8</c:v>
                </c:pt>
                <c:pt idx="6849">
                  <c:v>2.253935E-8</c:v>
                </c:pt>
                <c:pt idx="6850">
                  <c:v>2.2542479999999998E-8</c:v>
                </c:pt>
                <c:pt idx="6851">
                  <c:v>2.25456E-8</c:v>
                </c:pt>
                <c:pt idx="6852">
                  <c:v>2.2548729999999999E-8</c:v>
                </c:pt>
                <c:pt idx="6853">
                  <c:v>2.2551850000000001E-8</c:v>
                </c:pt>
                <c:pt idx="6854">
                  <c:v>2.2554979999999999E-8</c:v>
                </c:pt>
                <c:pt idx="6855">
                  <c:v>2.2558100000000001E-8</c:v>
                </c:pt>
                <c:pt idx="6856">
                  <c:v>2.256123E-8</c:v>
                </c:pt>
                <c:pt idx="6857">
                  <c:v>2.2564349999999998E-8</c:v>
                </c:pt>
                <c:pt idx="6858">
                  <c:v>2.256748E-8</c:v>
                </c:pt>
                <c:pt idx="6859">
                  <c:v>2.2570599999999999E-8</c:v>
                </c:pt>
                <c:pt idx="6860">
                  <c:v>2.2573730000000001E-8</c:v>
                </c:pt>
                <c:pt idx="6861">
                  <c:v>2.2576849999999999E-8</c:v>
                </c:pt>
                <c:pt idx="6862">
                  <c:v>2.2579980000000001E-8</c:v>
                </c:pt>
                <c:pt idx="6863">
                  <c:v>2.25831E-8</c:v>
                </c:pt>
                <c:pt idx="6864">
                  <c:v>2.2586229999999998E-8</c:v>
                </c:pt>
                <c:pt idx="6865">
                  <c:v>2.258935E-8</c:v>
                </c:pt>
                <c:pt idx="6866">
                  <c:v>2.2592479999999999E-8</c:v>
                </c:pt>
                <c:pt idx="6867">
                  <c:v>2.2595600000000001E-8</c:v>
                </c:pt>
                <c:pt idx="6868">
                  <c:v>2.2598729999999999E-8</c:v>
                </c:pt>
                <c:pt idx="6869">
                  <c:v>2.2601850000000001E-8</c:v>
                </c:pt>
                <c:pt idx="6870">
                  <c:v>2.260498E-8</c:v>
                </c:pt>
                <c:pt idx="6871">
                  <c:v>2.2608099999999998E-8</c:v>
                </c:pt>
                <c:pt idx="6872">
                  <c:v>2.261123E-8</c:v>
                </c:pt>
                <c:pt idx="6873">
                  <c:v>2.2614349999999999E-8</c:v>
                </c:pt>
                <c:pt idx="6874">
                  <c:v>2.2617480000000001E-8</c:v>
                </c:pt>
                <c:pt idx="6875">
                  <c:v>2.2620599999999999E-8</c:v>
                </c:pt>
                <c:pt idx="6876">
                  <c:v>2.2623730000000001E-8</c:v>
                </c:pt>
                <c:pt idx="6877">
                  <c:v>2.262685E-8</c:v>
                </c:pt>
                <c:pt idx="6878">
                  <c:v>2.2629979999999998E-8</c:v>
                </c:pt>
                <c:pt idx="6879">
                  <c:v>2.26331E-8</c:v>
                </c:pt>
                <c:pt idx="6880">
                  <c:v>2.2636229999999999E-8</c:v>
                </c:pt>
                <c:pt idx="6881">
                  <c:v>2.2639350000000001E-8</c:v>
                </c:pt>
                <c:pt idx="6882">
                  <c:v>2.2642479999999999E-8</c:v>
                </c:pt>
                <c:pt idx="6883">
                  <c:v>2.2645600000000001E-8</c:v>
                </c:pt>
                <c:pt idx="6884">
                  <c:v>2.264873E-8</c:v>
                </c:pt>
                <c:pt idx="6885">
                  <c:v>2.2651849999999998E-8</c:v>
                </c:pt>
                <c:pt idx="6886">
                  <c:v>2.265498E-8</c:v>
                </c:pt>
                <c:pt idx="6887">
                  <c:v>2.2658099999999999E-8</c:v>
                </c:pt>
                <c:pt idx="6888">
                  <c:v>2.2661230000000001E-8</c:v>
                </c:pt>
                <c:pt idx="6889">
                  <c:v>2.2664349999999999E-8</c:v>
                </c:pt>
                <c:pt idx="6890">
                  <c:v>2.2667480000000001E-8</c:v>
                </c:pt>
                <c:pt idx="6891">
                  <c:v>2.26706E-8</c:v>
                </c:pt>
                <c:pt idx="6892">
                  <c:v>2.2673729999999998E-8</c:v>
                </c:pt>
                <c:pt idx="6893">
                  <c:v>2.267685E-8</c:v>
                </c:pt>
                <c:pt idx="6894">
                  <c:v>2.2679979999999999E-8</c:v>
                </c:pt>
                <c:pt idx="6895">
                  <c:v>2.2683100000000001E-8</c:v>
                </c:pt>
                <c:pt idx="6896">
                  <c:v>2.2686229999999999E-8</c:v>
                </c:pt>
                <c:pt idx="6897">
                  <c:v>2.2689350000000001E-8</c:v>
                </c:pt>
                <c:pt idx="6898">
                  <c:v>2.269248E-8</c:v>
                </c:pt>
                <c:pt idx="6899">
                  <c:v>2.2695599999999998E-8</c:v>
                </c:pt>
                <c:pt idx="6900">
                  <c:v>2.269873E-8</c:v>
                </c:pt>
                <c:pt idx="6901">
                  <c:v>2.2701849999999999E-8</c:v>
                </c:pt>
                <c:pt idx="6902">
                  <c:v>2.2704980000000001E-8</c:v>
                </c:pt>
                <c:pt idx="6903">
                  <c:v>2.2708099999999999E-8</c:v>
                </c:pt>
                <c:pt idx="6904">
                  <c:v>2.2711230000000001E-8</c:v>
                </c:pt>
                <c:pt idx="6905">
                  <c:v>2.271435E-8</c:v>
                </c:pt>
                <c:pt idx="6906">
                  <c:v>2.2717479999999998E-8</c:v>
                </c:pt>
                <c:pt idx="6907">
                  <c:v>2.27206E-8</c:v>
                </c:pt>
                <c:pt idx="6908">
                  <c:v>2.2723729999999999E-8</c:v>
                </c:pt>
                <c:pt idx="6909">
                  <c:v>2.2726850000000001E-8</c:v>
                </c:pt>
                <c:pt idx="6910">
                  <c:v>2.2729979999999999E-8</c:v>
                </c:pt>
                <c:pt idx="6911">
                  <c:v>2.2733100000000001E-8</c:v>
                </c:pt>
                <c:pt idx="6912">
                  <c:v>2.273623E-8</c:v>
                </c:pt>
                <c:pt idx="6913">
                  <c:v>2.2739349999999998E-8</c:v>
                </c:pt>
                <c:pt idx="6914">
                  <c:v>2.274248E-8</c:v>
                </c:pt>
                <c:pt idx="6915">
                  <c:v>2.2745599999999999E-8</c:v>
                </c:pt>
                <c:pt idx="6916">
                  <c:v>2.2748730000000001E-8</c:v>
                </c:pt>
                <c:pt idx="6917">
                  <c:v>2.2751849999999999E-8</c:v>
                </c:pt>
                <c:pt idx="6918">
                  <c:v>2.2754980000000001E-8</c:v>
                </c:pt>
                <c:pt idx="6919">
                  <c:v>2.27581E-8</c:v>
                </c:pt>
                <c:pt idx="6920">
                  <c:v>2.2761230000000002E-8</c:v>
                </c:pt>
                <c:pt idx="6921">
                  <c:v>2.276435E-8</c:v>
                </c:pt>
                <c:pt idx="6922">
                  <c:v>2.2767479999999999E-8</c:v>
                </c:pt>
                <c:pt idx="6923">
                  <c:v>2.2770600000000001E-8</c:v>
                </c:pt>
                <c:pt idx="6924">
                  <c:v>2.2773729999999999E-8</c:v>
                </c:pt>
                <c:pt idx="6925">
                  <c:v>2.2776850000000001E-8</c:v>
                </c:pt>
                <c:pt idx="6926">
                  <c:v>2.277998E-8</c:v>
                </c:pt>
                <c:pt idx="6927">
                  <c:v>2.2783099999999998E-8</c:v>
                </c:pt>
                <c:pt idx="6928">
                  <c:v>2.278623E-8</c:v>
                </c:pt>
                <c:pt idx="6929">
                  <c:v>2.2789349999999999E-8</c:v>
                </c:pt>
                <c:pt idx="6930">
                  <c:v>2.2792480000000001E-8</c:v>
                </c:pt>
                <c:pt idx="6931">
                  <c:v>2.2795599999999999E-8</c:v>
                </c:pt>
                <c:pt idx="6932">
                  <c:v>2.2798730000000001E-8</c:v>
                </c:pt>
                <c:pt idx="6933">
                  <c:v>2.280185E-8</c:v>
                </c:pt>
                <c:pt idx="6934">
                  <c:v>2.2804980000000002E-8</c:v>
                </c:pt>
                <c:pt idx="6935">
                  <c:v>2.28081E-8</c:v>
                </c:pt>
                <c:pt idx="6936">
                  <c:v>2.2811229999999999E-8</c:v>
                </c:pt>
                <c:pt idx="6937">
                  <c:v>2.2814350000000001E-8</c:v>
                </c:pt>
                <c:pt idx="6938">
                  <c:v>2.2817479999999999E-8</c:v>
                </c:pt>
                <c:pt idx="6939">
                  <c:v>2.2820600000000001E-8</c:v>
                </c:pt>
                <c:pt idx="6940">
                  <c:v>2.282373E-8</c:v>
                </c:pt>
                <c:pt idx="6941">
                  <c:v>2.2826849999999998E-8</c:v>
                </c:pt>
                <c:pt idx="6942">
                  <c:v>2.282998E-8</c:v>
                </c:pt>
                <c:pt idx="6943">
                  <c:v>2.2833099999999999E-8</c:v>
                </c:pt>
                <c:pt idx="6944">
                  <c:v>2.2836230000000001E-8</c:v>
                </c:pt>
                <c:pt idx="6945">
                  <c:v>2.2839349999999999E-8</c:v>
                </c:pt>
                <c:pt idx="6946">
                  <c:v>2.2842480000000001E-8</c:v>
                </c:pt>
                <c:pt idx="6947">
                  <c:v>2.28456E-8</c:v>
                </c:pt>
                <c:pt idx="6948">
                  <c:v>2.2848730000000002E-8</c:v>
                </c:pt>
                <c:pt idx="6949">
                  <c:v>2.285185E-8</c:v>
                </c:pt>
                <c:pt idx="6950">
                  <c:v>2.2854979999999999E-8</c:v>
                </c:pt>
                <c:pt idx="6951">
                  <c:v>2.2858100000000001E-8</c:v>
                </c:pt>
                <c:pt idx="6952">
                  <c:v>2.2861229999999999E-8</c:v>
                </c:pt>
                <c:pt idx="6953">
                  <c:v>2.2864350000000001E-8</c:v>
                </c:pt>
                <c:pt idx="6954">
                  <c:v>2.286748E-8</c:v>
                </c:pt>
                <c:pt idx="6955">
                  <c:v>2.2870600000000002E-8</c:v>
                </c:pt>
                <c:pt idx="6956">
                  <c:v>2.287373E-8</c:v>
                </c:pt>
                <c:pt idx="6957">
                  <c:v>2.2876849999999999E-8</c:v>
                </c:pt>
                <c:pt idx="6958">
                  <c:v>2.2879980000000001E-8</c:v>
                </c:pt>
                <c:pt idx="6959">
                  <c:v>2.2883099999999999E-8</c:v>
                </c:pt>
                <c:pt idx="6960">
                  <c:v>2.2886230000000001E-8</c:v>
                </c:pt>
                <c:pt idx="6961">
                  <c:v>2.288935E-8</c:v>
                </c:pt>
                <c:pt idx="6962">
                  <c:v>2.2892480000000002E-8</c:v>
                </c:pt>
                <c:pt idx="6963">
                  <c:v>2.28956E-8</c:v>
                </c:pt>
                <c:pt idx="6964">
                  <c:v>2.2898729999999999E-8</c:v>
                </c:pt>
                <c:pt idx="6965">
                  <c:v>2.2901850000000001E-8</c:v>
                </c:pt>
                <c:pt idx="6966">
                  <c:v>2.2904979999999999E-8</c:v>
                </c:pt>
                <c:pt idx="6967">
                  <c:v>2.2908100000000001E-8</c:v>
                </c:pt>
                <c:pt idx="6968">
                  <c:v>2.291123E-8</c:v>
                </c:pt>
                <c:pt idx="6969">
                  <c:v>2.2914350000000002E-8</c:v>
                </c:pt>
                <c:pt idx="6970">
                  <c:v>2.291748E-8</c:v>
                </c:pt>
                <c:pt idx="6971">
                  <c:v>2.2920599999999999E-8</c:v>
                </c:pt>
                <c:pt idx="6972">
                  <c:v>2.2923730000000001E-8</c:v>
                </c:pt>
                <c:pt idx="6973">
                  <c:v>2.2926849999999999E-8</c:v>
                </c:pt>
                <c:pt idx="6974">
                  <c:v>2.2929980000000001E-8</c:v>
                </c:pt>
                <c:pt idx="6975">
                  <c:v>2.29331E-8</c:v>
                </c:pt>
                <c:pt idx="6976">
                  <c:v>2.2936230000000002E-8</c:v>
                </c:pt>
                <c:pt idx="6977">
                  <c:v>2.293935E-8</c:v>
                </c:pt>
                <c:pt idx="6978">
                  <c:v>2.2942479999999999E-8</c:v>
                </c:pt>
                <c:pt idx="6979">
                  <c:v>2.2945600000000001E-8</c:v>
                </c:pt>
                <c:pt idx="6980">
                  <c:v>2.2948729999999999E-8</c:v>
                </c:pt>
                <c:pt idx="6981">
                  <c:v>2.2951850000000001E-8</c:v>
                </c:pt>
                <c:pt idx="6982">
                  <c:v>2.295498E-8</c:v>
                </c:pt>
                <c:pt idx="6983">
                  <c:v>2.2958100000000002E-8</c:v>
                </c:pt>
                <c:pt idx="6984">
                  <c:v>2.296123E-8</c:v>
                </c:pt>
                <c:pt idx="6985">
                  <c:v>2.2964349999999999E-8</c:v>
                </c:pt>
                <c:pt idx="6986">
                  <c:v>2.2967480000000001E-8</c:v>
                </c:pt>
                <c:pt idx="6987">
                  <c:v>2.2970599999999999E-8</c:v>
                </c:pt>
                <c:pt idx="6988">
                  <c:v>2.2973730000000001E-8</c:v>
                </c:pt>
                <c:pt idx="6989">
                  <c:v>2.297685E-8</c:v>
                </c:pt>
                <c:pt idx="6990">
                  <c:v>2.2979980000000002E-8</c:v>
                </c:pt>
                <c:pt idx="6991">
                  <c:v>2.29831E-8</c:v>
                </c:pt>
                <c:pt idx="6992">
                  <c:v>2.2986229999999999E-8</c:v>
                </c:pt>
                <c:pt idx="6993">
                  <c:v>2.2989350000000001E-8</c:v>
                </c:pt>
                <c:pt idx="6994">
                  <c:v>2.2992479999999999E-8</c:v>
                </c:pt>
                <c:pt idx="6995">
                  <c:v>2.2995600000000001E-8</c:v>
                </c:pt>
                <c:pt idx="6996">
                  <c:v>2.299873E-8</c:v>
                </c:pt>
                <c:pt idx="6997">
                  <c:v>2.3001850000000002E-8</c:v>
                </c:pt>
                <c:pt idx="6998">
                  <c:v>2.300498E-8</c:v>
                </c:pt>
                <c:pt idx="6999">
                  <c:v>2.3008099999999999E-8</c:v>
                </c:pt>
                <c:pt idx="7000">
                  <c:v>2.3011230000000001E-8</c:v>
                </c:pt>
                <c:pt idx="7001">
                  <c:v>2.3014349999999999E-8</c:v>
                </c:pt>
                <c:pt idx="7002">
                  <c:v>2.3017480000000001E-8</c:v>
                </c:pt>
                <c:pt idx="7003">
                  <c:v>2.30206E-8</c:v>
                </c:pt>
                <c:pt idx="7004">
                  <c:v>2.3023730000000002E-8</c:v>
                </c:pt>
                <c:pt idx="7005">
                  <c:v>2.302685E-8</c:v>
                </c:pt>
                <c:pt idx="7006">
                  <c:v>2.3029979999999999E-8</c:v>
                </c:pt>
                <c:pt idx="7007">
                  <c:v>2.3033100000000001E-8</c:v>
                </c:pt>
                <c:pt idx="7008">
                  <c:v>2.3036229999999999E-8</c:v>
                </c:pt>
                <c:pt idx="7009">
                  <c:v>2.3039350000000001E-8</c:v>
                </c:pt>
                <c:pt idx="7010">
                  <c:v>2.304248E-8</c:v>
                </c:pt>
                <c:pt idx="7011">
                  <c:v>2.3045600000000002E-8</c:v>
                </c:pt>
                <c:pt idx="7012">
                  <c:v>2.304873E-8</c:v>
                </c:pt>
                <c:pt idx="7013">
                  <c:v>2.3051849999999999E-8</c:v>
                </c:pt>
                <c:pt idx="7014">
                  <c:v>2.3054980000000001E-8</c:v>
                </c:pt>
                <c:pt idx="7015">
                  <c:v>2.3058099999999999E-8</c:v>
                </c:pt>
                <c:pt idx="7016">
                  <c:v>2.3061230000000001E-8</c:v>
                </c:pt>
                <c:pt idx="7017">
                  <c:v>2.306435E-8</c:v>
                </c:pt>
                <c:pt idx="7018">
                  <c:v>2.3067480000000001E-8</c:v>
                </c:pt>
                <c:pt idx="7019">
                  <c:v>2.30706E-8</c:v>
                </c:pt>
                <c:pt idx="7020">
                  <c:v>2.3073729999999999E-8</c:v>
                </c:pt>
                <c:pt idx="7021">
                  <c:v>2.3076850000000001E-8</c:v>
                </c:pt>
                <c:pt idx="7022">
                  <c:v>2.3079979999999999E-8</c:v>
                </c:pt>
                <c:pt idx="7023">
                  <c:v>2.3083100000000001E-8</c:v>
                </c:pt>
                <c:pt idx="7024">
                  <c:v>2.308623E-8</c:v>
                </c:pt>
                <c:pt idx="7025">
                  <c:v>2.3089350000000002E-8</c:v>
                </c:pt>
                <c:pt idx="7026">
                  <c:v>2.309248E-8</c:v>
                </c:pt>
                <c:pt idx="7027">
                  <c:v>2.3095599999999999E-8</c:v>
                </c:pt>
                <c:pt idx="7028">
                  <c:v>2.3098730000000001E-8</c:v>
                </c:pt>
                <c:pt idx="7029">
                  <c:v>2.3101849999999999E-8</c:v>
                </c:pt>
                <c:pt idx="7030">
                  <c:v>2.3104980000000001E-8</c:v>
                </c:pt>
                <c:pt idx="7031">
                  <c:v>2.31081E-8</c:v>
                </c:pt>
                <c:pt idx="7032">
                  <c:v>2.3111230000000001E-8</c:v>
                </c:pt>
                <c:pt idx="7033">
                  <c:v>2.311435E-8</c:v>
                </c:pt>
                <c:pt idx="7034">
                  <c:v>2.3117479999999999E-8</c:v>
                </c:pt>
                <c:pt idx="7035">
                  <c:v>2.3120600000000001E-8</c:v>
                </c:pt>
                <c:pt idx="7036">
                  <c:v>2.3123729999999999E-8</c:v>
                </c:pt>
                <c:pt idx="7037">
                  <c:v>2.3126850000000001E-8</c:v>
                </c:pt>
                <c:pt idx="7038">
                  <c:v>2.312998E-8</c:v>
                </c:pt>
                <c:pt idx="7039">
                  <c:v>2.3133100000000002E-8</c:v>
                </c:pt>
                <c:pt idx="7040">
                  <c:v>2.313623E-8</c:v>
                </c:pt>
                <c:pt idx="7041">
                  <c:v>2.3139349999999999E-8</c:v>
                </c:pt>
                <c:pt idx="7042">
                  <c:v>2.3142480000000001E-8</c:v>
                </c:pt>
                <c:pt idx="7043">
                  <c:v>2.3145599999999999E-8</c:v>
                </c:pt>
                <c:pt idx="7044">
                  <c:v>2.3148730000000001E-8</c:v>
                </c:pt>
                <c:pt idx="7045">
                  <c:v>2.315185E-8</c:v>
                </c:pt>
                <c:pt idx="7046">
                  <c:v>2.3154980000000001E-8</c:v>
                </c:pt>
                <c:pt idx="7047">
                  <c:v>2.31581E-8</c:v>
                </c:pt>
                <c:pt idx="7048">
                  <c:v>2.3161229999999999E-8</c:v>
                </c:pt>
                <c:pt idx="7049">
                  <c:v>2.3164350000000001E-8</c:v>
                </c:pt>
                <c:pt idx="7050">
                  <c:v>2.3167479999999999E-8</c:v>
                </c:pt>
                <c:pt idx="7051">
                  <c:v>2.3170600000000001E-8</c:v>
                </c:pt>
                <c:pt idx="7052">
                  <c:v>2.317373E-8</c:v>
                </c:pt>
                <c:pt idx="7053">
                  <c:v>2.3176850000000001E-8</c:v>
                </c:pt>
                <c:pt idx="7054">
                  <c:v>2.317998E-8</c:v>
                </c:pt>
                <c:pt idx="7055">
                  <c:v>2.3183099999999999E-8</c:v>
                </c:pt>
                <c:pt idx="7056">
                  <c:v>2.318623E-8</c:v>
                </c:pt>
                <c:pt idx="7057">
                  <c:v>2.3189349999999999E-8</c:v>
                </c:pt>
                <c:pt idx="7058">
                  <c:v>2.3192480000000001E-8</c:v>
                </c:pt>
                <c:pt idx="7059">
                  <c:v>2.31956E-8</c:v>
                </c:pt>
                <c:pt idx="7060">
                  <c:v>2.3198730000000001E-8</c:v>
                </c:pt>
                <c:pt idx="7061">
                  <c:v>2.320185E-8</c:v>
                </c:pt>
                <c:pt idx="7062">
                  <c:v>2.3204979999999999E-8</c:v>
                </c:pt>
                <c:pt idx="7063">
                  <c:v>2.3208100000000001E-8</c:v>
                </c:pt>
                <c:pt idx="7064">
                  <c:v>2.3211229999999999E-8</c:v>
                </c:pt>
                <c:pt idx="7065">
                  <c:v>2.3214350000000001E-8</c:v>
                </c:pt>
                <c:pt idx="7066">
                  <c:v>2.321748E-8</c:v>
                </c:pt>
                <c:pt idx="7067">
                  <c:v>2.3220600000000001E-8</c:v>
                </c:pt>
                <c:pt idx="7068">
                  <c:v>2.322373E-8</c:v>
                </c:pt>
                <c:pt idx="7069">
                  <c:v>2.3226849999999999E-8</c:v>
                </c:pt>
                <c:pt idx="7070">
                  <c:v>2.322998E-8</c:v>
                </c:pt>
                <c:pt idx="7071">
                  <c:v>2.3233099999999999E-8</c:v>
                </c:pt>
                <c:pt idx="7072">
                  <c:v>2.3236230000000001E-8</c:v>
                </c:pt>
                <c:pt idx="7073">
                  <c:v>2.323935E-8</c:v>
                </c:pt>
                <c:pt idx="7074">
                  <c:v>2.3242480000000001E-8</c:v>
                </c:pt>
                <c:pt idx="7075">
                  <c:v>2.32456E-8</c:v>
                </c:pt>
                <c:pt idx="7076">
                  <c:v>2.3248729999999999E-8</c:v>
                </c:pt>
                <c:pt idx="7077">
                  <c:v>2.3251850000000001E-8</c:v>
                </c:pt>
                <c:pt idx="7078">
                  <c:v>2.3254979999999999E-8</c:v>
                </c:pt>
                <c:pt idx="7079">
                  <c:v>2.3258100000000001E-8</c:v>
                </c:pt>
                <c:pt idx="7080">
                  <c:v>2.326123E-8</c:v>
                </c:pt>
                <c:pt idx="7081">
                  <c:v>2.3264350000000001E-8</c:v>
                </c:pt>
                <c:pt idx="7082">
                  <c:v>2.326748E-8</c:v>
                </c:pt>
                <c:pt idx="7083">
                  <c:v>2.3270599999999999E-8</c:v>
                </c:pt>
                <c:pt idx="7084">
                  <c:v>2.327373E-8</c:v>
                </c:pt>
                <c:pt idx="7085">
                  <c:v>2.3276849999999999E-8</c:v>
                </c:pt>
                <c:pt idx="7086">
                  <c:v>2.3279980000000001E-8</c:v>
                </c:pt>
                <c:pt idx="7087">
                  <c:v>2.32831E-8</c:v>
                </c:pt>
                <c:pt idx="7088">
                  <c:v>2.3286230000000001E-8</c:v>
                </c:pt>
                <c:pt idx="7089">
                  <c:v>2.328935E-8</c:v>
                </c:pt>
                <c:pt idx="7090">
                  <c:v>2.3292479999999999E-8</c:v>
                </c:pt>
                <c:pt idx="7091">
                  <c:v>2.32956E-8</c:v>
                </c:pt>
                <c:pt idx="7092">
                  <c:v>2.3298729999999999E-8</c:v>
                </c:pt>
                <c:pt idx="7093">
                  <c:v>2.3301850000000001E-8</c:v>
                </c:pt>
                <c:pt idx="7094">
                  <c:v>2.3304979999999999E-8</c:v>
                </c:pt>
                <c:pt idx="7095">
                  <c:v>2.3308100000000001E-8</c:v>
                </c:pt>
                <c:pt idx="7096">
                  <c:v>2.331123E-8</c:v>
                </c:pt>
                <c:pt idx="7097">
                  <c:v>2.3314349999999999E-8</c:v>
                </c:pt>
                <c:pt idx="7098">
                  <c:v>2.331748E-8</c:v>
                </c:pt>
                <c:pt idx="7099">
                  <c:v>2.3320599999999999E-8</c:v>
                </c:pt>
                <c:pt idx="7100">
                  <c:v>2.3323730000000001E-8</c:v>
                </c:pt>
                <c:pt idx="7101">
                  <c:v>2.332685E-8</c:v>
                </c:pt>
                <c:pt idx="7102">
                  <c:v>2.3329980000000001E-8</c:v>
                </c:pt>
                <c:pt idx="7103">
                  <c:v>2.33331E-8</c:v>
                </c:pt>
                <c:pt idx="7104">
                  <c:v>2.3336229999999999E-8</c:v>
                </c:pt>
                <c:pt idx="7105">
                  <c:v>2.333935E-8</c:v>
                </c:pt>
                <c:pt idx="7106">
                  <c:v>2.3342479999999999E-8</c:v>
                </c:pt>
                <c:pt idx="7107">
                  <c:v>2.3345600000000001E-8</c:v>
                </c:pt>
                <c:pt idx="7108">
                  <c:v>2.3348729999999999E-8</c:v>
                </c:pt>
                <c:pt idx="7109">
                  <c:v>2.3351850000000001E-8</c:v>
                </c:pt>
                <c:pt idx="7110">
                  <c:v>2.335498E-8</c:v>
                </c:pt>
                <c:pt idx="7111">
                  <c:v>2.3358099999999999E-8</c:v>
                </c:pt>
                <c:pt idx="7112">
                  <c:v>2.336123E-8</c:v>
                </c:pt>
                <c:pt idx="7113">
                  <c:v>2.3364349999999999E-8</c:v>
                </c:pt>
                <c:pt idx="7114">
                  <c:v>2.3367480000000001E-8</c:v>
                </c:pt>
                <c:pt idx="7115">
                  <c:v>2.33706E-8</c:v>
                </c:pt>
                <c:pt idx="7116">
                  <c:v>2.3373730000000001E-8</c:v>
                </c:pt>
                <c:pt idx="7117">
                  <c:v>2.337685E-8</c:v>
                </c:pt>
                <c:pt idx="7118">
                  <c:v>2.3379979999999999E-8</c:v>
                </c:pt>
                <c:pt idx="7119">
                  <c:v>2.33831E-8</c:v>
                </c:pt>
                <c:pt idx="7120">
                  <c:v>2.3386229999999999E-8</c:v>
                </c:pt>
                <c:pt idx="7121">
                  <c:v>2.3389350000000001E-8</c:v>
                </c:pt>
                <c:pt idx="7122">
                  <c:v>2.3392479999999999E-8</c:v>
                </c:pt>
                <c:pt idx="7123">
                  <c:v>2.3395600000000001E-8</c:v>
                </c:pt>
                <c:pt idx="7124">
                  <c:v>2.339873E-8</c:v>
                </c:pt>
                <c:pt idx="7125">
                  <c:v>2.3401849999999999E-8</c:v>
                </c:pt>
                <c:pt idx="7126">
                  <c:v>2.340498E-8</c:v>
                </c:pt>
                <c:pt idx="7127">
                  <c:v>2.3408099999999999E-8</c:v>
                </c:pt>
                <c:pt idx="7128">
                  <c:v>2.3411230000000001E-8</c:v>
                </c:pt>
                <c:pt idx="7129">
                  <c:v>2.3414349999999999E-8</c:v>
                </c:pt>
                <c:pt idx="7130">
                  <c:v>2.3417480000000001E-8</c:v>
                </c:pt>
                <c:pt idx="7131">
                  <c:v>2.34206E-8</c:v>
                </c:pt>
                <c:pt idx="7132">
                  <c:v>2.3423729999999998E-8</c:v>
                </c:pt>
                <c:pt idx="7133">
                  <c:v>2.342685E-8</c:v>
                </c:pt>
                <c:pt idx="7134">
                  <c:v>2.3429979999999999E-8</c:v>
                </c:pt>
                <c:pt idx="7135">
                  <c:v>2.3433100000000001E-8</c:v>
                </c:pt>
                <c:pt idx="7136">
                  <c:v>2.3436229999999999E-8</c:v>
                </c:pt>
                <c:pt idx="7137">
                  <c:v>2.3439350000000001E-8</c:v>
                </c:pt>
                <c:pt idx="7138">
                  <c:v>2.344248E-8</c:v>
                </c:pt>
                <c:pt idx="7139">
                  <c:v>2.3445599999999999E-8</c:v>
                </c:pt>
                <c:pt idx="7140">
                  <c:v>2.344873E-8</c:v>
                </c:pt>
                <c:pt idx="7141">
                  <c:v>2.3451849999999999E-8</c:v>
                </c:pt>
                <c:pt idx="7142">
                  <c:v>2.3454980000000001E-8</c:v>
                </c:pt>
                <c:pt idx="7143">
                  <c:v>2.3458099999999999E-8</c:v>
                </c:pt>
                <c:pt idx="7144">
                  <c:v>2.3461230000000001E-8</c:v>
                </c:pt>
                <c:pt idx="7145">
                  <c:v>2.346435E-8</c:v>
                </c:pt>
                <c:pt idx="7146">
                  <c:v>2.3467479999999998E-8</c:v>
                </c:pt>
                <c:pt idx="7147">
                  <c:v>2.34706E-8</c:v>
                </c:pt>
                <c:pt idx="7148">
                  <c:v>2.3473729999999999E-8</c:v>
                </c:pt>
                <c:pt idx="7149">
                  <c:v>2.3476850000000001E-8</c:v>
                </c:pt>
                <c:pt idx="7150">
                  <c:v>2.3479979999999999E-8</c:v>
                </c:pt>
                <c:pt idx="7151">
                  <c:v>2.3483100000000001E-8</c:v>
                </c:pt>
                <c:pt idx="7152">
                  <c:v>2.348623E-8</c:v>
                </c:pt>
                <c:pt idx="7153">
                  <c:v>2.3489349999999999E-8</c:v>
                </c:pt>
                <c:pt idx="7154">
                  <c:v>2.349248E-8</c:v>
                </c:pt>
                <c:pt idx="7155">
                  <c:v>2.3495599999999999E-8</c:v>
                </c:pt>
                <c:pt idx="7156">
                  <c:v>2.3498730000000001E-8</c:v>
                </c:pt>
                <c:pt idx="7157">
                  <c:v>2.3501849999999999E-8</c:v>
                </c:pt>
                <c:pt idx="7158">
                  <c:v>2.3504980000000001E-8</c:v>
                </c:pt>
                <c:pt idx="7159">
                  <c:v>2.35081E-8</c:v>
                </c:pt>
                <c:pt idx="7160">
                  <c:v>2.3511229999999998E-8</c:v>
                </c:pt>
                <c:pt idx="7161">
                  <c:v>2.351435E-8</c:v>
                </c:pt>
                <c:pt idx="7162">
                  <c:v>2.3517479999999999E-8</c:v>
                </c:pt>
                <c:pt idx="7163">
                  <c:v>2.3520600000000001E-8</c:v>
                </c:pt>
                <c:pt idx="7164">
                  <c:v>2.3523729999999999E-8</c:v>
                </c:pt>
                <c:pt idx="7165">
                  <c:v>2.3526850000000001E-8</c:v>
                </c:pt>
                <c:pt idx="7166">
                  <c:v>2.352998E-8</c:v>
                </c:pt>
                <c:pt idx="7167">
                  <c:v>2.3533099999999998E-8</c:v>
                </c:pt>
                <c:pt idx="7168">
                  <c:v>2.353623E-8</c:v>
                </c:pt>
                <c:pt idx="7169">
                  <c:v>2.3539349999999999E-8</c:v>
                </c:pt>
                <c:pt idx="7170">
                  <c:v>2.3542480000000001E-8</c:v>
                </c:pt>
                <c:pt idx="7171">
                  <c:v>2.3545599999999999E-8</c:v>
                </c:pt>
                <c:pt idx="7172">
                  <c:v>2.3548730000000001E-8</c:v>
                </c:pt>
                <c:pt idx="7173">
                  <c:v>2.355185E-8</c:v>
                </c:pt>
                <c:pt idx="7174">
                  <c:v>2.3554979999999998E-8</c:v>
                </c:pt>
                <c:pt idx="7175">
                  <c:v>2.35581E-8</c:v>
                </c:pt>
                <c:pt idx="7176">
                  <c:v>2.3561229999999999E-8</c:v>
                </c:pt>
                <c:pt idx="7177">
                  <c:v>2.3564350000000001E-8</c:v>
                </c:pt>
                <c:pt idx="7178">
                  <c:v>2.3567479999999999E-8</c:v>
                </c:pt>
                <c:pt idx="7179">
                  <c:v>2.3570600000000001E-8</c:v>
                </c:pt>
                <c:pt idx="7180">
                  <c:v>2.357373E-8</c:v>
                </c:pt>
                <c:pt idx="7181">
                  <c:v>2.3576849999999998E-8</c:v>
                </c:pt>
                <c:pt idx="7182">
                  <c:v>2.357998E-8</c:v>
                </c:pt>
                <c:pt idx="7183">
                  <c:v>2.3583099999999999E-8</c:v>
                </c:pt>
                <c:pt idx="7184">
                  <c:v>2.3586230000000001E-8</c:v>
                </c:pt>
                <c:pt idx="7185">
                  <c:v>2.3589349999999999E-8</c:v>
                </c:pt>
                <c:pt idx="7186">
                  <c:v>2.3592480000000001E-8</c:v>
                </c:pt>
                <c:pt idx="7187">
                  <c:v>2.35956E-8</c:v>
                </c:pt>
                <c:pt idx="7188">
                  <c:v>2.3598729999999998E-8</c:v>
                </c:pt>
                <c:pt idx="7189">
                  <c:v>2.360185E-8</c:v>
                </c:pt>
                <c:pt idx="7190">
                  <c:v>2.3604979999999999E-8</c:v>
                </c:pt>
                <c:pt idx="7191">
                  <c:v>2.3608100000000001E-8</c:v>
                </c:pt>
                <c:pt idx="7192">
                  <c:v>2.3611229999999999E-8</c:v>
                </c:pt>
                <c:pt idx="7193">
                  <c:v>2.3614350000000001E-8</c:v>
                </c:pt>
                <c:pt idx="7194">
                  <c:v>2.361748E-8</c:v>
                </c:pt>
                <c:pt idx="7195">
                  <c:v>2.3620599999999998E-8</c:v>
                </c:pt>
                <c:pt idx="7196">
                  <c:v>2.362373E-8</c:v>
                </c:pt>
                <c:pt idx="7197">
                  <c:v>2.3626849999999999E-8</c:v>
                </c:pt>
                <c:pt idx="7198">
                  <c:v>2.3629980000000001E-8</c:v>
                </c:pt>
                <c:pt idx="7199">
                  <c:v>2.3633099999999999E-8</c:v>
                </c:pt>
                <c:pt idx="7200">
                  <c:v>2.3636230000000001E-8</c:v>
                </c:pt>
                <c:pt idx="7201">
                  <c:v>2.363935E-8</c:v>
                </c:pt>
                <c:pt idx="7202">
                  <c:v>2.3642479999999998E-8</c:v>
                </c:pt>
                <c:pt idx="7203">
                  <c:v>2.36456E-8</c:v>
                </c:pt>
                <c:pt idx="7204">
                  <c:v>2.3648729999999999E-8</c:v>
                </c:pt>
                <c:pt idx="7205">
                  <c:v>2.3651850000000001E-8</c:v>
                </c:pt>
                <c:pt idx="7206">
                  <c:v>2.3654979999999999E-8</c:v>
                </c:pt>
                <c:pt idx="7207">
                  <c:v>2.3658100000000001E-8</c:v>
                </c:pt>
                <c:pt idx="7208">
                  <c:v>2.366123E-8</c:v>
                </c:pt>
                <c:pt idx="7209">
                  <c:v>2.3664349999999998E-8</c:v>
                </c:pt>
                <c:pt idx="7210">
                  <c:v>2.366748E-8</c:v>
                </c:pt>
                <c:pt idx="7211">
                  <c:v>2.3670599999999999E-8</c:v>
                </c:pt>
                <c:pt idx="7212">
                  <c:v>2.3673730000000001E-8</c:v>
                </c:pt>
                <c:pt idx="7213">
                  <c:v>2.3676849999999999E-8</c:v>
                </c:pt>
                <c:pt idx="7214">
                  <c:v>2.3679980000000001E-8</c:v>
                </c:pt>
                <c:pt idx="7215">
                  <c:v>2.36831E-8</c:v>
                </c:pt>
                <c:pt idx="7216">
                  <c:v>2.3686229999999998E-8</c:v>
                </c:pt>
                <c:pt idx="7217">
                  <c:v>2.368935E-8</c:v>
                </c:pt>
                <c:pt idx="7218">
                  <c:v>2.3692479999999999E-8</c:v>
                </c:pt>
                <c:pt idx="7219">
                  <c:v>2.3695600000000001E-8</c:v>
                </c:pt>
                <c:pt idx="7220">
                  <c:v>2.3698729999999999E-8</c:v>
                </c:pt>
                <c:pt idx="7221">
                  <c:v>2.3701850000000001E-8</c:v>
                </c:pt>
                <c:pt idx="7222">
                  <c:v>2.370498E-8</c:v>
                </c:pt>
                <c:pt idx="7223">
                  <c:v>2.3708099999999998E-8</c:v>
                </c:pt>
                <c:pt idx="7224">
                  <c:v>2.371123E-8</c:v>
                </c:pt>
                <c:pt idx="7225">
                  <c:v>2.3714349999999999E-8</c:v>
                </c:pt>
                <c:pt idx="7226">
                  <c:v>2.3717480000000001E-8</c:v>
                </c:pt>
                <c:pt idx="7227">
                  <c:v>2.3720599999999999E-8</c:v>
                </c:pt>
                <c:pt idx="7228">
                  <c:v>2.3723730000000001E-8</c:v>
                </c:pt>
                <c:pt idx="7229">
                  <c:v>2.372685E-8</c:v>
                </c:pt>
                <c:pt idx="7230">
                  <c:v>2.3729980000000002E-8</c:v>
                </c:pt>
                <c:pt idx="7231">
                  <c:v>2.37331E-8</c:v>
                </c:pt>
                <c:pt idx="7232">
                  <c:v>2.3736229999999999E-8</c:v>
                </c:pt>
                <c:pt idx="7233">
                  <c:v>2.3739350000000001E-8</c:v>
                </c:pt>
                <c:pt idx="7234">
                  <c:v>2.3742479999999999E-8</c:v>
                </c:pt>
                <c:pt idx="7235">
                  <c:v>2.3745600000000001E-8</c:v>
                </c:pt>
                <c:pt idx="7236">
                  <c:v>2.374873E-8</c:v>
                </c:pt>
                <c:pt idx="7237">
                  <c:v>2.3751849999999998E-8</c:v>
                </c:pt>
                <c:pt idx="7238">
                  <c:v>2.375498E-8</c:v>
                </c:pt>
                <c:pt idx="7239">
                  <c:v>2.3758099999999999E-8</c:v>
                </c:pt>
                <c:pt idx="7240">
                  <c:v>2.3761230000000001E-8</c:v>
                </c:pt>
                <c:pt idx="7241">
                  <c:v>2.3764349999999999E-8</c:v>
                </c:pt>
                <c:pt idx="7242">
                  <c:v>2.3767480000000001E-8</c:v>
                </c:pt>
                <c:pt idx="7243">
                  <c:v>2.37706E-8</c:v>
                </c:pt>
                <c:pt idx="7244">
                  <c:v>2.3773730000000002E-8</c:v>
                </c:pt>
                <c:pt idx="7245">
                  <c:v>2.377685E-8</c:v>
                </c:pt>
                <c:pt idx="7246">
                  <c:v>2.3779979999999999E-8</c:v>
                </c:pt>
                <c:pt idx="7247">
                  <c:v>2.3783100000000001E-8</c:v>
                </c:pt>
                <c:pt idx="7248">
                  <c:v>2.3786229999999999E-8</c:v>
                </c:pt>
                <c:pt idx="7249">
                  <c:v>2.3789350000000001E-8</c:v>
                </c:pt>
                <c:pt idx="7250">
                  <c:v>2.379248E-8</c:v>
                </c:pt>
                <c:pt idx="7251">
                  <c:v>2.3795599999999998E-8</c:v>
                </c:pt>
                <c:pt idx="7252">
                  <c:v>2.379873E-8</c:v>
                </c:pt>
                <c:pt idx="7253">
                  <c:v>2.3801849999999999E-8</c:v>
                </c:pt>
                <c:pt idx="7254">
                  <c:v>2.3804980000000001E-8</c:v>
                </c:pt>
                <c:pt idx="7255">
                  <c:v>2.3808099999999999E-8</c:v>
                </c:pt>
                <c:pt idx="7256">
                  <c:v>2.3811230000000001E-8</c:v>
                </c:pt>
                <c:pt idx="7257">
                  <c:v>2.381435E-8</c:v>
                </c:pt>
                <c:pt idx="7258">
                  <c:v>2.3817480000000002E-8</c:v>
                </c:pt>
                <c:pt idx="7259">
                  <c:v>2.38206E-8</c:v>
                </c:pt>
                <c:pt idx="7260">
                  <c:v>2.3823729999999999E-8</c:v>
                </c:pt>
                <c:pt idx="7261">
                  <c:v>2.3826850000000001E-8</c:v>
                </c:pt>
                <c:pt idx="7262">
                  <c:v>2.3829979999999999E-8</c:v>
                </c:pt>
                <c:pt idx="7263">
                  <c:v>2.3833100000000001E-8</c:v>
                </c:pt>
                <c:pt idx="7264">
                  <c:v>2.383623E-8</c:v>
                </c:pt>
                <c:pt idx="7265">
                  <c:v>2.3839350000000002E-8</c:v>
                </c:pt>
                <c:pt idx="7266">
                  <c:v>2.384248E-8</c:v>
                </c:pt>
                <c:pt idx="7267">
                  <c:v>2.3845599999999999E-8</c:v>
                </c:pt>
                <c:pt idx="7268">
                  <c:v>2.3848730000000001E-8</c:v>
                </c:pt>
                <c:pt idx="7269">
                  <c:v>2.3851849999999999E-8</c:v>
                </c:pt>
                <c:pt idx="7270">
                  <c:v>2.3854980000000001E-8</c:v>
                </c:pt>
                <c:pt idx="7271">
                  <c:v>2.38581E-8</c:v>
                </c:pt>
                <c:pt idx="7272">
                  <c:v>2.3861230000000002E-8</c:v>
                </c:pt>
                <c:pt idx="7273">
                  <c:v>2.386435E-8</c:v>
                </c:pt>
                <c:pt idx="7274">
                  <c:v>2.3867479999999999E-8</c:v>
                </c:pt>
                <c:pt idx="7275">
                  <c:v>2.3870600000000001E-8</c:v>
                </c:pt>
                <c:pt idx="7276">
                  <c:v>2.3873729999999999E-8</c:v>
                </c:pt>
                <c:pt idx="7277">
                  <c:v>2.3876850000000001E-8</c:v>
                </c:pt>
                <c:pt idx="7278">
                  <c:v>2.387998E-8</c:v>
                </c:pt>
                <c:pt idx="7279">
                  <c:v>2.3883100000000002E-8</c:v>
                </c:pt>
                <c:pt idx="7280">
                  <c:v>2.388623E-8</c:v>
                </c:pt>
                <c:pt idx="7281">
                  <c:v>2.3889349999999999E-8</c:v>
                </c:pt>
                <c:pt idx="7282">
                  <c:v>2.3892480000000001E-8</c:v>
                </c:pt>
                <c:pt idx="7283">
                  <c:v>2.3895599999999999E-8</c:v>
                </c:pt>
                <c:pt idx="7284">
                  <c:v>2.3898730000000001E-8</c:v>
                </c:pt>
                <c:pt idx="7285">
                  <c:v>2.390185E-8</c:v>
                </c:pt>
                <c:pt idx="7286">
                  <c:v>2.3904980000000002E-8</c:v>
                </c:pt>
                <c:pt idx="7287">
                  <c:v>2.39081E-8</c:v>
                </c:pt>
                <c:pt idx="7288">
                  <c:v>2.3911229999999999E-8</c:v>
                </c:pt>
                <c:pt idx="7289">
                  <c:v>2.3914350000000001E-8</c:v>
                </c:pt>
                <c:pt idx="7290">
                  <c:v>2.3917479999999999E-8</c:v>
                </c:pt>
                <c:pt idx="7291">
                  <c:v>2.3920600000000001E-8</c:v>
                </c:pt>
                <c:pt idx="7292">
                  <c:v>2.392373E-8</c:v>
                </c:pt>
                <c:pt idx="7293">
                  <c:v>2.3926850000000002E-8</c:v>
                </c:pt>
                <c:pt idx="7294">
                  <c:v>2.392998E-8</c:v>
                </c:pt>
                <c:pt idx="7295">
                  <c:v>2.3933099999999999E-8</c:v>
                </c:pt>
                <c:pt idx="7296">
                  <c:v>2.3936230000000001E-8</c:v>
                </c:pt>
                <c:pt idx="7297">
                  <c:v>2.3939349999999999E-8</c:v>
                </c:pt>
                <c:pt idx="7298">
                  <c:v>2.3942480000000001E-8</c:v>
                </c:pt>
                <c:pt idx="7299">
                  <c:v>2.39456E-8</c:v>
                </c:pt>
                <c:pt idx="7300">
                  <c:v>2.3948730000000002E-8</c:v>
                </c:pt>
                <c:pt idx="7301">
                  <c:v>2.395185E-8</c:v>
                </c:pt>
                <c:pt idx="7302">
                  <c:v>2.3954979999999999E-8</c:v>
                </c:pt>
                <c:pt idx="7303">
                  <c:v>2.3958100000000001E-8</c:v>
                </c:pt>
                <c:pt idx="7304">
                  <c:v>2.3961229999999999E-8</c:v>
                </c:pt>
                <c:pt idx="7305">
                  <c:v>2.3964350000000001E-8</c:v>
                </c:pt>
                <c:pt idx="7306">
                  <c:v>2.396748E-8</c:v>
                </c:pt>
                <c:pt idx="7307">
                  <c:v>2.3970600000000002E-8</c:v>
                </c:pt>
                <c:pt idx="7308">
                  <c:v>2.397373E-8</c:v>
                </c:pt>
                <c:pt idx="7309">
                  <c:v>2.3976849999999999E-8</c:v>
                </c:pt>
                <c:pt idx="7310">
                  <c:v>2.3979980000000001E-8</c:v>
                </c:pt>
                <c:pt idx="7311">
                  <c:v>2.3983099999999999E-8</c:v>
                </c:pt>
                <c:pt idx="7312">
                  <c:v>2.3986230000000001E-8</c:v>
                </c:pt>
                <c:pt idx="7313">
                  <c:v>2.398935E-8</c:v>
                </c:pt>
                <c:pt idx="7314">
                  <c:v>2.3992480000000002E-8</c:v>
                </c:pt>
                <c:pt idx="7315">
                  <c:v>2.39956E-8</c:v>
                </c:pt>
                <c:pt idx="7316">
                  <c:v>2.3998729999999999E-8</c:v>
                </c:pt>
                <c:pt idx="7317">
                  <c:v>2.4001850000000001E-8</c:v>
                </c:pt>
                <c:pt idx="7318">
                  <c:v>2.4004979999999999E-8</c:v>
                </c:pt>
                <c:pt idx="7319">
                  <c:v>2.4008100000000001E-8</c:v>
                </c:pt>
                <c:pt idx="7320">
                  <c:v>2.401123E-8</c:v>
                </c:pt>
                <c:pt idx="7321">
                  <c:v>2.4014350000000002E-8</c:v>
                </c:pt>
                <c:pt idx="7322">
                  <c:v>2.401748E-8</c:v>
                </c:pt>
                <c:pt idx="7323">
                  <c:v>2.4020599999999999E-8</c:v>
                </c:pt>
                <c:pt idx="7324">
                  <c:v>2.4023730000000001E-8</c:v>
                </c:pt>
                <c:pt idx="7325">
                  <c:v>2.4026849999999999E-8</c:v>
                </c:pt>
                <c:pt idx="7326">
                  <c:v>2.4029980000000001E-8</c:v>
                </c:pt>
                <c:pt idx="7327">
                  <c:v>2.40331E-8</c:v>
                </c:pt>
                <c:pt idx="7328">
                  <c:v>2.4036230000000001E-8</c:v>
                </c:pt>
                <c:pt idx="7329">
                  <c:v>2.403935E-8</c:v>
                </c:pt>
                <c:pt idx="7330">
                  <c:v>2.4042479999999999E-8</c:v>
                </c:pt>
                <c:pt idx="7331">
                  <c:v>2.4045600000000001E-8</c:v>
                </c:pt>
                <c:pt idx="7332">
                  <c:v>2.4048729999999999E-8</c:v>
                </c:pt>
                <c:pt idx="7333">
                  <c:v>2.4051850000000001E-8</c:v>
                </c:pt>
                <c:pt idx="7334">
                  <c:v>2.405498E-8</c:v>
                </c:pt>
                <c:pt idx="7335">
                  <c:v>2.4058100000000002E-8</c:v>
                </c:pt>
                <c:pt idx="7336">
                  <c:v>2.406123E-8</c:v>
                </c:pt>
                <c:pt idx="7337">
                  <c:v>2.4064349999999999E-8</c:v>
                </c:pt>
                <c:pt idx="7338">
                  <c:v>2.4067480000000001E-8</c:v>
                </c:pt>
                <c:pt idx="7339">
                  <c:v>2.4070599999999999E-8</c:v>
                </c:pt>
                <c:pt idx="7340">
                  <c:v>2.4073730000000001E-8</c:v>
                </c:pt>
                <c:pt idx="7341">
                  <c:v>2.407685E-8</c:v>
                </c:pt>
                <c:pt idx="7342">
                  <c:v>2.4079980000000001E-8</c:v>
                </c:pt>
                <c:pt idx="7343">
                  <c:v>2.40831E-8</c:v>
                </c:pt>
                <c:pt idx="7344">
                  <c:v>2.4086229999999999E-8</c:v>
                </c:pt>
                <c:pt idx="7345">
                  <c:v>2.4089350000000001E-8</c:v>
                </c:pt>
                <c:pt idx="7346">
                  <c:v>2.4092479999999999E-8</c:v>
                </c:pt>
                <c:pt idx="7347">
                  <c:v>2.4095600000000001E-8</c:v>
                </c:pt>
                <c:pt idx="7348">
                  <c:v>2.409873E-8</c:v>
                </c:pt>
                <c:pt idx="7349">
                  <c:v>2.4101850000000002E-8</c:v>
                </c:pt>
                <c:pt idx="7350">
                  <c:v>2.410498E-8</c:v>
                </c:pt>
                <c:pt idx="7351">
                  <c:v>2.4108099999999999E-8</c:v>
                </c:pt>
                <c:pt idx="7352">
                  <c:v>2.411123E-8</c:v>
                </c:pt>
                <c:pt idx="7353">
                  <c:v>2.4114349999999999E-8</c:v>
                </c:pt>
                <c:pt idx="7354">
                  <c:v>2.4117480000000001E-8</c:v>
                </c:pt>
                <c:pt idx="7355">
                  <c:v>2.41206E-8</c:v>
                </c:pt>
                <c:pt idx="7356">
                  <c:v>2.4123730000000001E-8</c:v>
                </c:pt>
                <c:pt idx="7357">
                  <c:v>2.412685E-8</c:v>
                </c:pt>
                <c:pt idx="7358">
                  <c:v>2.4129979999999999E-8</c:v>
                </c:pt>
                <c:pt idx="7359">
                  <c:v>2.4133100000000001E-8</c:v>
                </c:pt>
                <c:pt idx="7360">
                  <c:v>2.4136229999999999E-8</c:v>
                </c:pt>
                <c:pt idx="7361">
                  <c:v>2.4139350000000001E-8</c:v>
                </c:pt>
                <c:pt idx="7362">
                  <c:v>2.414248E-8</c:v>
                </c:pt>
                <c:pt idx="7363">
                  <c:v>2.4145600000000001E-8</c:v>
                </c:pt>
                <c:pt idx="7364">
                  <c:v>2.414873E-8</c:v>
                </c:pt>
                <c:pt idx="7365">
                  <c:v>2.4151849999999999E-8</c:v>
                </c:pt>
                <c:pt idx="7366">
                  <c:v>2.415498E-8</c:v>
                </c:pt>
                <c:pt idx="7367">
                  <c:v>2.4158099999999999E-8</c:v>
                </c:pt>
                <c:pt idx="7368">
                  <c:v>2.4161230000000001E-8</c:v>
                </c:pt>
                <c:pt idx="7369">
                  <c:v>2.416435E-8</c:v>
                </c:pt>
                <c:pt idx="7370">
                  <c:v>2.4167480000000001E-8</c:v>
                </c:pt>
                <c:pt idx="7371">
                  <c:v>2.41706E-8</c:v>
                </c:pt>
                <c:pt idx="7372">
                  <c:v>2.4173729999999999E-8</c:v>
                </c:pt>
                <c:pt idx="7373">
                  <c:v>2.4176850000000001E-8</c:v>
                </c:pt>
                <c:pt idx="7374">
                  <c:v>2.4179979999999999E-8</c:v>
                </c:pt>
                <c:pt idx="7375">
                  <c:v>2.4183100000000001E-8</c:v>
                </c:pt>
                <c:pt idx="7376">
                  <c:v>2.418623E-8</c:v>
                </c:pt>
                <c:pt idx="7377">
                  <c:v>2.4189350000000001E-8</c:v>
                </c:pt>
                <c:pt idx="7378">
                  <c:v>2.419248E-8</c:v>
                </c:pt>
                <c:pt idx="7379">
                  <c:v>2.4195599999999999E-8</c:v>
                </c:pt>
                <c:pt idx="7380">
                  <c:v>2.419873E-8</c:v>
                </c:pt>
                <c:pt idx="7381">
                  <c:v>2.4201849999999999E-8</c:v>
                </c:pt>
                <c:pt idx="7382">
                  <c:v>2.4204980000000001E-8</c:v>
                </c:pt>
                <c:pt idx="7383">
                  <c:v>2.42081E-8</c:v>
                </c:pt>
                <c:pt idx="7384">
                  <c:v>2.4211230000000001E-8</c:v>
                </c:pt>
                <c:pt idx="7385">
                  <c:v>2.421435E-8</c:v>
                </c:pt>
                <c:pt idx="7386">
                  <c:v>2.4217479999999999E-8</c:v>
                </c:pt>
                <c:pt idx="7387">
                  <c:v>2.4220600000000001E-8</c:v>
                </c:pt>
                <c:pt idx="7388">
                  <c:v>2.4223729999999999E-8</c:v>
                </c:pt>
                <c:pt idx="7389">
                  <c:v>2.4226850000000001E-8</c:v>
                </c:pt>
                <c:pt idx="7390">
                  <c:v>2.4229979999999999E-8</c:v>
                </c:pt>
                <c:pt idx="7391">
                  <c:v>2.4233100000000001E-8</c:v>
                </c:pt>
                <c:pt idx="7392">
                  <c:v>2.423623E-8</c:v>
                </c:pt>
                <c:pt idx="7393">
                  <c:v>2.4239349999999999E-8</c:v>
                </c:pt>
                <c:pt idx="7394">
                  <c:v>2.424248E-8</c:v>
                </c:pt>
                <c:pt idx="7395">
                  <c:v>2.4245599999999999E-8</c:v>
                </c:pt>
                <c:pt idx="7396">
                  <c:v>2.4248730000000001E-8</c:v>
                </c:pt>
                <c:pt idx="7397">
                  <c:v>2.425185E-8</c:v>
                </c:pt>
                <c:pt idx="7398">
                  <c:v>2.4254980000000001E-8</c:v>
                </c:pt>
                <c:pt idx="7399">
                  <c:v>2.42581E-8</c:v>
                </c:pt>
                <c:pt idx="7400">
                  <c:v>2.4261229999999999E-8</c:v>
                </c:pt>
                <c:pt idx="7401">
                  <c:v>2.426435E-8</c:v>
                </c:pt>
                <c:pt idx="7402">
                  <c:v>2.4267479999999999E-8</c:v>
                </c:pt>
                <c:pt idx="7403">
                  <c:v>2.4270600000000001E-8</c:v>
                </c:pt>
                <c:pt idx="7404">
                  <c:v>2.4273729999999999E-8</c:v>
                </c:pt>
                <c:pt idx="7405">
                  <c:v>2.4276850000000001E-8</c:v>
                </c:pt>
                <c:pt idx="7406">
                  <c:v>2.427998E-8</c:v>
                </c:pt>
                <c:pt idx="7407">
                  <c:v>2.4283099999999999E-8</c:v>
                </c:pt>
                <c:pt idx="7408">
                  <c:v>2.428623E-8</c:v>
                </c:pt>
                <c:pt idx="7409">
                  <c:v>2.4289349999999999E-8</c:v>
                </c:pt>
                <c:pt idx="7410">
                  <c:v>2.4292480000000001E-8</c:v>
                </c:pt>
                <c:pt idx="7411">
                  <c:v>2.42956E-8</c:v>
                </c:pt>
                <c:pt idx="7412">
                  <c:v>2.4298730000000001E-8</c:v>
                </c:pt>
                <c:pt idx="7413">
                  <c:v>2.430185E-8</c:v>
                </c:pt>
                <c:pt idx="7414">
                  <c:v>2.4304979999999999E-8</c:v>
                </c:pt>
                <c:pt idx="7415">
                  <c:v>2.43081E-8</c:v>
                </c:pt>
                <c:pt idx="7416">
                  <c:v>2.4311229999999999E-8</c:v>
                </c:pt>
                <c:pt idx="7417">
                  <c:v>2.4314350000000001E-8</c:v>
                </c:pt>
                <c:pt idx="7418">
                  <c:v>2.4317479999999999E-8</c:v>
                </c:pt>
                <c:pt idx="7419">
                  <c:v>2.4320600000000001E-8</c:v>
                </c:pt>
                <c:pt idx="7420">
                  <c:v>2.432373E-8</c:v>
                </c:pt>
                <c:pt idx="7421">
                  <c:v>2.4326849999999999E-8</c:v>
                </c:pt>
                <c:pt idx="7422">
                  <c:v>2.432998E-8</c:v>
                </c:pt>
                <c:pt idx="7423">
                  <c:v>2.4333099999999999E-8</c:v>
                </c:pt>
                <c:pt idx="7424">
                  <c:v>2.4336230000000001E-8</c:v>
                </c:pt>
                <c:pt idx="7425">
                  <c:v>2.433935E-8</c:v>
                </c:pt>
                <c:pt idx="7426">
                  <c:v>2.4342480000000001E-8</c:v>
                </c:pt>
                <c:pt idx="7427">
                  <c:v>2.43456E-8</c:v>
                </c:pt>
                <c:pt idx="7428">
                  <c:v>2.4348729999999998E-8</c:v>
                </c:pt>
                <c:pt idx="7429">
                  <c:v>2.435185E-8</c:v>
                </c:pt>
                <c:pt idx="7430">
                  <c:v>2.4354979999999999E-8</c:v>
                </c:pt>
                <c:pt idx="7431">
                  <c:v>2.4358100000000001E-8</c:v>
                </c:pt>
                <c:pt idx="7432">
                  <c:v>2.4361229999999999E-8</c:v>
                </c:pt>
                <c:pt idx="7433">
                  <c:v>2.4364350000000001E-8</c:v>
                </c:pt>
                <c:pt idx="7434">
                  <c:v>2.436748E-8</c:v>
                </c:pt>
                <c:pt idx="7435">
                  <c:v>2.4370599999999999E-8</c:v>
                </c:pt>
                <c:pt idx="7436">
                  <c:v>2.437373E-8</c:v>
                </c:pt>
                <c:pt idx="7437">
                  <c:v>2.4376849999999999E-8</c:v>
                </c:pt>
                <c:pt idx="7438">
                  <c:v>2.4379980000000001E-8</c:v>
                </c:pt>
                <c:pt idx="7439">
                  <c:v>2.4383099999999999E-8</c:v>
                </c:pt>
                <c:pt idx="7440">
                  <c:v>2.4386230000000001E-8</c:v>
                </c:pt>
                <c:pt idx="7441">
                  <c:v>2.438935E-8</c:v>
                </c:pt>
                <c:pt idx="7442">
                  <c:v>2.4392479999999998E-8</c:v>
                </c:pt>
                <c:pt idx="7443">
                  <c:v>2.43956E-8</c:v>
                </c:pt>
                <c:pt idx="7444">
                  <c:v>2.4398729999999999E-8</c:v>
                </c:pt>
                <c:pt idx="7445">
                  <c:v>2.4401850000000001E-8</c:v>
                </c:pt>
                <c:pt idx="7446">
                  <c:v>2.4404979999999999E-8</c:v>
                </c:pt>
                <c:pt idx="7447">
                  <c:v>2.4408100000000001E-8</c:v>
                </c:pt>
                <c:pt idx="7448">
                  <c:v>2.441123E-8</c:v>
                </c:pt>
                <c:pt idx="7449">
                  <c:v>2.4414349999999999E-8</c:v>
                </c:pt>
                <c:pt idx="7450">
                  <c:v>2.441748E-8</c:v>
                </c:pt>
                <c:pt idx="7451">
                  <c:v>2.4420599999999999E-8</c:v>
                </c:pt>
                <c:pt idx="7452">
                  <c:v>2.4423730000000001E-8</c:v>
                </c:pt>
                <c:pt idx="7453">
                  <c:v>2.4426849999999999E-8</c:v>
                </c:pt>
                <c:pt idx="7454">
                  <c:v>2.4429980000000001E-8</c:v>
                </c:pt>
                <c:pt idx="7455">
                  <c:v>2.44331E-8</c:v>
                </c:pt>
                <c:pt idx="7456">
                  <c:v>2.4436229999999998E-8</c:v>
                </c:pt>
                <c:pt idx="7457">
                  <c:v>2.443935E-8</c:v>
                </c:pt>
                <c:pt idx="7458">
                  <c:v>2.4442479999999999E-8</c:v>
                </c:pt>
                <c:pt idx="7459">
                  <c:v>2.4445600000000001E-8</c:v>
                </c:pt>
                <c:pt idx="7460">
                  <c:v>2.4448729999999999E-8</c:v>
                </c:pt>
                <c:pt idx="7461">
                  <c:v>2.4451850000000001E-8</c:v>
                </c:pt>
                <c:pt idx="7462">
                  <c:v>2.445498E-8</c:v>
                </c:pt>
                <c:pt idx="7463">
                  <c:v>2.4458099999999998E-8</c:v>
                </c:pt>
                <c:pt idx="7464">
                  <c:v>2.446123E-8</c:v>
                </c:pt>
                <c:pt idx="7465">
                  <c:v>2.4464349999999999E-8</c:v>
                </c:pt>
                <c:pt idx="7466">
                  <c:v>2.4467480000000001E-8</c:v>
                </c:pt>
                <c:pt idx="7467">
                  <c:v>2.4470599999999999E-8</c:v>
                </c:pt>
                <c:pt idx="7468">
                  <c:v>2.4473730000000001E-8</c:v>
                </c:pt>
                <c:pt idx="7469">
                  <c:v>2.447685E-8</c:v>
                </c:pt>
                <c:pt idx="7470">
                  <c:v>2.4479979999999998E-8</c:v>
                </c:pt>
                <c:pt idx="7471">
                  <c:v>2.44831E-8</c:v>
                </c:pt>
                <c:pt idx="7472">
                  <c:v>2.4486229999999999E-8</c:v>
                </c:pt>
                <c:pt idx="7473">
                  <c:v>2.4489350000000001E-8</c:v>
                </c:pt>
                <c:pt idx="7474">
                  <c:v>2.4492479999999999E-8</c:v>
                </c:pt>
                <c:pt idx="7475">
                  <c:v>2.4495600000000001E-8</c:v>
                </c:pt>
                <c:pt idx="7476">
                  <c:v>2.449873E-8</c:v>
                </c:pt>
                <c:pt idx="7477">
                  <c:v>2.4501849999999998E-8</c:v>
                </c:pt>
                <c:pt idx="7478">
                  <c:v>2.450498E-8</c:v>
                </c:pt>
                <c:pt idx="7479">
                  <c:v>2.4508099999999999E-8</c:v>
                </c:pt>
                <c:pt idx="7480">
                  <c:v>2.4511230000000001E-8</c:v>
                </c:pt>
                <c:pt idx="7481">
                  <c:v>2.4514349999999999E-8</c:v>
                </c:pt>
                <c:pt idx="7482">
                  <c:v>2.4517480000000001E-8</c:v>
                </c:pt>
                <c:pt idx="7483">
                  <c:v>2.45206E-8</c:v>
                </c:pt>
                <c:pt idx="7484">
                  <c:v>2.4523729999999998E-8</c:v>
                </c:pt>
                <c:pt idx="7485">
                  <c:v>2.452685E-8</c:v>
                </c:pt>
                <c:pt idx="7486">
                  <c:v>2.4529979999999999E-8</c:v>
                </c:pt>
                <c:pt idx="7487">
                  <c:v>2.4533100000000001E-8</c:v>
                </c:pt>
                <c:pt idx="7488">
                  <c:v>2.4536229999999999E-8</c:v>
                </c:pt>
                <c:pt idx="7489">
                  <c:v>2.4539350000000001E-8</c:v>
                </c:pt>
                <c:pt idx="7490">
                  <c:v>2.454248E-8</c:v>
                </c:pt>
                <c:pt idx="7491">
                  <c:v>2.4545599999999998E-8</c:v>
                </c:pt>
                <c:pt idx="7492">
                  <c:v>2.454873E-8</c:v>
                </c:pt>
                <c:pt idx="7493">
                  <c:v>2.4551849999999999E-8</c:v>
                </c:pt>
                <c:pt idx="7494">
                  <c:v>2.4554980000000001E-8</c:v>
                </c:pt>
                <c:pt idx="7495">
                  <c:v>2.4558099999999999E-8</c:v>
                </c:pt>
                <c:pt idx="7496">
                  <c:v>2.4561230000000001E-8</c:v>
                </c:pt>
                <c:pt idx="7497">
                  <c:v>2.456435E-8</c:v>
                </c:pt>
                <c:pt idx="7498">
                  <c:v>2.4567479999999998E-8</c:v>
                </c:pt>
                <c:pt idx="7499">
                  <c:v>2.45706E-8</c:v>
                </c:pt>
                <c:pt idx="7500">
                  <c:v>2.4573729999999999E-8</c:v>
                </c:pt>
                <c:pt idx="7501">
                  <c:v>2.4576850000000001E-8</c:v>
                </c:pt>
                <c:pt idx="7502">
                  <c:v>2.4579979999999999E-8</c:v>
                </c:pt>
                <c:pt idx="7503">
                  <c:v>2.4583100000000001E-8</c:v>
                </c:pt>
                <c:pt idx="7504">
                  <c:v>2.458623E-8</c:v>
                </c:pt>
                <c:pt idx="7505">
                  <c:v>2.4589349999999998E-8</c:v>
                </c:pt>
                <c:pt idx="7506">
                  <c:v>2.459248E-8</c:v>
                </c:pt>
                <c:pt idx="7507">
                  <c:v>2.4595599999999999E-8</c:v>
                </c:pt>
                <c:pt idx="7508">
                  <c:v>2.4598730000000001E-8</c:v>
                </c:pt>
                <c:pt idx="7509">
                  <c:v>2.4601849999999999E-8</c:v>
                </c:pt>
                <c:pt idx="7510">
                  <c:v>2.4604980000000001E-8</c:v>
                </c:pt>
                <c:pt idx="7511">
                  <c:v>2.46081E-8</c:v>
                </c:pt>
                <c:pt idx="7512">
                  <c:v>2.4611229999999998E-8</c:v>
                </c:pt>
                <c:pt idx="7513">
                  <c:v>2.461435E-8</c:v>
                </c:pt>
                <c:pt idx="7514">
                  <c:v>2.4617479999999999E-8</c:v>
                </c:pt>
                <c:pt idx="7515">
                  <c:v>2.4620600000000001E-8</c:v>
                </c:pt>
                <c:pt idx="7516">
                  <c:v>2.4623729999999999E-8</c:v>
                </c:pt>
                <c:pt idx="7517">
                  <c:v>2.4626850000000001E-8</c:v>
                </c:pt>
                <c:pt idx="7518">
                  <c:v>2.462998E-8</c:v>
                </c:pt>
                <c:pt idx="7519">
                  <c:v>2.4633099999999998E-8</c:v>
                </c:pt>
                <c:pt idx="7520">
                  <c:v>2.463623E-8</c:v>
                </c:pt>
                <c:pt idx="7521">
                  <c:v>2.4639349999999999E-8</c:v>
                </c:pt>
                <c:pt idx="7522">
                  <c:v>2.4642480000000001E-8</c:v>
                </c:pt>
                <c:pt idx="7523">
                  <c:v>2.4645599999999999E-8</c:v>
                </c:pt>
                <c:pt idx="7524">
                  <c:v>2.4648730000000001E-8</c:v>
                </c:pt>
                <c:pt idx="7525">
                  <c:v>2.465185E-8</c:v>
                </c:pt>
                <c:pt idx="7526">
                  <c:v>2.4654980000000002E-8</c:v>
                </c:pt>
                <c:pt idx="7527">
                  <c:v>2.46581E-8</c:v>
                </c:pt>
                <c:pt idx="7528">
                  <c:v>2.4661229999999999E-8</c:v>
                </c:pt>
                <c:pt idx="7529">
                  <c:v>2.4664350000000001E-8</c:v>
                </c:pt>
                <c:pt idx="7530">
                  <c:v>2.4667479999999999E-8</c:v>
                </c:pt>
                <c:pt idx="7531">
                  <c:v>2.4670600000000001E-8</c:v>
                </c:pt>
                <c:pt idx="7532">
                  <c:v>2.467373E-8</c:v>
                </c:pt>
                <c:pt idx="7533">
                  <c:v>2.4676849999999998E-8</c:v>
                </c:pt>
                <c:pt idx="7534">
                  <c:v>2.467998E-8</c:v>
                </c:pt>
                <c:pt idx="7535">
                  <c:v>2.4683099999999999E-8</c:v>
                </c:pt>
                <c:pt idx="7536">
                  <c:v>2.4686230000000001E-8</c:v>
                </c:pt>
                <c:pt idx="7537">
                  <c:v>2.4689349999999999E-8</c:v>
                </c:pt>
                <c:pt idx="7538">
                  <c:v>2.4692480000000001E-8</c:v>
                </c:pt>
                <c:pt idx="7539">
                  <c:v>2.46956E-8</c:v>
                </c:pt>
                <c:pt idx="7540">
                  <c:v>2.4698730000000002E-8</c:v>
                </c:pt>
                <c:pt idx="7541">
                  <c:v>2.470185E-8</c:v>
                </c:pt>
                <c:pt idx="7542">
                  <c:v>2.4704979999999999E-8</c:v>
                </c:pt>
                <c:pt idx="7543">
                  <c:v>2.4708100000000001E-8</c:v>
                </c:pt>
                <c:pt idx="7544">
                  <c:v>2.4711229999999999E-8</c:v>
                </c:pt>
                <c:pt idx="7545">
                  <c:v>2.4714350000000001E-8</c:v>
                </c:pt>
                <c:pt idx="7546">
                  <c:v>2.471748E-8</c:v>
                </c:pt>
                <c:pt idx="7547">
                  <c:v>2.4720599999999998E-8</c:v>
                </c:pt>
                <c:pt idx="7548">
                  <c:v>2.472373E-8</c:v>
                </c:pt>
                <c:pt idx="7549">
                  <c:v>2.4726849999999999E-8</c:v>
                </c:pt>
                <c:pt idx="7550">
                  <c:v>2.4729980000000001E-8</c:v>
                </c:pt>
                <c:pt idx="7551">
                  <c:v>2.4733099999999999E-8</c:v>
                </c:pt>
                <c:pt idx="7552">
                  <c:v>2.4736230000000001E-8</c:v>
                </c:pt>
                <c:pt idx="7553">
                  <c:v>2.473935E-8</c:v>
                </c:pt>
                <c:pt idx="7554">
                  <c:v>2.4742480000000002E-8</c:v>
                </c:pt>
                <c:pt idx="7555">
                  <c:v>2.47456E-8</c:v>
                </c:pt>
                <c:pt idx="7556">
                  <c:v>2.4748729999999999E-8</c:v>
                </c:pt>
                <c:pt idx="7557">
                  <c:v>2.4751850000000001E-8</c:v>
                </c:pt>
                <c:pt idx="7558">
                  <c:v>2.4754979999999999E-8</c:v>
                </c:pt>
                <c:pt idx="7559">
                  <c:v>2.4758100000000001E-8</c:v>
                </c:pt>
                <c:pt idx="7560">
                  <c:v>2.476123E-8</c:v>
                </c:pt>
                <c:pt idx="7561">
                  <c:v>2.4764350000000002E-8</c:v>
                </c:pt>
                <c:pt idx="7562">
                  <c:v>2.476748E-8</c:v>
                </c:pt>
                <c:pt idx="7563">
                  <c:v>2.4770599999999999E-8</c:v>
                </c:pt>
                <c:pt idx="7564">
                  <c:v>2.4773730000000001E-8</c:v>
                </c:pt>
                <c:pt idx="7565">
                  <c:v>2.4776849999999999E-8</c:v>
                </c:pt>
                <c:pt idx="7566">
                  <c:v>2.4779980000000001E-8</c:v>
                </c:pt>
                <c:pt idx="7567">
                  <c:v>2.47831E-8</c:v>
                </c:pt>
                <c:pt idx="7568">
                  <c:v>2.4786230000000002E-8</c:v>
                </c:pt>
                <c:pt idx="7569">
                  <c:v>2.478935E-8</c:v>
                </c:pt>
                <c:pt idx="7570">
                  <c:v>2.4792479999999999E-8</c:v>
                </c:pt>
                <c:pt idx="7571">
                  <c:v>2.4795600000000001E-8</c:v>
                </c:pt>
                <c:pt idx="7572">
                  <c:v>2.4798729999999999E-8</c:v>
                </c:pt>
                <c:pt idx="7573">
                  <c:v>2.4801850000000001E-8</c:v>
                </c:pt>
                <c:pt idx="7574">
                  <c:v>2.480498E-8</c:v>
                </c:pt>
                <c:pt idx="7575">
                  <c:v>2.4808100000000002E-8</c:v>
                </c:pt>
                <c:pt idx="7576">
                  <c:v>2.481123E-8</c:v>
                </c:pt>
                <c:pt idx="7577">
                  <c:v>2.4814349999999999E-8</c:v>
                </c:pt>
                <c:pt idx="7578">
                  <c:v>2.4817480000000001E-8</c:v>
                </c:pt>
                <c:pt idx="7579">
                  <c:v>2.4820599999999999E-8</c:v>
                </c:pt>
                <c:pt idx="7580">
                  <c:v>2.4823730000000001E-8</c:v>
                </c:pt>
                <c:pt idx="7581">
                  <c:v>2.482685E-8</c:v>
                </c:pt>
                <c:pt idx="7582">
                  <c:v>2.4829980000000002E-8</c:v>
                </c:pt>
                <c:pt idx="7583">
                  <c:v>2.48331E-8</c:v>
                </c:pt>
                <c:pt idx="7584">
                  <c:v>2.4836229999999999E-8</c:v>
                </c:pt>
                <c:pt idx="7585">
                  <c:v>2.4839350000000001E-8</c:v>
                </c:pt>
                <c:pt idx="7586">
                  <c:v>2.4842479999999999E-8</c:v>
                </c:pt>
                <c:pt idx="7587">
                  <c:v>2.4845600000000001E-8</c:v>
                </c:pt>
                <c:pt idx="7588">
                  <c:v>2.484873E-8</c:v>
                </c:pt>
                <c:pt idx="7589">
                  <c:v>2.4851850000000002E-8</c:v>
                </c:pt>
                <c:pt idx="7590">
                  <c:v>2.485498E-8</c:v>
                </c:pt>
                <c:pt idx="7591">
                  <c:v>2.4858099999999999E-8</c:v>
                </c:pt>
                <c:pt idx="7592">
                  <c:v>2.4861230000000001E-8</c:v>
                </c:pt>
                <c:pt idx="7593">
                  <c:v>2.4864349999999999E-8</c:v>
                </c:pt>
                <c:pt idx="7594">
                  <c:v>2.4867480000000001E-8</c:v>
                </c:pt>
                <c:pt idx="7595">
                  <c:v>2.48706E-8</c:v>
                </c:pt>
                <c:pt idx="7596">
                  <c:v>2.4873730000000002E-8</c:v>
                </c:pt>
                <c:pt idx="7597">
                  <c:v>2.487685E-8</c:v>
                </c:pt>
                <c:pt idx="7598">
                  <c:v>2.4879979999999999E-8</c:v>
                </c:pt>
                <c:pt idx="7599">
                  <c:v>2.4883100000000001E-8</c:v>
                </c:pt>
                <c:pt idx="7600">
                  <c:v>2.4886229999999999E-8</c:v>
                </c:pt>
                <c:pt idx="7601">
                  <c:v>2.4889350000000001E-8</c:v>
                </c:pt>
                <c:pt idx="7602">
                  <c:v>2.489248E-8</c:v>
                </c:pt>
                <c:pt idx="7603">
                  <c:v>2.4895600000000002E-8</c:v>
                </c:pt>
                <c:pt idx="7604">
                  <c:v>2.489873E-8</c:v>
                </c:pt>
                <c:pt idx="7605">
                  <c:v>2.4901849999999999E-8</c:v>
                </c:pt>
                <c:pt idx="7606">
                  <c:v>2.4904980000000001E-8</c:v>
                </c:pt>
                <c:pt idx="7607">
                  <c:v>2.4908099999999999E-8</c:v>
                </c:pt>
                <c:pt idx="7608">
                  <c:v>2.4911230000000001E-8</c:v>
                </c:pt>
                <c:pt idx="7609">
                  <c:v>2.491435E-8</c:v>
                </c:pt>
                <c:pt idx="7610">
                  <c:v>2.4917480000000002E-8</c:v>
                </c:pt>
                <c:pt idx="7611">
                  <c:v>2.49206E-8</c:v>
                </c:pt>
                <c:pt idx="7612">
                  <c:v>2.4923729999999999E-8</c:v>
                </c:pt>
                <c:pt idx="7613">
                  <c:v>2.4926850000000001E-8</c:v>
                </c:pt>
                <c:pt idx="7614">
                  <c:v>2.4929979999999999E-8</c:v>
                </c:pt>
                <c:pt idx="7615">
                  <c:v>2.4933100000000001E-8</c:v>
                </c:pt>
                <c:pt idx="7616">
                  <c:v>2.493623E-8</c:v>
                </c:pt>
                <c:pt idx="7617">
                  <c:v>2.4939350000000002E-8</c:v>
                </c:pt>
                <c:pt idx="7618">
                  <c:v>2.494248E-8</c:v>
                </c:pt>
                <c:pt idx="7619">
                  <c:v>2.4945599999999999E-8</c:v>
                </c:pt>
                <c:pt idx="7620">
                  <c:v>2.4948730000000001E-8</c:v>
                </c:pt>
                <c:pt idx="7621">
                  <c:v>2.4951849999999999E-8</c:v>
                </c:pt>
                <c:pt idx="7622">
                  <c:v>2.4954980000000001E-8</c:v>
                </c:pt>
                <c:pt idx="7623">
                  <c:v>2.49581E-8</c:v>
                </c:pt>
                <c:pt idx="7624">
                  <c:v>2.4961230000000001E-8</c:v>
                </c:pt>
                <c:pt idx="7625">
                  <c:v>2.496435E-8</c:v>
                </c:pt>
                <c:pt idx="7626">
                  <c:v>2.4967479999999999E-8</c:v>
                </c:pt>
                <c:pt idx="7627">
                  <c:v>2.4970600000000001E-8</c:v>
                </c:pt>
                <c:pt idx="7628">
                  <c:v>2.4973729999999999E-8</c:v>
                </c:pt>
                <c:pt idx="7629">
                  <c:v>2.4976850000000001E-8</c:v>
                </c:pt>
                <c:pt idx="7630">
                  <c:v>2.497998E-8</c:v>
                </c:pt>
                <c:pt idx="7631">
                  <c:v>2.4983100000000002E-8</c:v>
                </c:pt>
                <c:pt idx="7632">
                  <c:v>2.498623E-8</c:v>
                </c:pt>
                <c:pt idx="7633">
                  <c:v>2.4989349999999999E-8</c:v>
                </c:pt>
                <c:pt idx="7634">
                  <c:v>2.4992480000000001E-8</c:v>
                </c:pt>
                <c:pt idx="7635">
                  <c:v>2.4995599999999999E-8</c:v>
                </c:pt>
                <c:pt idx="7636">
                  <c:v>2.4998730000000001E-8</c:v>
                </c:pt>
                <c:pt idx="7637">
                  <c:v>2.500185E-8</c:v>
                </c:pt>
                <c:pt idx="7638">
                  <c:v>2.5004980000000001E-8</c:v>
                </c:pt>
                <c:pt idx="7639">
                  <c:v>2.50081E-8</c:v>
                </c:pt>
                <c:pt idx="7640">
                  <c:v>2.5011229999999999E-8</c:v>
                </c:pt>
                <c:pt idx="7641">
                  <c:v>2.5014350000000001E-8</c:v>
                </c:pt>
                <c:pt idx="7642">
                  <c:v>2.5017479999999999E-8</c:v>
                </c:pt>
                <c:pt idx="7643">
                  <c:v>2.5020600000000001E-8</c:v>
                </c:pt>
                <c:pt idx="7644">
                  <c:v>2.502373E-8</c:v>
                </c:pt>
                <c:pt idx="7645">
                  <c:v>2.5026850000000002E-8</c:v>
                </c:pt>
                <c:pt idx="7646">
                  <c:v>2.502998E-8</c:v>
                </c:pt>
                <c:pt idx="7647">
                  <c:v>2.5033099999999999E-8</c:v>
                </c:pt>
                <c:pt idx="7648">
                  <c:v>2.5036230000000001E-8</c:v>
                </c:pt>
                <c:pt idx="7649">
                  <c:v>2.5039349999999999E-8</c:v>
                </c:pt>
                <c:pt idx="7650">
                  <c:v>2.5042480000000001E-8</c:v>
                </c:pt>
                <c:pt idx="7651">
                  <c:v>2.50456E-8</c:v>
                </c:pt>
                <c:pt idx="7652">
                  <c:v>2.5048730000000001E-8</c:v>
                </c:pt>
                <c:pt idx="7653">
                  <c:v>2.505185E-8</c:v>
                </c:pt>
                <c:pt idx="7654">
                  <c:v>2.5054979999999999E-8</c:v>
                </c:pt>
                <c:pt idx="7655">
                  <c:v>2.5058100000000001E-8</c:v>
                </c:pt>
                <c:pt idx="7656">
                  <c:v>2.5061229999999999E-8</c:v>
                </c:pt>
                <c:pt idx="7657">
                  <c:v>2.5064350000000001E-8</c:v>
                </c:pt>
                <c:pt idx="7658">
                  <c:v>2.506748E-8</c:v>
                </c:pt>
                <c:pt idx="7659">
                  <c:v>2.5070600000000001E-8</c:v>
                </c:pt>
                <c:pt idx="7660">
                  <c:v>2.507373E-8</c:v>
                </c:pt>
                <c:pt idx="7661">
                  <c:v>2.5076849999999999E-8</c:v>
                </c:pt>
                <c:pt idx="7662">
                  <c:v>2.507998E-8</c:v>
                </c:pt>
                <c:pt idx="7663">
                  <c:v>2.5083099999999999E-8</c:v>
                </c:pt>
                <c:pt idx="7664">
                  <c:v>2.5086230000000001E-8</c:v>
                </c:pt>
                <c:pt idx="7665">
                  <c:v>2.508935E-8</c:v>
                </c:pt>
                <c:pt idx="7666">
                  <c:v>2.5092480000000001E-8</c:v>
                </c:pt>
                <c:pt idx="7667">
                  <c:v>2.50956E-8</c:v>
                </c:pt>
                <c:pt idx="7668">
                  <c:v>2.5098729999999999E-8</c:v>
                </c:pt>
                <c:pt idx="7669">
                  <c:v>2.5101850000000001E-8</c:v>
                </c:pt>
                <c:pt idx="7670">
                  <c:v>2.5104979999999999E-8</c:v>
                </c:pt>
                <c:pt idx="7671">
                  <c:v>2.5108100000000001E-8</c:v>
                </c:pt>
                <c:pt idx="7672">
                  <c:v>2.511123E-8</c:v>
                </c:pt>
                <c:pt idx="7673">
                  <c:v>2.5114350000000001E-8</c:v>
                </c:pt>
                <c:pt idx="7674">
                  <c:v>2.511748E-8</c:v>
                </c:pt>
                <c:pt idx="7675">
                  <c:v>2.5120599999999999E-8</c:v>
                </c:pt>
                <c:pt idx="7676">
                  <c:v>2.512373E-8</c:v>
                </c:pt>
                <c:pt idx="7677">
                  <c:v>2.5126849999999999E-8</c:v>
                </c:pt>
                <c:pt idx="7678">
                  <c:v>2.5129980000000001E-8</c:v>
                </c:pt>
                <c:pt idx="7679">
                  <c:v>2.51331E-8</c:v>
                </c:pt>
                <c:pt idx="7680">
                  <c:v>2.5136230000000001E-8</c:v>
                </c:pt>
                <c:pt idx="7681">
                  <c:v>2.513935E-8</c:v>
                </c:pt>
                <c:pt idx="7682">
                  <c:v>2.5142479999999999E-8</c:v>
                </c:pt>
                <c:pt idx="7683">
                  <c:v>2.5145600000000001E-8</c:v>
                </c:pt>
                <c:pt idx="7684">
                  <c:v>2.5148729999999999E-8</c:v>
                </c:pt>
                <c:pt idx="7685">
                  <c:v>2.5151850000000001E-8</c:v>
                </c:pt>
                <c:pt idx="7686">
                  <c:v>2.515498E-8</c:v>
                </c:pt>
                <c:pt idx="7687">
                  <c:v>2.5158100000000001E-8</c:v>
                </c:pt>
                <c:pt idx="7688">
                  <c:v>2.516123E-8</c:v>
                </c:pt>
                <c:pt idx="7689">
                  <c:v>2.5164349999999999E-8</c:v>
                </c:pt>
                <c:pt idx="7690">
                  <c:v>2.516748E-8</c:v>
                </c:pt>
                <c:pt idx="7691">
                  <c:v>2.5170599999999999E-8</c:v>
                </c:pt>
                <c:pt idx="7692">
                  <c:v>2.5173730000000001E-8</c:v>
                </c:pt>
                <c:pt idx="7693">
                  <c:v>2.517685E-8</c:v>
                </c:pt>
                <c:pt idx="7694">
                  <c:v>2.5179980000000001E-8</c:v>
                </c:pt>
                <c:pt idx="7695">
                  <c:v>2.51831E-8</c:v>
                </c:pt>
                <c:pt idx="7696">
                  <c:v>2.5186229999999999E-8</c:v>
                </c:pt>
                <c:pt idx="7697">
                  <c:v>2.518935E-8</c:v>
                </c:pt>
                <c:pt idx="7698">
                  <c:v>2.5192479999999999E-8</c:v>
                </c:pt>
                <c:pt idx="7699">
                  <c:v>2.5195600000000001E-8</c:v>
                </c:pt>
                <c:pt idx="7700">
                  <c:v>2.5198729999999999E-8</c:v>
                </c:pt>
                <c:pt idx="7701">
                  <c:v>2.5201850000000001E-8</c:v>
                </c:pt>
                <c:pt idx="7702">
                  <c:v>2.520498E-8</c:v>
                </c:pt>
                <c:pt idx="7703">
                  <c:v>2.5208099999999999E-8</c:v>
                </c:pt>
                <c:pt idx="7704">
                  <c:v>2.521123E-8</c:v>
                </c:pt>
                <c:pt idx="7705">
                  <c:v>2.5214349999999999E-8</c:v>
                </c:pt>
                <c:pt idx="7706">
                  <c:v>2.5217480000000001E-8</c:v>
                </c:pt>
                <c:pt idx="7707">
                  <c:v>2.52206E-8</c:v>
                </c:pt>
                <c:pt idx="7708">
                  <c:v>2.5223730000000001E-8</c:v>
                </c:pt>
                <c:pt idx="7709">
                  <c:v>2.522685E-8</c:v>
                </c:pt>
                <c:pt idx="7710">
                  <c:v>2.5229979999999999E-8</c:v>
                </c:pt>
                <c:pt idx="7711">
                  <c:v>2.52331E-8</c:v>
                </c:pt>
                <c:pt idx="7712">
                  <c:v>2.5236229999999999E-8</c:v>
                </c:pt>
                <c:pt idx="7713">
                  <c:v>2.5239350000000001E-8</c:v>
                </c:pt>
                <c:pt idx="7714">
                  <c:v>2.5242479999999999E-8</c:v>
                </c:pt>
                <c:pt idx="7715">
                  <c:v>2.5245600000000001E-8</c:v>
                </c:pt>
                <c:pt idx="7716">
                  <c:v>2.524873E-8</c:v>
                </c:pt>
                <c:pt idx="7717">
                  <c:v>2.5251849999999999E-8</c:v>
                </c:pt>
                <c:pt idx="7718">
                  <c:v>2.525498E-8</c:v>
                </c:pt>
                <c:pt idx="7719">
                  <c:v>2.5258099999999999E-8</c:v>
                </c:pt>
                <c:pt idx="7720">
                  <c:v>2.5261230000000001E-8</c:v>
                </c:pt>
                <c:pt idx="7721">
                  <c:v>2.526435E-8</c:v>
                </c:pt>
                <c:pt idx="7722">
                  <c:v>2.5267480000000001E-8</c:v>
                </c:pt>
                <c:pt idx="7723">
                  <c:v>2.52706E-8</c:v>
                </c:pt>
                <c:pt idx="7724">
                  <c:v>2.5273729999999999E-8</c:v>
                </c:pt>
                <c:pt idx="7725">
                  <c:v>2.527685E-8</c:v>
                </c:pt>
                <c:pt idx="7726">
                  <c:v>2.5279979999999999E-8</c:v>
                </c:pt>
                <c:pt idx="7727">
                  <c:v>2.5283100000000001E-8</c:v>
                </c:pt>
                <c:pt idx="7728">
                  <c:v>2.5286229999999999E-8</c:v>
                </c:pt>
                <c:pt idx="7729">
                  <c:v>2.5289350000000001E-8</c:v>
                </c:pt>
                <c:pt idx="7730">
                  <c:v>2.529248E-8</c:v>
                </c:pt>
                <c:pt idx="7731">
                  <c:v>2.5295599999999999E-8</c:v>
                </c:pt>
                <c:pt idx="7732">
                  <c:v>2.529873E-8</c:v>
                </c:pt>
                <c:pt idx="7733">
                  <c:v>2.5301849999999999E-8</c:v>
                </c:pt>
                <c:pt idx="7734">
                  <c:v>2.5304980000000001E-8</c:v>
                </c:pt>
                <c:pt idx="7735">
                  <c:v>2.5308099999999999E-8</c:v>
                </c:pt>
                <c:pt idx="7736">
                  <c:v>2.5311230000000001E-8</c:v>
                </c:pt>
                <c:pt idx="7737">
                  <c:v>2.531435E-8</c:v>
                </c:pt>
                <c:pt idx="7738">
                  <c:v>2.5317479999999998E-8</c:v>
                </c:pt>
                <c:pt idx="7739">
                  <c:v>2.53206E-8</c:v>
                </c:pt>
                <c:pt idx="7740">
                  <c:v>2.5323729999999999E-8</c:v>
                </c:pt>
                <c:pt idx="7741">
                  <c:v>2.5326850000000001E-8</c:v>
                </c:pt>
                <c:pt idx="7742">
                  <c:v>2.5329979999999999E-8</c:v>
                </c:pt>
                <c:pt idx="7743">
                  <c:v>2.5333100000000001E-8</c:v>
                </c:pt>
                <c:pt idx="7744">
                  <c:v>2.533623E-8</c:v>
                </c:pt>
                <c:pt idx="7745">
                  <c:v>2.5339349999999999E-8</c:v>
                </c:pt>
                <c:pt idx="7746">
                  <c:v>2.534248E-8</c:v>
                </c:pt>
                <c:pt idx="7747">
                  <c:v>2.5345599999999999E-8</c:v>
                </c:pt>
                <c:pt idx="7748">
                  <c:v>2.5348730000000001E-8</c:v>
                </c:pt>
                <c:pt idx="7749">
                  <c:v>2.5351849999999999E-8</c:v>
                </c:pt>
                <c:pt idx="7750">
                  <c:v>2.5354980000000001E-8</c:v>
                </c:pt>
                <c:pt idx="7751">
                  <c:v>2.53581E-8</c:v>
                </c:pt>
                <c:pt idx="7752">
                  <c:v>2.5361229999999998E-8</c:v>
                </c:pt>
                <c:pt idx="7753">
                  <c:v>2.536435E-8</c:v>
                </c:pt>
                <c:pt idx="7754">
                  <c:v>2.5367479999999999E-8</c:v>
                </c:pt>
                <c:pt idx="7755">
                  <c:v>2.5370600000000001E-8</c:v>
                </c:pt>
                <c:pt idx="7756">
                  <c:v>2.5373729999999999E-8</c:v>
                </c:pt>
                <c:pt idx="7757">
                  <c:v>2.5376850000000001E-8</c:v>
                </c:pt>
                <c:pt idx="7758">
                  <c:v>2.537998E-8</c:v>
                </c:pt>
                <c:pt idx="7759">
                  <c:v>2.5383099999999999E-8</c:v>
                </c:pt>
                <c:pt idx="7760">
                  <c:v>2.538623E-8</c:v>
                </c:pt>
                <c:pt idx="7761">
                  <c:v>2.5389349999999999E-8</c:v>
                </c:pt>
                <c:pt idx="7762">
                  <c:v>2.5392480000000001E-8</c:v>
                </c:pt>
                <c:pt idx="7763">
                  <c:v>2.5395599999999999E-8</c:v>
                </c:pt>
                <c:pt idx="7764">
                  <c:v>2.5398730000000001E-8</c:v>
                </c:pt>
                <c:pt idx="7765">
                  <c:v>2.540185E-8</c:v>
                </c:pt>
                <c:pt idx="7766">
                  <c:v>2.5404979999999998E-8</c:v>
                </c:pt>
                <c:pt idx="7767">
                  <c:v>2.54081E-8</c:v>
                </c:pt>
                <c:pt idx="7768">
                  <c:v>2.5411229999999999E-8</c:v>
                </c:pt>
                <c:pt idx="7769">
                  <c:v>2.5414350000000001E-8</c:v>
                </c:pt>
                <c:pt idx="7770">
                  <c:v>2.5417479999999999E-8</c:v>
                </c:pt>
                <c:pt idx="7771">
                  <c:v>2.5420600000000001E-8</c:v>
                </c:pt>
                <c:pt idx="7772">
                  <c:v>2.542373E-8</c:v>
                </c:pt>
                <c:pt idx="7773">
                  <c:v>2.5426849999999998E-8</c:v>
                </c:pt>
                <c:pt idx="7774">
                  <c:v>2.542998E-8</c:v>
                </c:pt>
                <c:pt idx="7775">
                  <c:v>2.5433099999999999E-8</c:v>
                </c:pt>
                <c:pt idx="7776">
                  <c:v>2.5436230000000001E-8</c:v>
                </c:pt>
                <c:pt idx="7777">
                  <c:v>2.5439349999999999E-8</c:v>
                </c:pt>
                <c:pt idx="7778">
                  <c:v>2.5442480000000001E-8</c:v>
                </c:pt>
                <c:pt idx="7779">
                  <c:v>2.54456E-8</c:v>
                </c:pt>
                <c:pt idx="7780">
                  <c:v>2.5448729999999998E-8</c:v>
                </c:pt>
                <c:pt idx="7781">
                  <c:v>2.545185E-8</c:v>
                </c:pt>
                <c:pt idx="7782">
                  <c:v>2.5454979999999999E-8</c:v>
                </c:pt>
                <c:pt idx="7783">
                  <c:v>2.5458100000000001E-8</c:v>
                </c:pt>
                <c:pt idx="7784">
                  <c:v>2.5461229999999999E-8</c:v>
                </c:pt>
                <c:pt idx="7785">
                  <c:v>2.5464350000000001E-8</c:v>
                </c:pt>
                <c:pt idx="7786">
                  <c:v>2.546748E-8</c:v>
                </c:pt>
                <c:pt idx="7787">
                  <c:v>2.5470599999999998E-8</c:v>
                </c:pt>
                <c:pt idx="7788">
                  <c:v>2.547373E-8</c:v>
                </c:pt>
                <c:pt idx="7789">
                  <c:v>2.5476849999999999E-8</c:v>
                </c:pt>
                <c:pt idx="7790">
                  <c:v>2.5479980000000001E-8</c:v>
                </c:pt>
                <c:pt idx="7791">
                  <c:v>2.5483099999999999E-8</c:v>
                </c:pt>
                <c:pt idx="7792">
                  <c:v>2.5486230000000001E-8</c:v>
                </c:pt>
                <c:pt idx="7793">
                  <c:v>2.548935E-8</c:v>
                </c:pt>
                <c:pt idx="7794">
                  <c:v>2.5492479999999998E-8</c:v>
                </c:pt>
                <c:pt idx="7795">
                  <c:v>2.54956E-8</c:v>
                </c:pt>
                <c:pt idx="7796">
                  <c:v>2.5498729999999999E-8</c:v>
                </c:pt>
                <c:pt idx="7797">
                  <c:v>2.5501850000000001E-8</c:v>
                </c:pt>
                <c:pt idx="7798">
                  <c:v>2.5504979999999999E-8</c:v>
                </c:pt>
                <c:pt idx="7799">
                  <c:v>2.5508100000000001E-8</c:v>
                </c:pt>
                <c:pt idx="7800">
                  <c:v>2.551123E-8</c:v>
                </c:pt>
                <c:pt idx="7801">
                  <c:v>2.5514349999999998E-8</c:v>
                </c:pt>
                <c:pt idx="7802">
                  <c:v>2.551748E-8</c:v>
                </c:pt>
                <c:pt idx="7803">
                  <c:v>2.5520599999999999E-8</c:v>
                </c:pt>
                <c:pt idx="7804">
                  <c:v>2.5523730000000001E-8</c:v>
                </c:pt>
                <c:pt idx="7805">
                  <c:v>2.5526849999999999E-8</c:v>
                </c:pt>
                <c:pt idx="7806">
                  <c:v>2.5529980000000001E-8</c:v>
                </c:pt>
                <c:pt idx="7807">
                  <c:v>2.55331E-8</c:v>
                </c:pt>
                <c:pt idx="7808">
                  <c:v>2.5536229999999998E-8</c:v>
                </c:pt>
                <c:pt idx="7809">
                  <c:v>2.553935E-8</c:v>
                </c:pt>
                <c:pt idx="7810">
                  <c:v>2.5542479999999999E-8</c:v>
                </c:pt>
                <c:pt idx="7811">
                  <c:v>2.5545600000000001E-8</c:v>
                </c:pt>
                <c:pt idx="7812">
                  <c:v>2.5548729999999999E-8</c:v>
                </c:pt>
                <c:pt idx="7813">
                  <c:v>2.5551850000000001E-8</c:v>
                </c:pt>
                <c:pt idx="7814">
                  <c:v>2.555498E-8</c:v>
                </c:pt>
                <c:pt idx="7815">
                  <c:v>2.5558099999999998E-8</c:v>
                </c:pt>
                <c:pt idx="7816">
                  <c:v>2.556123E-8</c:v>
                </c:pt>
                <c:pt idx="7817">
                  <c:v>2.5564349999999999E-8</c:v>
                </c:pt>
                <c:pt idx="7818">
                  <c:v>2.5567480000000001E-8</c:v>
                </c:pt>
                <c:pt idx="7819">
                  <c:v>2.5570599999999999E-8</c:v>
                </c:pt>
                <c:pt idx="7820">
                  <c:v>2.5573730000000001E-8</c:v>
                </c:pt>
                <c:pt idx="7821">
                  <c:v>2.557685E-8</c:v>
                </c:pt>
                <c:pt idx="7822">
                  <c:v>2.5579979999999998E-8</c:v>
                </c:pt>
                <c:pt idx="7823">
                  <c:v>2.55831E-8</c:v>
                </c:pt>
                <c:pt idx="7824">
                  <c:v>2.5586229999999999E-8</c:v>
                </c:pt>
                <c:pt idx="7825">
                  <c:v>2.5589350000000001E-8</c:v>
                </c:pt>
                <c:pt idx="7826">
                  <c:v>2.5592479999999999E-8</c:v>
                </c:pt>
                <c:pt idx="7827">
                  <c:v>2.5595600000000001E-8</c:v>
                </c:pt>
                <c:pt idx="7828">
                  <c:v>2.559873E-8</c:v>
                </c:pt>
                <c:pt idx="7829">
                  <c:v>2.5601849999999998E-8</c:v>
                </c:pt>
                <c:pt idx="7830">
                  <c:v>2.560498E-8</c:v>
                </c:pt>
                <c:pt idx="7831">
                  <c:v>2.5608099999999999E-8</c:v>
                </c:pt>
                <c:pt idx="7832">
                  <c:v>2.5611230000000001E-8</c:v>
                </c:pt>
                <c:pt idx="7833">
                  <c:v>2.5614349999999999E-8</c:v>
                </c:pt>
                <c:pt idx="7834">
                  <c:v>2.5617480000000001E-8</c:v>
                </c:pt>
                <c:pt idx="7835">
                  <c:v>2.56206E-8</c:v>
                </c:pt>
                <c:pt idx="7836">
                  <c:v>2.5623730000000002E-8</c:v>
                </c:pt>
                <c:pt idx="7837">
                  <c:v>2.562685E-8</c:v>
                </c:pt>
                <c:pt idx="7838">
                  <c:v>2.5629979999999999E-8</c:v>
                </c:pt>
                <c:pt idx="7839">
                  <c:v>2.5633100000000001E-8</c:v>
                </c:pt>
                <c:pt idx="7840">
                  <c:v>2.5636229999999999E-8</c:v>
                </c:pt>
                <c:pt idx="7841">
                  <c:v>2.5639350000000001E-8</c:v>
                </c:pt>
                <c:pt idx="7842">
                  <c:v>2.564248E-8</c:v>
                </c:pt>
                <c:pt idx="7843">
                  <c:v>2.5645599999999998E-8</c:v>
                </c:pt>
                <c:pt idx="7844">
                  <c:v>2.564873E-8</c:v>
                </c:pt>
                <c:pt idx="7845">
                  <c:v>2.5651849999999999E-8</c:v>
                </c:pt>
                <c:pt idx="7846">
                  <c:v>2.5654980000000001E-8</c:v>
                </c:pt>
                <c:pt idx="7847">
                  <c:v>2.5658099999999999E-8</c:v>
                </c:pt>
                <c:pt idx="7848">
                  <c:v>2.5661230000000001E-8</c:v>
                </c:pt>
                <c:pt idx="7849">
                  <c:v>2.566435E-8</c:v>
                </c:pt>
                <c:pt idx="7850">
                  <c:v>2.5667480000000002E-8</c:v>
                </c:pt>
                <c:pt idx="7851">
                  <c:v>2.56706E-8</c:v>
                </c:pt>
                <c:pt idx="7852">
                  <c:v>2.5673729999999999E-8</c:v>
                </c:pt>
                <c:pt idx="7853">
                  <c:v>2.5676850000000001E-8</c:v>
                </c:pt>
                <c:pt idx="7854">
                  <c:v>2.5679979999999999E-8</c:v>
                </c:pt>
                <c:pt idx="7855">
                  <c:v>2.5683100000000001E-8</c:v>
                </c:pt>
                <c:pt idx="7856">
                  <c:v>2.568623E-8</c:v>
                </c:pt>
                <c:pt idx="7857">
                  <c:v>2.5689349999999998E-8</c:v>
                </c:pt>
                <c:pt idx="7858">
                  <c:v>2.569248E-8</c:v>
                </c:pt>
                <c:pt idx="7859">
                  <c:v>2.5695599999999999E-8</c:v>
                </c:pt>
                <c:pt idx="7860">
                  <c:v>2.5698730000000001E-8</c:v>
                </c:pt>
                <c:pt idx="7861">
                  <c:v>2.5701849999999999E-8</c:v>
                </c:pt>
                <c:pt idx="7862">
                  <c:v>2.5704980000000001E-8</c:v>
                </c:pt>
                <c:pt idx="7863">
                  <c:v>2.57081E-8</c:v>
                </c:pt>
                <c:pt idx="7864">
                  <c:v>2.5711230000000002E-8</c:v>
                </c:pt>
                <c:pt idx="7865">
                  <c:v>2.571435E-8</c:v>
                </c:pt>
                <c:pt idx="7866">
                  <c:v>2.5717479999999999E-8</c:v>
                </c:pt>
                <c:pt idx="7867">
                  <c:v>2.5720600000000001E-8</c:v>
                </c:pt>
                <c:pt idx="7868">
                  <c:v>2.5723729999999999E-8</c:v>
                </c:pt>
                <c:pt idx="7869">
                  <c:v>2.5726850000000001E-8</c:v>
                </c:pt>
                <c:pt idx="7870">
                  <c:v>2.572998E-8</c:v>
                </c:pt>
                <c:pt idx="7871">
                  <c:v>2.5733100000000002E-8</c:v>
                </c:pt>
                <c:pt idx="7872">
                  <c:v>2.573623E-8</c:v>
                </c:pt>
                <c:pt idx="7873">
                  <c:v>2.5739349999999999E-8</c:v>
                </c:pt>
                <c:pt idx="7874">
                  <c:v>2.5742480000000001E-8</c:v>
                </c:pt>
                <c:pt idx="7875">
                  <c:v>2.5745599999999999E-8</c:v>
                </c:pt>
                <c:pt idx="7876">
                  <c:v>2.5748730000000001E-8</c:v>
                </c:pt>
                <c:pt idx="7877">
                  <c:v>2.575185E-8</c:v>
                </c:pt>
                <c:pt idx="7878">
                  <c:v>2.5754980000000002E-8</c:v>
                </c:pt>
                <c:pt idx="7879">
                  <c:v>2.57581E-8</c:v>
                </c:pt>
                <c:pt idx="7880">
                  <c:v>2.5761229999999999E-8</c:v>
                </c:pt>
                <c:pt idx="7881">
                  <c:v>2.5764350000000001E-8</c:v>
                </c:pt>
                <c:pt idx="7882">
                  <c:v>2.5767479999999999E-8</c:v>
                </c:pt>
                <c:pt idx="7883">
                  <c:v>2.5770600000000001E-8</c:v>
                </c:pt>
                <c:pt idx="7884">
                  <c:v>2.577373E-8</c:v>
                </c:pt>
                <c:pt idx="7885">
                  <c:v>2.5776850000000002E-8</c:v>
                </c:pt>
                <c:pt idx="7886">
                  <c:v>2.577998E-8</c:v>
                </c:pt>
                <c:pt idx="7887">
                  <c:v>2.5783099999999999E-8</c:v>
                </c:pt>
                <c:pt idx="7888">
                  <c:v>2.5786230000000001E-8</c:v>
                </c:pt>
                <c:pt idx="7889">
                  <c:v>2.5789349999999999E-8</c:v>
                </c:pt>
                <c:pt idx="7890">
                  <c:v>2.5792480000000001E-8</c:v>
                </c:pt>
                <c:pt idx="7891">
                  <c:v>2.57956E-8</c:v>
                </c:pt>
                <c:pt idx="7892">
                  <c:v>2.5798730000000002E-8</c:v>
                </c:pt>
                <c:pt idx="7893">
                  <c:v>2.580185E-8</c:v>
                </c:pt>
                <c:pt idx="7894">
                  <c:v>2.5804979999999999E-8</c:v>
                </c:pt>
                <c:pt idx="7895">
                  <c:v>2.5808100000000001E-8</c:v>
                </c:pt>
                <c:pt idx="7896">
                  <c:v>2.5811229999999999E-8</c:v>
                </c:pt>
                <c:pt idx="7897">
                  <c:v>2.5814350000000001E-8</c:v>
                </c:pt>
                <c:pt idx="7898">
                  <c:v>2.581748E-8</c:v>
                </c:pt>
                <c:pt idx="7899">
                  <c:v>2.5820600000000002E-8</c:v>
                </c:pt>
                <c:pt idx="7900">
                  <c:v>2.582373E-8</c:v>
                </c:pt>
                <c:pt idx="7901">
                  <c:v>2.5826849999999999E-8</c:v>
                </c:pt>
                <c:pt idx="7902">
                  <c:v>2.5829980000000001E-8</c:v>
                </c:pt>
                <c:pt idx="7903">
                  <c:v>2.5833099999999999E-8</c:v>
                </c:pt>
                <c:pt idx="7904">
                  <c:v>2.5836230000000001E-8</c:v>
                </c:pt>
                <c:pt idx="7905">
                  <c:v>2.583935E-8</c:v>
                </c:pt>
                <c:pt idx="7906">
                  <c:v>2.5842480000000002E-8</c:v>
                </c:pt>
                <c:pt idx="7907">
                  <c:v>2.58456E-8</c:v>
                </c:pt>
                <c:pt idx="7908">
                  <c:v>2.5848729999999999E-8</c:v>
                </c:pt>
                <c:pt idx="7909">
                  <c:v>2.5851850000000001E-8</c:v>
                </c:pt>
                <c:pt idx="7910">
                  <c:v>2.5854979999999999E-8</c:v>
                </c:pt>
                <c:pt idx="7911">
                  <c:v>2.5858100000000001E-8</c:v>
                </c:pt>
                <c:pt idx="7912">
                  <c:v>2.586123E-8</c:v>
                </c:pt>
                <c:pt idx="7913">
                  <c:v>2.5864350000000002E-8</c:v>
                </c:pt>
                <c:pt idx="7914">
                  <c:v>2.586748E-8</c:v>
                </c:pt>
                <c:pt idx="7915">
                  <c:v>2.5870599999999999E-8</c:v>
                </c:pt>
                <c:pt idx="7916">
                  <c:v>2.5873730000000001E-8</c:v>
                </c:pt>
                <c:pt idx="7917">
                  <c:v>2.5876849999999999E-8</c:v>
                </c:pt>
                <c:pt idx="7918">
                  <c:v>2.5879980000000001E-8</c:v>
                </c:pt>
                <c:pt idx="7919">
                  <c:v>2.58831E-8</c:v>
                </c:pt>
                <c:pt idx="7920">
                  <c:v>2.5886230000000002E-8</c:v>
                </c:pt>
                <c:pt idx="7921">
                  <c:v>2.588935E-8</c:v>
                </c:pt>
                <c:pt idx="7922">
                  <c:v>2.5892479999999999E-8</c:v>
                </c:pt>
                <c:pt idx="7923">
                  <c:v>2.5895600000000001E-8</c:v>
                </c:pt>
                <c:pt idx="7924">
                  <c:v>2.5898729999999999E-8</c:v>
                </c:pt>
                <c:pt idx="7925">
                  <c:v>2.5901850000000001E-8</c:v>
                </c:pt>
                <c:pt idx="7926">
                  <c:v>2.590498E-8</c:v>
                </c:pt>
                <c:pt idx="7927">
                  <c:v>2.5908100000000002E-8</c:v>
                </c:pt>
                <c:pt idx="7928">
                  <c:v>2.591123E-8</c:v>
                </c:pt>
                <c:pt idx="7929">
                  <c:v>2.5914349999999999E-8</c:v>
                </c:pt>
                <c:pt idx="7930">
                  <c:v>2.5917480000000001E-8</c:v>
                </c:pt>
                <c:pt idx="7931">
                  <c:v>2.5920599999999999E-8</c:v>
                </c:pt>
                <c:pt idx="7932">
                  <c:v>2.5923730000000001E-8</c:v>
                </c:pt>
                <c:pt idx="7933">
                  <c:v>2.592685E-8</c:v>
                </c:pt>
                <c:pt idx="7934">
                  <c:v>2.5929980000000001E-8</c:v>
                </c:pt>
                <c:pt idx="7935">
                  <c:v>2.59331E-8</c:v>
                </c:pt>
                <c:pt idx="7936">
                  <c:v>2.5936229999999999E-8</c:v>
                </c:pt>
                <c:pt idx="7937">
                  <c:v>2.5939350000000001E-8</c:v>
                </c:pt>
                <c:pt idx="7938">
                  <c:v>2.5942479999999999E-8</c:v>
                </c:pt>
                <c:pt idx="7939">
                  <c:v>2.5945600000000001E-8</c:v>
                </c:pt>
                <c:pt idx="7940">
                  <c:v>2.594873E-8</c:v>
                </c:pt>
                <c:pt idx="7941">
                  <c:v>2.5951850000000002E-8</c:v>
                </c:pt>
                <c:pt idx="7942">
                  <c:v>2.595498E-8</c:v>
                </c:pt>
                <c:pt idx="7943">
                  <c:v>2.5958099999999999E-8</c:v>
                </c:pt>
                <c:pt idx="7944">
                  <c:v>2.5961230000000001E-8</c:v>
                </c:pt>
                <c:pt idx="7945">
                  <c:v>2.5964349999999999E-8</c:v>
                </c:pt>
                <c:pt idx="7946">
                  <c:v>2.5967480000000001E-8</c:v>
                </c:pt>
                <c:pt idx="7947">
                  <c:v>2.59706E-8</c:v>
                </c:pt>
                <c:pt idx="7948">
                  <c:v>2.5973730000000001E-8</c:v>
                </c:pt>
                <c:pt idx="7949">
                  <c:v>2.597685E-8</c:v>
                </c:pt>
                <c:pt idx="7950">
                  <c:v>2.5979979999999999E-8</c:v>
                </c:pt>
                <c:pt idx="7951">
                  <c:v>2.5983100000000001E-8</c:v>
                </c:pt>
                <c:pt idx="7952">
                  <c:v>2.5986229999999999E-8</c:v>
                </c:pt>
                <c:pt idx="7953">
                  <c:v>2.5989350000000001E-8</c:v>
                </c:pt>
                <c:pt idx="7954">
                  <c:v>2.599248E-8</c:v>
                </c:pt>
                <c:pt idx="7955">
                  <c:v>2.5995600000000002E-8</c:v>
                </c:pt>
                <c:pt idx="7956">
                  <c:v>2.599873E-8</c:v>
                </c:pt>
                <c:pt idx="7957">
                  <c:v>2.6001849999999999E-8</c:v>
                </c:pt>
                <c:pt idx="7958">
                  <c:v>2.600498E-8</c:v>
                </c:pt>
                <c:pt idx="7959">
                  <c:v>2.6008099999999999E-8</c:v>
                </c:pt>
                <c:pt idx="7960">
                  <c:v>2.6011230000000001E-8</c:v>
                </c:pt>
                <c:pt idx="7961">
                  <c:v>2.601435E-8</c:v>
                </c:pt>
                <c:pt idx="7962">
                  <c:v>2.6017480000000001E-8</c:v>
                </c:pt>
                <c:pt idx="7963">
                  <c:v>2.60206E-8</c:v>
                </c:pt>
                <c:pt idx="7964">
                  <c:v>2.6023729999999999E-8</c:v>
                </c:pt>
                <c:pt idx="7965">
                  <c:v>2.6026850000000001E-8</c:v>
                </c:pt>
                <c:pt idx="7966">
                  <c:v>2.6029979999999999E-8</c:v>
                </c:pt>
                <c:pt idx="7967">
                  <c:v>2.6033100000000001E-8</c:v>
                </c:pt>
                <c:pt idx="7968">
                  <c:v>2.603623E-8</c:v>
                </c:pt>
                <c:pt idx="7969">
                  <c:v>2.6039350000000001E-8</c:v>
                </c:pt>
                <c:pt idx="7970">
                  <c:v>2.604248E-8</c:v>
                </c:pt>
                <c:pt idx="7971">
                  <c:v>2.6045599999999999E-8</c:v>
                </c:pt>
                <c:pt idx="7972">
                  <c:v>2.604873E-8</c:v>
                </c:pt>
                <c:pt idx="7973">
                  <c:v>2.6051849999999999E-8</c:v>
                </c:pt>
                <c:pt idx="7974">
                  <c:v>2.6054980000000001E-8</c:v>
                </c:pt>
                <c:pt idx="7975">
                  <c:v>2.60581E-8</c:v>
                </c:pt>
                <c:pt idx="7976">
                  <c:v>2.6061230000000001E-8</c:v>
                </c:pt>
                <c:pt idx="7977">
                  <c:v>2.606435E-8</c:v>
                </c:pt>
                <c:pt idx="7978">
                  <c:v>2.6067479999999999E-8</c:v>
                </c:pt>
                <c:pt idx="7979">
                  <c:v>2.6070600000000001E-8</c:v>
                </c:pt>
                <c:pt idx="7980">
                  <c:v>2.6073729999999999E-8</c:v>
                </c:pt>
                <c:pt idx="7981">
                  <c:v>2.6076850000000001E-8</c:v>
                </c:pt>
                <c:pt idx="7982">
                  <c:v>2.607998E-8</c:v>
                </c:pt>
                <c:pt idx="7983">
                  <c:v>2.6083100000000001E-8</c:v>
                </c:pt>
                <c:pt idx="7984">
                  <c:v>2.608623E-8</c:v>
                </c:pt>
                <c:pt idx="7985">
                  <c:v>2.6089349999999999E-8</c:v>
                </c:pt>
                <c:pt idx="7986">
                  <c:v>2.609248E-8</c:v>
                </c:pt>
                <c:pt idx="7987">
                  <c:v>2.6095599999999999E-8</c:v>
                </c:pt>
                <c:pt idx="7988">
                  <c:v>2.6098730000000001E-8</c:v>
                </c:pt>
                <c:pt idx="7989">
                  <c:v>2.610185E-8</c:v>
                </c:pt>
                <c:pt idx="7990">
                  <c:v>2.6104980000000001E-8</c:v>
                </c:pt>
                <c:pt idx="7991">
                  <c:v>2.61081E-8</c:v>
                </c:pt>
                <c:pt idx="7992">
                  <c:v>2.6111229999999999E-8</c:v>
                </c:pt>
                <c:pt idx="7993">
                  <c:v>2.6114350000000001E-8</c:v>
                </c:pt>
                <c:pt idx="7994">
                  <c:v>2.6117479999999999E-8</c:v>
                </c:pt>
                <c:pt idx="7995">
                  <c:v>2.6120600000000001E-8</c:v>
                </c:pt>
                <c:pt idx="7996">
                  <c:v>2.6123729999999999E-8</c:v>
                </c:pt>
                <c:pt idx="7997">
                  <c:v>2.6126850000000001E-8</c:v>
                </c:pt>
                <c:pt idx="7998">
                  <c:v>2.612998E-8</c:v>
                </c:pt>
                <c:pt idx="7999">
                  <c:v>2.6133099999999999E-8</c:v>
                </c:pt>
                <c:pt idx="8000">
                  <c:v>2.613623E-8</c:v>
                </c:pt>
                <c:pt idx="8001">
                  <c:v>2.6139349999999999E-8</c:v>
                </c:pt>
                <c:pt idx="8002">
                  <c:v>2.6142480000000001E-8</c:v>
                </c:pt>
                <c:pt idx="8003">
                  <c:v>2.61456E-8</c:v>
                </c:pt>
                <c:pt idx="8004">
                  <c:v>2.6148730000000001E-8</c:v>
                </c:pt>
                <c:pt idx="8005">
                  <c:v>2.615185E-8</c:v>
                </c:pt>
                <c:pt idx="8006">
                  <c:v>2.6154979999999999E-8</c:v>
                </c:pt>
                <c:pt idx="8007">
                  <c:v>2.61581E-8</c:v>
                </c:pt>
                <c:pt idx="8008">
                  <c:v>2.6161229999999999E-8</c:v>
                </c:pt>
                <c:pt idx="8009">
                  <c:v>2.6164350000000001E-8</c:v>
                </c:pt>
                <c:pt idx="8010">
                  <c:v>2.6167479999999999E-8</c:v>
                </c:pt>
                <c:pt idx="8011">
                  <c:v>2.6170600000000001E-8</c:v>
                </c:pt>
                <c:pt idx="8012">
                  <c:v>2.617373E-8</c:v>
                </c:pt>
                <c:pt idx="8013">
                  <c:v>2.6176849999999999E-8</c:v>
                </c:pt>
                <c:pt idx="8014">
                  <c:v>2.617998E-8</c:v>
                </c:pt>
                <c:pt idx="8015">
                  <c:v>2.6183099999999999E-8</c:v>
                </c:pt>
                <c:pt idx="8016">
                  <c:v>2.6186230000000001E-8</c:v>
                </c:pt>
                <c:pt idx="8017">
                  <c:v>2.618935E-8</c:v>
                </c:pt>
                <c:pt idx="8018">
                  <c:v>2.6192480000000001E-8</c:v>
                </c:pt>
                <c:pt idx="8019">
                  <c:v>2.61956E-8</c:v>
                </c:pt>
                <c:pt idx="8020">
                  <c:v>2.6198729999999999E-8</c:v>
                </c:pt>
                <c:pt idx="8021">
                  <c:v>2.620185E-8</c:v>
                </c:pt>
                <c:pt idx="8022">
                  <c:v>2.6204979999999999E-8</c:v>
                </c:pt>
                <c:pt idx="8023">
                  <c:v>2.6208100000000001E-8</c:v>
                </c:pt>
                <c:pt idx="8024">
                  <c:v>2.6211229999999999E-8</c:v>
                </c:pt>
                <c:pt idx="8025">
                  <c:v>2.6214350000000001E-8</c:v>
                </c:pt>
                <c:pt idx="8026">
                  <c:v>2.621748E-8</c:v>
                </c:pt>
                <c:pt idx="8027">
                  <c:v>2.6220599999999999E-8</c:v>
                </c:pt>
                <c:pt idx="8028">
                  <c:v>2.622373E-8</c:v>
                </c:pt>
                <c:pt idx="8029">
                  <c:v>2.6226849999999999E-8</c:v>
                </c:pt>
                <c:pt idx="8030">
                  <c:v>2.6229980000000001E-8</c:v>
                </c:pt>
                <c:pt idx="8031">
                  <c:v>2.62331E-8</c:v>
                </c:pt>
                <c:pt idx="8032">
                  <c:v>2.6236230000000001E-8</c:v>
                </c:pt>
                <c:pt idx="8033">
                  <c:v>2.623935E-8</c:v>
                </c:pt>
                <c:pt idx="8034">
                  <c:v>2.6242479999999998E-8</c:v>
                </c:pt>
                <c:pt idx="8035">
                  <c:v>2.62456E-8</c:v>
                </c:pt>
                <c:pt idx="8036">
                  <c:v>2.6248729999999999E-8</c:v>
                </c:pt>
                <c:pt idx="8037">
                  <c:v>2.6251850000000001E-8</c:v>
                </c:pt>
                <c:pt idx="8038">
                  <c:v>2.6254979999999999E-8</c:v>
                </c:pt>
                <c:pt idx="8039">
                  <c:v>2.6258100000000001E-8</c:v>
                </c:pt>
                <c:pt idx="8040">
                  <c:v>2.626123E-8</c:v>
                </c:pt>
                <c:pt idx="8041">
                  <c:v>2.6264349999999999E-8</c:v>
                </c:pt>
                <c:pt idx="8042">
                  <c:v>2.626748E-8</c:v>
                </c:pt>
                <c:pt idx="8043">
                  <c:v>2.6270599999999999E-8</c:v>
                </c:pt>
                <c:pt idx="8044">
                  <c:v>2.6273730000000001E-8</c:v>
                </c:pt>
                <c:pt idx="8045">
                  <c:v>2.6276849999999999E-8</c:v>
                </c:pt>
                <c:pt idx="8046">
                  <c:v>2.6279980000000001E-8</c:v>
                </c:pt>
                <c:pt idx="8047">
                  <c:v>2.62831E-8</c:v>
                </c:pt>
                <c:pt idx="8048">
                  <c:v>2.6286229999999998E-8</c:v>
                </c:pt>
                <c:pt idx="8049">
                  <c:v>2.628935E-8</c:v>
                </c:pt>
                <c:pt idx="8050">
                  <c:v>2.6292479999999999E-8</c:v>
                </c:pt>
                <c:pt idx="8051">
                  <c:v>2.6295600000000001E-8</c:v>
                </c:pt>
                <c:pt idx="8052">
                  <c:v>2.6298729999999999E-8</c:v>
                </c:pt>
                <c:pt idx="8053">
                  <c:v>2.6301850000000001E-8</c:v>
                </c:pt>
                <c:pt idx="8054">
                  <c:v>2.630498E-8</c:v>
                </c:pt>
                <c:pt idx="8055">
                  <c:v>2.6308099999999999E-8</c:v>
                </c:pt>
                <c:pt idx="8056">
                  <c:v>2.631123E-8</c:v>
                </c:pt>
                <c:pt idx="8057">
                  <c:v>2.6314349999999999E-8</c:v>
                </c:pt>
                <c:pt idx="8058">
                  <c:v>2.6317480000000001E-8</c:v>
                </c:pt>
                <c:pt idx="8059">
                  <c:v>2.6320599999999999E-8</c:v>
                </c:pt>
                <c:pt idx="8060">
                  <c:v>2.6323730000000001E-8</c:v>
                </c:pt>
                <c:pt idx="8061">
                  <c:v>2.632685E-8</c:v>
                </c:pt>
                <c:pt idx="8062">
                  <c:v>2.6329979999999998E-8</c:v>
                </c:pt>
                <c:pt idx="8063">
                  <c:v>2.63331E-8</c:v>
                </c:pt>
                <c:pt idx="8064">
                  <c:v>2.6336229999999999E-8</c:v>
                </c:pt>
                <c:pt idx="8065">
                  <c:v>2.6339350000000001E-8</c:v>
                </c:pt>
                <c:pt idx="8066">
                  <c:v>2.6342479999999999E-8</c:v>
                </c:pt>
                <c:pt idx="8067">
                  <c:v>2.6345600000000001E-8</c:v>
                </c:pt>
                <c:pt idx="8068">
                  <c:v>2.634873E-8</c:v>
                </c:pt>
                <c:pt idx="8069">
                  <c:v>2.6351849999999998E-8</c:v>
                </c:pt>
                <c:pt idx="8070">
                  <c:v>2.635498E-8</c:v>
                </c:pt>
                <c:pt idx="8071">
                  <c:v>2.6358099999999999E-8</c:v>
                </c:pt>
                <c:pt idx="8072">
                  <c:v>2.6361230000000001E-8</c:v>
                </c:pt>
                <c:pt idx="8073">
                  <c:v>2.6364349999999999E-8</c:v>
                </c:pt>
                <c:pt idx="8074">
                  <c:v>2.6367480000000001E-8</c:v>
                </c:pt>
                <c:pt idx="8075">
                  <c:v>2.63706E-8</c:v>
                </c:pt>
                <c:pt idx="8076">
                  <c:v>2.6373729999999998E-8</c:v>
                </c:pt>
                <c:pt idx="8077">
                  <c:v>2.637685E-8</c:v>
                </c:pt>
                <c:pt idx="8078">
                  <c:v>2.6379979999999999E-8</c:v>
                </c:pt>
                <c:pt idx="8079">
                  <c:v>2.6383100000000001E-8</c:v>
                </c:pt>
                <c:pt idx="8080">
                  <c:v>2.6386229999999999E-8</c:v>
                </c:pt>
                <c:pt idx="8081">
                  <c:v>2.6389350000000001E-8</c:v>
                </c:pt>
                <c:pt idx="8082">
                  <c:v>2.639248E-8</c:v>
                </c:pt>
                <c:pt idx="8083">
                  <c:v>2.6395599999999998E-8</c:v>
                </c:pt>
                <c:pt idx="8084">
                  <c:v>2.639873E-8</c:v>
                </c:pt>
                <c:pt idx="8085">
                  <c:v>2.6401849999999999E-8</c:v>
                </c:pt>
                <c:pt idx="8086">
                  <c:v>2.6404980000000001E-8</c:v>
                </c:pt>
                <c:pt idx="8087">
                  <c:v>2.6408099999999999E-8</c:v>
                </c:pt>
                <c:pt idx="8088">
                  <c:v>2.6411230000000001E-8</c:v>
                </c:pt>
                <c:pt idx="8089">
                  <c:v>2.641435E-8</c:v>
                </c:pt>
                <c:pt idx="8090">
                  <c:v>2.6417479999999998E-8</c:v>
                </c:pt>
                <c:pt idx="8091">
                  <c:v>2.64206E-8</c:v>
                </c:pt>
                <c:pt idx="8092">
                  <c:v>2.6423729999999999E-8</c:v>
                </c:pt>
                <c:pt idx="8093">
                  <c:v>2.6426850000000001E-8</c:v>
                </c:pt>
                <c:pt idx="8094">
                  <c:v>2.6429979999999999E-8</c:v>
                </c:pt>
                <c:pt idx="8095">
                  <c:v>2.6433100000000001E-8</c:v>
                </c:pt>
                <c:pt idx="8096">
                  <c:v>2.643623E-8</c:v>
                </c:pt>
                <c:pt idx="8097">
                  <c:v>2.6439349999999998E-8</c:v>
                </c:pt>
                <c:pt idx="8098">
                  <c:v>2.644248E-8</c:v>
                </c:pt>
                <c:pt idx="8099">
                  <c:v>2.6445599999999999E-8</c:v>
                </c:pt>
                <c:pt idx="8100">
                  <c:v>2.6448730000000001E-8</c:v>
                </c:pt>
                <c:pt idx="8101">
                  <c:v>2.6451849999999999E-8</c:v>
                </c:pt>
                <c:pt idx="8102">
                  <c:v>2.6454980000000001E-8</c:v>
                </c:pt>
                <c:pt idx="8103">
                  <c:v>2.64581E-8</c:v>
                </c:pt>
                <c:pt idx="8104">
                  <c:v>2.6461229999999998E-8</c:v>
                </c:pt>
                <c:pt idx="8105">
                  <c:v>2.646435E-8</c:v>
                </c:pt>
                <c:pt idx="8106">
                  <c:v>2.6467479999999999E-8</c:v>
                </c:pt>
                <c:pt idx="8107">
                  <c:v>2.6470600000000001E-8</c:v>
                </c:pt>
                <c:pt idx="8108">
                  <c:v>2.6473729999999999E-8</c:v>
                </c:pt>
                <c:pt idx="8109">
                  <c:v>2.6476850000000001E-8</c:v>
                </c:pt>
                <c:pt idx="8110">
                  <c:v>2.647998E-8</c:v>
                </c:pt>
                <c:pt idx="8111">
                  <c:v>2.6483099999999998E-8</c:v>
                </c:pt>
                <c:pt idx="8112">
                  <c:v>2.648623E-8</c:v>
                </c:pt>
                <c:pt idx="8113">
                  <c:v>2.6489349999999999E-8</c:v>
                </c:pt>
                <c:pt idx="8114">
                  <c:v>2.6492480000000001E-8</c:v>
                </c:pt>
                <c:pt idx="8115">
                  <c:v>2.6495599999999999E-8</c:v>
                </c:pt>
                <c:pt idx="8116">
                  <c:v>2.6498730000000001E-8</c:v>
                </c:pt>
                <c:pt idx="8117">
                  <c:v>2.650185E-8</c:v>
                </c:pt>
                <c:pt idx="8118">
                  <c:v>2.6504979999999998E-8</c:v>
                </c:pt>
                <c:pt idx="8119">
                  <c:v>2.65081E-8</c:v>
                </c:pt>
                <c:pt idx="8120">
                  <c:v>2.6511229999999999E-8</c:v>
                </c:pt>
                <c:pt idx="8121">
                  <c:v>2.6514350000000001E-8</c:v>
                </c:pt>
                <c:pt idx="8122">
                  <c:v>2.6517479999999999E-8</c:v>
                </c:pt>
                <c:pt idx="8123">
                  <c:v>2.6520600000000001E-8</c:v>
                </c:pt>
                <c:pt idx="8124">
                  <c:v>2.652373E-8</c:v>
                </c:pt>
                <c:pt idx="8125">
                  <c:v>2.6526849999999998E-8</c:v>
                </c:pt>
                <c:pt idx="8126">
                  <c:v>2.652998E-8</c:v>
                </c:pt>
                <c:pt idx="8127">
                  <c:v>2.6533099999999999E-8</c:v>
                </c:pt>
                <c:pt idx="8128">
                  <c:v>2.6536230000000001E-8</c:v>
                </c:pt>
                <c:pt idx="8129">
                  <c:v>2.6539349999999999E-8</c:v>
                </c:pt>
                <c:pt idx="8130">
                  <c:v>2.6542480000000001E-8</c:v>
                </c:pt>
                <c:pt idx="8131">
                  <c:v>2.65456E-8</c:v>
                </c:pt>
                <c:pt idx="8132">
                  <c:v>2.6548730000000002E-8</c:v>
                </c:pt>
                <c:pt idx="8133">
                  <c:v>2.655185E-8</c:v>
                </c:pt>
                <c:pt idx="8134">
                  <c:v>2.6554979999999999E-8</c:v>
                </c:pt>
                <c:pt idx="8135">
                  <c:v>2.6558100000000001E-8</c:v>
                </c:pt>
                <c:pt idx="8136">
                  <c:v>2.6561229999999999E-8</c:v>
                </c:pt>
                <c:pt idx="8137">
                  <c:v>2.6564350000000001E-8</c:v>
                </c:pt>
                <c:pt idx="8138">
                  <c:v>2.656748E-8</c:v>
                </c:pt>
                <c:pt idx="8139">
                  <c:v>2.6570599999999998E-8</c:v>
                </c:pt>
                <c:pt idx="8140">
                  <c:v>2.657373E-8</c:v>
                </c:pt>
                <c:pt idx="8141">
                  <c:v>2.6576849999999999E-8</c:v>
                </c:pt>
                <c:pt idx="8142">
                  <c:v>2.6579980000000001E-8</c:v>
                </c:pt>
                <c:pt idx="8143">
                  <c:v>2.6583099999999999E-8</c:v>
                </c:pt>
                <c:pt idx="8144">
                  <c:v>2.6586230000000001E-8</c:v>
                </c:pt>
                <c:pt idx="8145">
                  <c:v>2.658935E-8</c:v>
                </c:pt>
                <c:pt idx="8146">
                  <c:v>2.6592480000000002E-8</c:v>
                </c:pt>
                <c:pt idx="8147">
                  <c:v>2.65956E-8</c:v>
                </c:pt>
                <c:pt idx="8148">
                  <c:v>2.6598729999999999E-8</c:v>
                </c:pt>
                <c:pt idx="8149">
                  <c:v>2.6601850000000001E-8</c:v>
                </c:pt>
                <c:pt idx="8150">
                  <c:v>2.6604979999999999E-8</c:v>
                </c:pt>
                <c:pt idx="8151">
                  <c:v>2.6608100000000001E-8</c:v>
                </c:pt>
                <c:pt idx="8152">
                  <c:v>2.661123E-8</c:v>
                </c:pt>
                <c:pt idx="8153">
                  <c:v>2.6614349999999998E-8</c:v>
                </c:pt>
                <c:pt idx="8154">
                  <c:v>2.661748E-8</c:v>
                </c:pt>
                <c:pt idx="8155">
                  <c:v>2.6620599999999999E-8</c:v>
                </c:pt>
                <c:pt idx="8156">
                  <c:v>2.6623730000000001E-8</c:v>
                </c:pt>
                <c:pt idx="8157">
                  <c:v>2.6626849999999999E-8</c:v>
                </c:pt>
                <c:pt idx="8158">
                  <c:v>2.6629980000000001E-8</c:v>
                </c:pt>
                <c:pt idx="8159">
                  <c:v>2.66331E-8</c:v>
                </c:pt>
                <c:pt idx="8160">
                  <c:v>2.6636230000000002E-8</c:v>
                </c:pt>
                <c:pt idx="8161">
                  <c:v>2.663935E-8</c:v>
                </c:pt>
                <c:pt idx="8162">
                  <c:v>2.6642479999999999E-8</c:v>
                </c:pt>
                <c:pt idx="8163">
                  <c:v>2.6645600000000001E-8</c:v>
                </c:pt>
                <c:pt idx="8164">
                  <c:v>2.6648729999999999E-8</c:v>
                </c:pt>
                <c:pt idx="8165">
                  <c:v>2.6651850000000001E-8</c:v>
                </c:pt>
                <c:pt idx="8166">
                  <c:v>2.665498E-8</c:v>
                </c:pt>
                <c:pt idx="8167">
                  <c:v>2.6658100000000002E-8</c:v>
                </c:pt>
                <c:pt idx="8168">
                  <c:v>2.666123E-8</c:v>
                </c:pt>
                <c:pt idx="8169">
                  <c:v>2.6664349999999999E-8</c:v>
                </c:pt>
                <c:pt idx="8170">
                  <c:v>2.6667480000000001E-8</c:v>
                </c:pt>
                <c:pt idx="8171">
                  <c:v>2.6670599999999999E-8</c:v>
                </c:pt>
                <c:pt idx="8172">
                  <c:v>2.6673730000000001E-8</c:v>
                </c:pt>
                <c:pt idx="8173">
                  <c:v>2.667685E-8</c:v>
                </c:pt>
                <c:pt idx="8174">
                  <c:v>2.6679980000000002E-8</c:v>
                </c:pt>
                <c:pt idx="8175">
                  <c:v>2.66831E-8</c:v>
                </c:pt>
                <c:pt idx="8176">
                  <c:v>2.6686229999999999E-8</c:v>
                </c:pt>
                <c:pt idx="8177">
                  <c:v>2.6689350000000001E-8</c:v>
                </c:pt>
                <c:pt idx="8178">
                  <c:v>2.6692479999999999E-8</c:v>
                </c:pt>
                <c:pt idx="8179">
                  <c:v>2.6695600000000001E-8</c:v>
                </c:pt>
                <c:pt idx="8180">
                  <c:v>2.669873E-8</c:v>
                </c:pt>
                <c:pt idx="8181">
                  <c:v>2.6701850000000002E-8</c:v>
                </c:pt>
                <c:pt idx="8182">
                  <c:v>2.670498E-8</c:v>
                </c:pt>
                <c:pt idx="8183">
                  <c:v>2.6708099999999999E-8</c:v>
                </c:pt>
                <c:pt idx="8184">
                  <c:v>2.6711230000000001E-8</c:v>
                </c:pt>
                <c:pt idx="8185">
                  <c:v>2.6714349999999999E-8</c:v>
                </c:pt>
                <c:pt idx="8186">
                  <c:v>2.6717480000000001E-8</c:v>
                </c:pt>
                <c:pt idx="8187">
                  <c:v>2.67206E-8</c:v>
                </c:pt>
                <c:pt idx="8188">
                  <c:v>2.6723730000000002E-8</c:v>
                </c:pt>
                <c:pt idx="8189">
                  <c:v>2.672685E-8</c:v>
                </c:pt>
                <c:pt idx="8190">
                  <c:v>2.6729979999999999E-8</c:v>
                </c:pt>
                <c:pt idx="8191">
                  <c:v>2.6733100000000001E-8</c:v>
                </c:pt>
                <c:pt idx="8192">
                  <c:v>2.6736229999999999E-8</c:v>
                </c:pt>
                <c:pt idx="8193">
                  <c:v>2.6739350000000001E-8</c:v>
                </c:pt>
                <c:pt idx="8194">
                  <c:v>2.674248E-8</c:v>
                </c:pt>
                <c:pt idx="8195">
                  <c:v>2.6745600000000002E-8</c:v>
                </c:pt>
                <c:pt idx="8196">
                  <c:v>2.674873E-8</c:v>
                </c:pt>
                <c:pt idx="8197">
                  <c:v>2.6751849999999999E-8</c:v>
                </c:pt>
                <c:pt idx="8198">
                  <c:v>2.6754980000000001E-8</c:v>
                </c:pt>
                <c:pt idx="8199">
                  <c:v>2.6758099999999999E-8</c:v>
                </c:pt>
                <c:pt idx="8200">
                  <c:v>2.6761230000000001E-8</c:v>
                </c:pt>
                <c:pt idx="8201">
                  <c:v>2.676435E-8</c:v>
                </c:pt>
                <c:pt idx="8202">
                  <c:v>2.6767480000000002E-8</c:v>
                </c:pt>
                <c:pt idx="8203">
                  <c:v>2.67706E-8</c:v>
                </c:pt>
                <c:pt idx="8204">
                  <c:v>2.6773729999999999E-8</c:v>
                </c:pt>
                <c:pt idx="8205">
                  <c:v>2.6776850000000001E-8</c:v>
                </c:pt>
                <c:pt idx="8206">
                  <c:v>2.6779979999999999E-8</c:v>
                </c:pt>
                <c:pt idx="8207">
                  <c:v>2.6783100000000001E-8</c:v>
                </c:pt>
                <c:pt idx="8208">
                  <c:v>2.678623E-8</c:v>
                </c:pt>
                <c:pt idx="8209">
                  <c:v>2.6789350000000002E-8</c:v>
                </c:pt>
                <c:pt idx="8210">
                  <c:v>2.679248E-8</c:v>
                </c:pt>
                <c:pt idx="8211">
                  <c:v>2.6795599999999999E-8</c:v>
                </c:pt>
                <c:pt idx="8212">
                  <c:v>2.6798730000000001E-8</c:v>
                </c:pt>
                <c:pt idx="8213">
                  <c:v>2.6801849999999999E-8</c:v>
                </c:pt>
                <c:pt idx="8214">
                  <c:v>2.6804980000000001E-8</c:v>
                </c:pt>
                <c:pt idx="8215">
                  <c:v>2.68081E-8</c:v>
                </c:pt>
                <c:pt idx="8216">
                  <c:v>2.6811230000000002E-8</c:v>
                </c:pt>
                <c:pt idx="8217">
                  <c:v>2.681435E-8</c:v>
                </c:pt>
                <c:pt idx="8218">
                  <c:v>2.6817479999999999E-8</c:v>
                </c:pt>
                <c:pt idx="8219">
                  <c:v>2.6820600000000001E-8</c:v>
                </c:pt>
                <c:pt idx="8220">
                  <c:v>2.6823729999999999E-8</c:v>
                </c:pt>
                <c:pt idx="8221">
                  <c:v>2.6826850000000001E-8</c:v>
                </c:pt>
                <c:pt idx="8222">
                  <c:v>2.682998E-8</c:v>
                </c:pt>
                <c:pt idx="8223">
                  <c:v>2.6833100000000002E-8</c:v>
                </c:pt>
                <c:pt idx="8224">
                  <c:v>2.683623E-8</c:v>
                </c:pt>
                <c:pt idx="8225">
                  <c:v>2.6839349999999999E-8</c:v>
                </c:pt>
                <c:pt idx="8226">
                  <c:v>2.6842480000000001E-8</c:v>
                </c:pt>
                <c:pt idx="8227">
                  <c:v>2.6845599999999999E-8</c:v>
                </c:pt>
                <c:pt idx="8228">
                  <c:v>2.6848730000000001E-8</c:v>
                </c:pt>
                <c:pt idx="8229">
                  <c:v>2.685185E-8</c:v>
                </c:pt>
                <c:pt idx="8230">
                  <c:v>2.6854980000000001E-8</c:v>
                </c:pt>
                <c:pt idx="8231">
                  <c:v>2.68581E-8</c:v>
                </c:pt>
                <c:pt idx="8232">
                  <c:v>2.6861229999999999E-8</c:v>
                </c:pt>
                <c:pt idx="8233">
                  <c:v>2.6864350000000001E-8</c:v>
                </c:pt>
                <c:pt idx="8234">
                  <c:v>2.6867479999999999E-8</c:v>
                </c:pt>
                <c:pt idx="8235">
                  <c:v>2.6870600000000001E-8</c:v>
                </c:pt>
                <c:pt idx="8236">
                  <c:v>2.687373E-8</c:v>
                </c:pt>
                <c:pt idx="8237">
                  <c:v>2.6876850000000002E-8</c:v>
                </c:pt>
                <c:pt idx="8238">
                  <c:v>2.687998E-8</c:v>
                </c:pt>
                <c:pt idx="8239">
                  <c:v>2.6883099999999999E-8</c:v>
                </c:pt>
                <c:pt idx="8240">
                  <c:v>2.6886230000000001E-8</c:v>
                </c:pt>
                <c:pt idx="8241">
                  <c:v>2.6889349999999999E-8</c:v>
                </c:pt>
                <c:pt idx="8242">
                  <c:v>2.6892480000000001E-8</c:v>
                </c:pt>
                <c:pt idx="8243">
                  <c:v>2.68956E-8</c:v>
                </c:pt>
                <c:pt idx="8244">
                  <c:v>2.6898730000000001E-8</c:v>
                </c:pt>
                <c:pt idx="8245">
                  <c:v>2.690185E-8</c:v>
                </c:pt>
                <c:pt idx="8246">
                  <c:v>2.6904979999999999E-8</c:v>
                </c:pt>
                <c:pt idx="8247">
                  <c:v>2.6908100000000001E-8</c:v>
                </c:pt>
                <c:pt idx="8248">
                  <c:v>2.6911229999999999E-8</c:v>
                </c:pt>
                <c:pt idx="8249">
                  <c:v>2.6914350000000001E-8</c:v>
                </c:pt>
                <c:pt idx="8250">
                  <c:v>2.691748E-8</c:v>
                </c:pt>
                <c:pt idx="8251">
                  <c:v>2.6920600000000002E-8</c:v>
                </c:pt>
                <c:pt idx="8252">
                  <c:v>2.692373E-8</c:v>
                </c:pt>
                <c:pt idx="8253">
                  <c:v>2.6926849999999999E-8</c:v>
                </c:pt>
                <c:pt idx="8254">
                  <c:v>2.6929980000000001E-8</c:v>
                </c:pt>
                <c:pt idx="8255">
                  <c:v>2.6933099999999999E-8</c:v>
                </c:pt>
                <c:pt idx="8256">
                  <c:v>2.6936230000000001E-8</c:v>
                </c:pt>
                <c:pt idx="8257">
                  <c:v>2.693935E-8</c:v>
                </c:pt>
                <c:pt idx="8258">
                  <c:v>2.6942480000000001E-8</c:v>
                </c:pt>
                <c:pt idx="8259">
                  <c:v>2.69456E-8</c:v>
                </c:pt>
                <c:pt idx="8260">
                  <c:v>2.6948729999999999E-8</c:v>
                </c:pt>
                <c:pt idx="8261">
                  <c:v>2.6951850000000001E-8</c:v>
                </c:pt>
                <c:pt idx="8262">
                  <c:v>2.6954979999999999E-8</c:v>
                </c:pt>
                <c:pt idx="8263">
                  <c:v>2.6958100000000001E-8</c:v>
                </c:pt>
                <c:pt idx="8264">
                  <c:v>2.696123E-8</c:v>
                </c:pt>
                <c:pt idx="8265">
                  <c:v>2.6964350000000001E-8</c:v>
                </c:pt>
                <c:pt idx="8266">
                  <c:v>2.696748E-8</c:v>
                </c:pt>
                <c:pt idx="8267">
                  <c:v>2.6970599999999999E-8</c:v>
                </c:pt>
                <c:pt idx="8268">
                  <c:v>2.697373E-8</c:v>
                </c:pt>
                <c:pt idx="8269">
                  <c:v>2.6976849999999999E-8</c:v>
                </c:pt>
                <c:pt idx="8270">
                  <c:v>2.6979980000000001E-8</c:v>
                </c:pt>
                <c:pt idx="8271">
                  <c:v>2.69831E-8</c:v>
                </c:pt>
                <c:pt idx="8272">
                  <c:v>2.6986230000000001E-8</c:v>
                </c:pt>
                <c:pt idx="8273">
                  <c:v>2.698935E-8</c:v>
                </c:pt>
                <c:pt idx="8274">
                  <c:v>2.6992479999999999E-8</c:v>
                </c:pt>
                <c:pt idx="8275">
                  <c:v>2.6995600000000001E-8</c:v>
                </c:pt>
                <c:pt idx="8276">
                  <c:v>2.6998729999999999E-8</c:v>
                </c:pt>
                <c:pt idx="8277">
                  <c:v>2.7001850000000001E-8</c:v>
                </c:pt>
                <c:pt idx="8278">
                  <c:v>2.700498E-8</c:v>
                </c:pt>
                <c:pt idx="8279">
                  <c:v>2.7008100000000001E-8</c:v>
                </c:pt>
                <c:pt idx="8280">
                  <c:v>2.701123E-8</c:v>
                </c:pt>
                <c:pt idx="8281">
                  <c:v>2.7014349999999999E-8</c:v>
                </c:pt>
                <c:pt idx="8282">
                  <c:v>2.701748E-8</c:v>
                </c:pt>
                <c:pt idx="8283">
                  <c:v>2.7020599999999999E-8</c:v>
                </c:pt>
                <c:pt idx="8284">
                  <c:v>2.7023730000000001E-8</c:v>
                </c:pt>
                <c:pt idx="8285">
                  <c:v>2.702685E-8</c:v>
                </c:pt>
                <c:pt idx="8286">
                  <c:v>2.7029980000000001E-8</c:v>
                </c:pt>
                <c:pt idx="8287">
                  <c:v>2.70331E-8</c:v>
                </c:pt>
                <c:pt idx="8288">
                  <c:v>2.7036229999999999E-8</c:v>
                </c:pt>
                <c:pt idx="8289">
                  <c:v>2.7039350000000001E-8</c:v>
                </c:pt>
                <c:pt idx="8290">
                  <c:v>2.7042479999999999E-8</c:v>
                </c:pt>
                <c:pt idx="8291">
                  <c:v>2.7045600000000001E-8</c:v>
                </c:pt>
                <c:pt idx="8292">
                  <c:v>2.704873E-8</c:v>
                </c:pt>
                <c:pt idx="8293">
                  <c:v>2.7051850000000001E-8</c:v>
                </c:pt>
                <c:pt idx="8294">
                  <c:v>2.705498E-8</c:v>
                </c:pt>
                <c:pt idx="8295">
                  <c:v>2.7058099999999999E-8</c:v>
                </c:pt>
                <c:pt idx="8296">
                  <c:v>2.706123E-8</c:v>
                </c:pt>
                <c:pt idx="8297">
                  <c:v>2.7064349999999999E-8</c:v>
                </c:pt>
                <c:pt idx="8298">
                  <c:v>2.7067480000000001E-8</c:v>
                </c:pt>
                <c:pt idx="8299">
                  <c:v>2.70706E-8</c:v>
                </c:pt>
                <c:pt idx="8300">
                  <c:v>2.7073730000000001E-8</c:v>
                </c:pt>
                <c:pt idx="8301">
                  <c:v>2.707685E-8</c:v>
                </c:pt>
                <c:pt idx="8302">
                  <c:v>2.7079979999999999E-8</c:v>
                </c:pt>
                <c:pt idx="8303">
                  <c:v>2.70831E-8</c:v>
                </c:pt>
                <c:pt idx="8304">
                  <c:v>2.7086229999999999E-8</c:v>
                </c:pt>
                <c:pt idx="8305">
                  <c:v>2.7089350000000001E-8</c:v>
                </c:pt>
                <c:pt idx="8306">
                  <c:v>2.7092479999999999E-8</c:v>
                </c:pt>
                <c:pt idx="8307">
                  <c:v>2.7095600000000001E-8</c:v>
                </c:pt>
                <c:pt idx="8308">
                  <c:v>2.709873E-8</c:v>
                </c:pt>
                <c:pt idx="8309">
                  <c:v>2.7101849999999999E-8</c:v>
                </c:pt>
                <c:pt idx="8310">
                  <c:v>2.710498E-8</c:v>
                </c:pt>
                <c:pt idx="8311">
                  <c:v>2.7108099999999999E-8</c:v>
                </c:pt>
                <c:pt idx="8312">
                  <c:v>2.7111230000000001E-8</c:v>
                </c:pt>
                <c:pt idx="8313">
                  <c:v>2.711435E-8</c:v>
                </c:pt>
                <c:pt idx="8314">
                  <c:v>2.7117480000000001E-8</c:v>
                </c:pt>
                <c:pt idx="8315">
                  <c:v>2.71206E-8</c:v>
                </c:pt>
                <c:pt idx="8316">
                  <c:v>2.7123729999999999E-8</c:v>
                </c:pt>
                <c:pt idx="8317">
                  <c:v>2.712685E-8</c:v>
                </c:pt>
                <c:pt idx="8318">
                  <c:v>2.7129979999999999E-8</c:v>
                </c:pt>
                <c:pt idx="8319">
                  <c:v>2.7133100000000001E-8</c:v>
                </c:pt>
                <c:pt idx="8320">
                  <c:v>2.7136229999999999E-8</c:v>
                </c:pt>
                <c:pt idx="8321">
                  <c:v>2.7139350000000001E-8</c:v>
                </c:pt>
                <c:pt idx="8322">
                  <c:v>2.714248E-8</c:v>
                </c:pt>
                <c:pt idx="8323">
                  <c:v>2.7145599999999999E-8</c:v>
                </c:pt>
                <c:pt idx="8324">
                  <c:v>2.714873E-8</c:v>
                </c:pt>
                <c:pt idx="8325">
                  <c:v>2.7151849999999999E-8</c:v>
                </c:pt>
                <c:pt idx="8326">
                  <c:v>2.7154980000000001E-8</c:v>
                </c:pt>
                <c:pt idx="8327">
                  <c:v>2.71581E-8</c:v>
                </c:pt>
                <c:pt idx="8328">
                  <c:v>2.7161230000000001E-8</c:v>
                </c:pt>
                <c:pt idx="8329">
                  <c:v>2.716435E-8</c:v>
                </c:pt>
                <c:pt idx="8330">
                  <c:v>2.7167479999999999E-8</c:v>
                </c:pt>
                <c:pt idx="8331">
                  <c:v>2.71706E-8</c:v>
                </c:pt>
                <c:pt idx="8332">
                  <c:v>2.7173729999999999E-8</c:v>
                </c:pt>
                <c:pt idx="8333">
                  <c:v>2.7176850000000001E-8</c:v>
                </c:pt>
                <c:pt idx="8334">
                  <c:v>2.7179979999999999E-8</c:v>
                </c:pt>
                <c:pt idx="8335">
                  <c:v>2.7183100000000001E-8</c:v>
                </c:pt>
                <c:pt idx="8336">
                  <c:v>2.718623E-8</c:v>
                </c:pt>
                <c:pt idx="8337">
                  <c:v>2.7189349999999999E-8</c:v>
                </c:pt>
                <c:pt idx="8338">
                  <c:v>2.719248E-8</c:v>
                </c:pt>
                <c:pt idx="8339">
                  <c:v>2.7195599999999999E-8</c:v>
                </c:pt>
                <c:pt idx="8340">
                  <c:v>2.7198730000000001E-8</c:v>
                </c:pt>
                <c:pt idx="8341">
                  <c:v>2.7201849999999999E-8</c:v>
                </c:pt>
                <c:pt idx="8342">
                  <c:v>2.7204980000000001E-8</c:v>
                </c:pt>
                <c:pt idx="8343">
                  <c:v>2.72081E-8</c:v>
                </c:pt>
                <c:pt idx="8344">
                  <c:v>2.7211229999999998E-8</c:v>
                </c:pt>
                <c:pt idx="8345">
                  <c:v>2.721435E-8</c:v>
                </c:pt>
                <c:pt idx="8346">
                  <c:v>2.7217479999999999E-8</c:v>
                </c:pt>
                <c:pt idx="8347">
                  <c:v>2.7220600000000001E-8</c:v>
                </c:pt>
                <c:pt idx="8348">
                  <c:v>2.7223729999999999E-8</c:v>
                </c:pt>
                <c:pt idx="8349">
                  <c:v>2.7226850000000001E-8</c:v>
                </c:pt>
                <c:pt idx="8350">
                  <c:v>2.722998E-8</c:v>
                </c:pt>
                <c:pt idx="8351">
                  <c:v>2.7233099999999999E-8</c:v>
                </c:pt>
                <c:pt idx="8352">
                  <c:v>2.723623E-8</c:v>
                </c:pt>
                <c:pt idx="8353">
                  <c:v>2.7239349999999999E-8</c:v>
                </c:pt>
                <c:pt idx="8354">
                  <c:v>2.7242480000000001E-8</c:v>
                </c:pt>
                <c:pt idx="8355">
                  <c:v>2.7245599999999999E-8</c:v>
                </c:pt>
                <c:pt idx="8356">
                  <c:v>2.7248730000000001E-8</c:v>
                </c:pt>
                <c:pt idx="8357">
                  <c:v>2.725185E-8</c:v>
                </c:pt>
                <c:pt idx="8358">
                  <c:v>2.7254979999999998E-8</c:v>
                </c:pt>
                <c:pt idx="8359">
                  <c:v>2.72581E-8</c:v>
                </c:pt>
                <c:pt idx="8360">
                  <c:v>2.7261229999999999E-8</c:v>
                </c:pt>
                <c:pt idx="8361">
                  <c:v>2.7264350000000001E-8</c:v>
                </c:pt>
                <c:pt idx="8362">
                  <c:v>2.7267479999999999E-8</c:v>
                </c:pt>
                <c:pt idx="8363">
                  <c:v>2.7270600000000001E-8</c:v>
                </c:pt>
                <c:pt idx="8364">
                  <c:v>2.727373E-8</c:v>
                </c:pt>
                <c:pt idx="8365">
                  <c:v>2.7276849999999999E-8</c:v>
                </c:pt>
                <c:pt idx="8366">
                  <c:v>2.727998E-8</c:v>
                </c:pt>
                <c:pt idx="8367">
                  <c:v>2.7283099999999999E-8</c:v>
                </c:pt>
                <c:pt idx="8368">
                  <c:v>2.7286230000000001E-8</c:v>
                </c:pt>
                <c:pt idx="8369">
                  <c:v>2.7289349999999999E-8</c:v>
                </c:pt>
                <c:pt idx="8370">
                  <c:v>2.7292480000000001E-8</c:v>
                </c:pt>
                <c:pt idx="8371">
                  <c:v>2.72956E-8</c:v>
                </c:pt>
                <c:pt idx="8372">
                  <c:v>2.7298729999999998E-8</c:v>
                </c:pt>
                <c:pt idx="8373">
                  <c:v>2.730185E-8</c:v>
                </c:pt>
                <c:pt idx="8374">
                  <c:v>2.7304979999999999E-8</c:v>
                </c:pt>
                <c:pt idx="8375">
                  <c:v>2.7308100000000001E-8</c:v>
                </c:pt>
                <c:pt idx="8376">
                  <c:v>2.7311229999999999E-8</c:v>
                </c:pt>
                <c:pt idx="8377">
                  <c:v>2.7314350000000001E-8</c:v>
                </c:pt>
                <c:pt idx="8378">
                  <c:v>2.731748E-8</c:v>
                </c:pt>
                <c:pt idx="8379">
                  <c:v>2.7320599999999998E-8</c:v>
                </c:pt>
                <c:pt idx="8380">
                  <c:v>2.732373E-8</c:v>
                </c:pt>
                <c:pt idx="8381">
                  <c:v>2.7326849999999999E-8</c:v>
                </c:pt>
                <c:pt idx="8382">
                  <c:v>2.7329980000000001E-8</c:v>
                </c:pt>
                <c:pt idx="8383">
                  <c:v>2.7333099999999999E-8</c:v>
                </c:pt>
                <c:pt idx="8384">
                  <c:v>2.7336230000000001E-8</c:v>
                </c:pt>
                <c:pt idx="8385">
                  <c:v>2.733935E-8</c:v>
                </c:pt>
                <c:pt idx="8386">
                  <c:v>2.7342479999999998E-8</c:v>
                </c:pt>
                <c:pt idx="8387">
                  <c:v>2.73456E-8</c:v>
                </c:pt>
                <c:pt idx="8388">
                  <c:v>2.7348729999999999E-8</c:v>
                </c:pt>
                <c:pt idx="8389">
                  <c:v>2.7351850000000001E-8</c:v>
                </c:pt>
                <c:pt idx="8390">
                  <c:v>2.7354979999999999E-8</c:v>
                </c:pt>
                <c:pt idx="8391">
                  <c:v>2.7358100000000001E-8</c:v>
                </c:pt>
                <c:pt idx="8392">
                  <c:v>2.736123E-8</c:v>
                </c:pt>
                <c:pt idx="8393">
                  <c:v>2.7364349999999998E-8</c:v>
                </c:pt>
                <c:pt idx="8394">
                  <c:v>2.736748E-8</c:v>
                </c:pt>
                <c:pt idx="8395">
                  <c:v>2.7370599999999999E-8</c:v>
                </c:pt>
                <c:pt idx="8396">
                  <c:v>2.7373730000000001E-8</c:v>
                </c:pt>
                <c:pt idx="8397">
                  <c:v>2.7376849999999999E-8</c:v>
                </c:pt>
                <c:pt idx="8398">
                  <c:v>2.7379980000000001E-8</c:v>
                </c:pt>
                <c:pt idx="8399">
                  <c:v>2.73831E-8</c:v>
                </c:pt>
                <c:pt idx="8400">
                  <c:v>2.7386229999999998E-8</c:v>
                </c:pt>
                <c:pt idx="8401">
                  <c:v>2.738935E-8</c:v>
                </c:pt>
                <c:pt idx="8402">
                  <c:v>2.7392479999999999E-8</c:v>
                </c:pt>
                <c:pt idx="8403">
                  <c:v>2.7395600000000001E-8</c:v>
                </c:pt>
                <c:pt idx="8404">
                  <c:v>2.7398729999999999E-8</c:v>
                </c:pt>
                <c:pt idx="8405">
                  <c:v>2.7401850000000001E-8</c:v>
                </c:pt>
                <c:pt idx="8406">
                  <c:v>2.740498E-8</c:v>
                </c:pt>
                <c:pt idx="8407">
                  <c:v>2.7408099999999998E-8</c:v>
                </c:pt>
                <c:pt idx="8408">
                  <c:v>2.741123E-8</c:v>
                </c:pt>
                <c:pt idx="8409">
                  <c:v>2.7414349999999999E-8</c:v>
                </c:pt>
                <c:pt idx="8410">
                  <c:v>2.7417480000000001E-8</c:v>
                </c:pt>
                <c:pt idx="8411">
                  <c:v>2.7420599999999999E-8</c:v>
                </c:pt>
                <c:pt idx="8412">
                  <c:v>2.7423730000000001E-8</c:v>
                </c:pt>
                <c:pt idx="8413">
                  <c:v>2.742685E-8</c:v>
                </c:pt>
                <c:pt idx="8414">
                  <c:v>2.7429979999999998E-8</c:v>
                </c:pt>
                <c:pt idx="8415">
                  <c:v>2.74331E-8</c:v>
                </c:pt>
                <c:pt idx="8416">
                  <c:v>2.7436229999999999E-8</c:v>
                </c:pt>
                <c:pt idx="8417">
                  <c:v>2.7439350000000001E-8</c:v>
                </c:pt>
                <c:pt idx="8418">
                  <c:v>2.7442479999999999E-8</c:v>
                </c:pt>
                <c:pt idx="8419">
                  <c:v>2.7445600000000001E-8</c:v>
                </c:pt>
                <c:pt idx="8420">
                  <c:v>2.744873E-8</c:v>
                </c:pt>
                <c:pt idx="8421">
                  <c:v>2.7451849999999998E-8</c:v>
                </c:pt>
                <c:pt idx="8422">
                  <c:v>2.745498E-8</c:v>
                </c:pt>
                <c:pt idx="8423">
                  <c:v>2.7458099999999999E-8</c:v>
                </c:pt>
                <c:pt idx="8424">
                  <c:v>2.7461230000000001E-8</c:v>
                </c:pt>
                <c:pt idx="8425">
                  <c:v>2.7464349999999999E-8</c:v>
                </c:pt>
                <c:pt idx="8426">
                  <c:v>2.7467480000000001E-8</c:v>
                </c:pt>
                <c:pt idx="8427">
                  <c:v>2.74706E-8</c:v>
                </c:pt>
                <c:pt idx="8428">
                  <c:v>2.7473729999999998E-8</c:v>
                </c:pt>
                <c:pt idx="8429">
                  <c:v>2.747685E-8</c:v>
                </c:pt>
                <c:pt idx="8430">
                  <c:v>2.7479979999999999E-8</c:v>
                </c:pt>
                <c:pt idx="8431">
                  <c:v>2.7483100000000001E-8</c:v>
                </c:pt>
                <c:pt idx="8432">
                  <c:v>2.7486229999999999E-8</c:v>
                </c:pt>
                <c:pt idx="8433">
                  <c:v>2.7489350000000001E-8</c:v>
                </c:pt>
                <c:pt idx="8434">
                  <c:v>2.749248E-8</c:v>
                </c:pt>
                <c:pt idx="8435">
                  <c:v>2.7495599999999998E-8</c:v>
                </c:pt>
                <c:pt idx="8436">
                  <c:v>2.749873E-8</c:v>
                </c:pt>
                <c:pt idx="8437">
                  <c:v>2.7501849999999999E-8</c:v>
                </c:pt>
                <c:pt idx="8438">
                  <c:v>2.7504980000000001E-8</c:v>
                </c:pt>
                <c:pt idx="8439">
                  <c:v>2.7508099999999999E-8</c:v>
                </c:pt>
                <c:pt idx="8440">
                  <c:v>2.7511230000000001E-8</c:v>
                </c:pt>
                <c:pt idx="8441">
                  <c:v>2.751435E-8</c:v>
                </c:pt>
                <c:pt idx="8442">
                  <c:v>2.7517480000000002E-8</c:v>
                </c:pt>
                <c:pt idx="8443">
                  <c:v>2.75206E-8</c:v>
                </c:pt>
                <c:pt idx="8444">
                  <c:v>2.7523729999999999E-8</c:v>
                </c:pt>
                <c:pt idx="8445">
                  <c:v>2.7526850000000001E-8</c:v>
                </c:pt>
                <c:pt idx="8446">
                  <c:v>2.7529979999999999E-8</c:v>
                </c:pt>
                <c:pt idx="8447">
                  <c:v>2.7533100000000001E-8</c:v>
                </c:pt>
                <c:pt idx="8448">
                  <c:v>2.753623E-8</c:v>
                </c:pt>
                <c:pt idx="8449">
                  <c:v>2.7539349999999998E-8</c:v>
                </c:pt>
                <c:pt idx="8450">
                  <c:v>2.754248E-8</c:v>
                </c:pt>
                <c:pt idx="8451">
                  <c:v>2.7545599999999999E-8</c:v>
                </c:pt>
                <c:pt idx="8452">
                  <c:v>2.7548730000000001E-8</c:v>
                </c:pt>
                <c:pt idx="8453">
                  <c:v>2.7551849999999999E-8</c:v>
                </c:pt>
                <c:pt idx="8454">
                  <c:v>2.7554980000000001E-8</c:v>
                </c:pt>
                <c:pt idx="8455">
                  <c:v>2.75581E-8</c:v>
                </c:pt>
                <c:pt idx="8456">
                  <c:v>2.7561230000000002E-8</c:v>
                </c:pt>
                <c:pt idx="8457">
                  <c:v>2.756435E-8</c:v>
                </c:pt>
                <c:pt idx="8458">
                  <c:v>2.7567479999999999E-8</c:v>
                </c:pt>
                <c:pt idx="8459">
                  <c:v>2.7570600000000001E-8</c:v>
                </c:pt>
                <c:pt idx="8460">
                  <c:v>2.7573729999999999E-8</c:v>
                </c:pt>
                <c:pt idx="8461">
                  <c:v>2.7576850000000001E-8</c:v>
                </c:pt>
                <c:pt idx="8462">
                  <c:v>2.757998E-8</c:v>
                </c:pt>
                <c:pt idx="8463">
                  <c:v>2.7583099999999998E-8</c:v>
                </c:pt>
                <c:pt idx="8464">
                  <c:v>2.758623E-8</c:v>
                </c:pt>
                <c:pt idx="8465">
                  <c:v>2.7589349999999999E-8</c:v>
                </c:pt>
                <c:pt idx="8466">
                  <c:v>2.7592480000000001E-8</c:v>
                </c:pt>
                <c:pt idx="8467">
                  <c:v>2.7595599999999999E-8</c:v>
                </c:pt>
                <c:pt idx="8468">
                  <c:v>2.7598730000000001E-8</c:v>
                </c:pt>
                <c:pt idx="8469">
                  <c:v>2.760185E-8</c:v>
                </c:pt>
                <c:pt idx="8470">
                  <c:v>2.7604980000000002E-8</c:v>
                </c:pt>
                <c:pt idx="8471">
                  <c:v>2.76081E-8</c:v>
                </c:pt>
                <c:pt idx="8472">
                  <c:v>2.7611229999999999E-8</c:v>
                </c:pt>
                <c:pt idx="8473">
                  <c:v>2.7614350000000001E-8</c:v>
                </c:pt>
                <c:pt idx="8474">
                  <c:v>2.7617479999999999E-8</c:v>
                </c:pt>
                <c:pt idx="8475">
                  <c:v>2.7620600000000001E-8</c:v>
                </c:pt>
                <c:pt idx="8476">
                  <c:v>2.762373E-8</c:v>
                </c:pt>
                <c:pt idx="8477">
                  <c:v>2.7626850000000002E-8</c:v>
                </c:pt>
                <c:pt idx="8478">
                  <c:v>2.762998E-8</c:v>
                </c:pt>
                <c:pt idx="8479">
                  <c:v>2.7633099999999999E-8</c:v>
                </c:pt>
                <c:pt idx="8480">
                  <c:v>2.7636230000000001E-8</c:v>
                </c:pt>
                <c:pt idx="8481">
                  <c:v>2.7639349999999999E-8</c:v>
                </c:pt>
                <c:pt idx="8482">
                  <c:v>2.7642480000000001E-8</c:v>
                </c:pt>
                <c:pt idx="8483">
                  <c:v>2.76456E-8</c:v>
                </c:pt>
                <c:pt idx="8484">
                  <c:v>2.7648730000000002E-8</c:v>
                </c:pt>
                <c:pt idx="8485">
                  <c:v>2.765185E-8</c:v>
                </c:pt>
                <c:pt idx="8486">
                  <c:v>2.7654979999999999E-8</c:v>
                </c:pt>
                <c:pt idx="8487">
                  <c:v>2.7658100000000001E-8</c:v>
                </c:pt>
                <c:pt idx="8488">
                  <c:v>2.7661229999999999E-8</c:v>
                </c:pt>
                <c:pt idx="8489">
                  <c:v>2.7664350000000001E-8</c:v>
                </c:pt>
                <c:pt idx="8490">
                  <c:v>2.766748E-8</c:v>
                </c:pt>
                <c:pt idx="8491">
                  <c:v>2.7670600000000002E-8</c:v>
                </c:pt>
                <c:pt idx="8492">
                  <c:v>2.767373E-8</c:v>
                </c:pt>
                <c:pt idx="8493">
                  <c:v>2.7676849999999999E-8</c:v>
                </c:pt>
                <c:pt idx="8494">
                  <c:v>2.7679980000000001E-8</c:v>
                </c:pt>
                <c:pt idx="8495">
                  <c:v>2.7683099999999999E-8</c:v>
                </c:pt>
                <c:pt idx="8496">
                  <c:v>2.7686230000000001E-8</c:v>
                </c:pt>
                <c:pt idx="8497">
                  <c:v>2.768935E-8</c:v>
                </c:pt>
                <c:pt idx="8498">
                  <c:v>2.7692480000000002E-8</c:v>
                </c:pt>
                <c:pt idx="8499">
                  <c:v>2.76956E-8</c:v>
                </c:pt>
                <c:pt idx="8500">
                  <c:v>2.7698729999999999E-8</c:v>
                </c:pt>
                <c:pt idx="8501">
                  <c:v>2.7701850000000001E-8</c:v>
                </c:pt>
                <c:pt idx="8502">
                  <c:v>2.7704979999999999E-8</c:v>
                </c:pt>
                <c:pt idx="8503">
                  <c:v>2.7708100000000001E-8</c:v>
                </c:pt>
                <c:pt idx="8504">
                  <c:v>2.771123E-8</c:v>
                </c:pt>
                <c:pt idx="8505">
                  <c:v>2.7714350000000002E-8</c:v>
                </c:pt>
                <c:pt idx="8506">
                  <c:v>2.771748E-8</c:v>
                </c:pt>
                <c:pt idx="8507">
                  <c:v>2.7720599999999999E-8</c:v>
                </c:pt>
                <c:pt idx="8508">
                  <c:v>2.7723730000000001E-8</c:v>
                </c:pt>
                <c:pt idx="8509">
                  <c:v>2.7726849999999999E-8</c:v>
                </c:pt>
                <c:pt idx="8510">
                  <c:v>2.7729980000000001E-8</c:v>
                </c:pt>
                <c:pt idx="8511">
                  <c:v>2.77331E-8</c:v>
                </c:pt>
                <c:pt idx="8512">
                  <c:v>2.7736230000000002E-8</c:v>
                </c:pt>
                <c:pt idx="8513">
                  <c:v>2.773935E-8</c:v>
                </c:pt>
                <c:pt idx="8514">
                  <c:v>2.7742479999999999E-8</c:v>
                </c:pt>
                <c:pt idx="8515">
                  <c:v>2.7745600000000001E-8</c:v>
                </c:pt>
                <c:pt idx="8516">
                  <c:v>2.7748729999999999E-8</c:v>
                </c:pt>
                <c:pt idx="8517">
                  <c:v>2.7751850000000001E-8</c:v>
                </c:pt>
                <c:pt idx="8518">
                  <c:v>2.775498E-8</c:v>
                </c:pt>
                <c:pt idx="8519">
                  <c:v>2.7758100000000002E-8</c:v>
                </c:pt>
                <c:pt idx="8520">
                  <c:v>2.776123E-8</c:v>
                </c:pt>
                <c:pt idx="8521">
                  <c:v>2.7764349999999999E-8</c:v>
                </c:pt>
                <c:pt idx="8522">
                  <c:v>2.7767480000000001E-8</c:v>
                </c:pt>
                <c:pt idx="8523">
                  <c:v>2.7770599999999999E-8</c:v>
                </c:pt>
                <c:pt idx="8524">
                  <c:v>2.7773730000000001E-8</c:v>
                </c:pt>
                <c:pt idx="8525">
                  <c:v>2.777685E-8</c:v>
                </c:pt>
                <c:pt idx="8526">
                  <c:v>2.7779980000000002E-8</c:v>
                </c:pt>
                <c:pt idx="8527">
                  <c:v>2.77831E-8</c:v>
                </c:pt>
                <c:pt idx="8528">
                  <c:v>2.7786229999999999E-8</c:v>
                </c:pt>
                <c:pt idx="8529">
                  <c:v>2.7789350000000001E-8</c:v>
                </c:pt>
                <c:pt idx="8530">
                  <c:v>2.7792479999999999E-8</c:v>
                </c:pt>
                <c:pt idx="8531">
                  <c:v>2.7795600000000001E-8</c:v>
                </c:pt>
                <c:pt idx="8532">
                  <c:v>2.779873E-8</c:v>
                </c:pt>
                <c:pt idx="8533">
                  <c:v>2.7801850000000002E-8</c:v>
                </c:pt>
                <c:pt idx="8534">
                  <c:v>2.780498E-8</c:v>
                </c:pt>
                <c:pt idx="8535">
                  <c:v>2.7808099999999999E-8</c:v>
                </c:pt>
                <c:pt idx="8536">
                  <c:v>2.7811230000000001E-8</c:v>
                </c:pt>
                <c:pt idx="8537">
                  <c:v>2.7814349999999999E-8</c:v>
                </c:pt>
                <c:pt idx="8538">
                  <c:v>2.7817480000000001E-8</c:v>
                </c:pt>
                <c:pt idx="8539">
                  <c:v>2.78206E-8</c:v>
                </c:pt>
                <c:pt idx="8540">
                  <c:v>2.7823730000000001E-8</c:v>
                </c:pt>
                <c:pt idx="8541">
                  <c:v>2.782685E-8</c:v>
                </c:pt>
                <c:pt idx="8542">
                  <c:v>2.7829979999999999E-8</c:v>
                </c:pt>
                <c:pt idx="8543">
                  <c:v>2.7833100000000001E-8</c:v>
                </c:pt>
                <c:pt idx="8544">
                  <c:v>2.7836229999999999E-8</c:v>
                </c:pt>
                <c:pt idx="8545">
                  <c:v>2.7839350000000001E-8</c:v>
                </c:pt>
                <c:pt idx="8546">
                  <c:v>2.784248E-8</c:v>
                </c:pt>
                <c:pt idx="8547">
                  <c:v>2.7845600000000002E-8</c:v>
                </c:pt>
                <c:pt idx="8548">
                  <c:v>2.784873E-8</c:v>
                </c:pt>
                <c:pt idx="8549">
                  <c:v>2.7851849999999999E-8</c:v>
                </c:pt>
                <c:pt idx="8550">
                  <c:v>2.7854980000000001E-8</c:v>
                </c:pt>
                <c:pt idx="8551">
                  <c:v>2.7858099999999999E-8</c:v>
                </c:pt>
                <c:pt idx="8552">
                  <c:v>2.7861230000000001E-8</c:v>
                </c:pt>
                <c:pt idx="8553">
                  <c:v>2.786435E-8</c:v>
                </c:pt>
                <c:pt idx="8554">
                  <c:v>2.7867480000000001E-8</c:v>
                </c:pt>
                <c:pt idx="8555">
                  <c:v>2.78706E-8</c:v>
                </c:pt>
                <c:pt idx="8556">
                  <c:v>2.7873729999999999E-8</c:v>
                </c:pt>
                <c:pt idx="8557">
                  <c:v>2.7876850000000001E-8</c:v>
                </c:pt>
                <c:pt idx="8558">
                  <c:v>2.7879979999999999E-8</c:v>
                </c:pt>
                <c:pt idx="8559">
                  <c:v>2.7883100000000001E-8</c:v>
                </c:pt>
                <c:pt idx="8560">
                  <c:v>2.788623E-8</c:v>
                </c:pt>
                <c:pt idx="8561">
                  <c:v>2.7889350000000002E-8</c:v>
                </c:pt>
                <c:pt idx="8562">
                  <c:v>2.789248E-8</c:v>
                </c:pt>
                <c:pt idx="8563">
                  <c:v>2.7895599999999999E-8</c:v>
                </c:pt>
                <c:pt idx="8564">
                  <c:v>2.7898730000000001E-8</c:v>
                </c:pt>
                <c:pt idx="8565">
                  <c:v>2.7901849999999999E-8</c:v>
                </c:pt>
                <c:pt idx="8566">
                  <c:v>2.7904980000000001E-8</c:v>
                </c:pt>
                <c:pt idx="8567">
                  <c:v>2.79081E-8</c:v>
                </c:pt>
                <c:pt idx="8568">
                  <c:v>2.7911230000000001E-8</c:v>
                </c:pt>
                <c:pt idx="8569">
                  <c:v>2.791435E-8</c:v>
                </c:pt>
                <c:pt idx="8570">
                  <c:v>2.7917479999999999E-8</c:v>
                </c:pt>
                <c:pt idx="8571">
                  <c:v>2.7920600000000001E-8</c:v>
                </c:pt>
                <c:pt idx="8572">
                  <c:v>2.7923729999999999E-8</c:v>
                </c:pt>
                <c:pt idx="8573">
                  <c:v>2.7926850000000001E-8</c:v>
                </c:pt>
                <c:pt idx="8574">
                  <c:v>2.792998E-8</c:v>
                </c:pt>
                <c:pt idx="8575">
                  <c:v>2.7933100000000001E-8</c:v>
                </c:pt>
                <c:pt idx="8576">
                  <c:v>2.793623E-8</c:v>
                </c:pt>
                <c:pt idx="8577">
                  <c:v>2.7939349999999999E-8</c:v>
                </c:pt>
                <c:pt idx="8578">
                  <c:v>2.794248E-8</c:v>
                </c:pt>
                <c:pt idx="8579">
                  <c:v>2.7945599999999999E-8</c:v>
                </c:pt>
                <c:pt idx="8580">
                  <c:v>2.7948730000000001E-8</c:v>
                </c:pt>
                <c:pt idx="8581">
                  <c:v>2.795185E-8</c:v>
                </c:pt>
                <c:pt idx="8582">
                  <c:v>2.7954980000000001E-8</c:v>
                </c:pt>
                <c:pt idx="8583">
                  <c:v>2.79581E-8</c:v>
                </c:pt>
                <c:pt idx="8584">
                  <c:v>2.7961229999999999E-8</c:v>
                </c:pt>
                <c:pt idx="8585">
                  <c:v>2.7964350000000001E-8</c:v>
                </c:pt>
                <c:pt idx="8586">
                  <c:v>2.7967479999999999E-8</c:v>
                </c:pt>
                <c:pt idx="8587">
                  <c:v>2.7970600000000001E-8</c:v>
                </c:pt>
                <c:pt idx="8588">
                  <c:v>2.797373E-8</c:v>
                </c:pt>
                <c:pt idx="8589">
                  <c:v>2.7976850000000001E-8</c:v>
                </c:pt>
                <c:pt idx="8590">
                  <c:v>2.797998E-8</c:v>
                </c:pt>
                <c:pt idx="8591">
                  <c:v>2.7983099999999999E-8</c:v>
                </c:pt>
                <c:pt idx="8592">
                  <c:v>2.798623E-8</c:v>
                </c:pt>
                <c:pt idx="8593">
                  <c:v>2.7989349999999999E-8</c:v>
                </c:pt>
                <c:pt idx="8594">
                  <c:v>2.7992480000000001E-8</c:v>
                </c:pt>
                <c:pt idx="8595">
                  <c:v>2.79956E-8</c:v>
                </c:pt>
                <c:pt idx="8596">
                  <c:v>2.7998730000000001E-8</c:v>
                </c:pt>
                <c:pt idx="8597">
                  <c:v>2.800185E-8</c:v>
                </c:pt>
                <c:pt idx="8598">
                  <c:v>2.8004979999999999E-8</c:v>
                </c:pt>
                <c:pt idx="8599">
                  <c:v>2.8008100000000001E-8</c:v>
                </c:pt>
                <c:pt idx="8600">
                  <c:v>2.8011229999999999E-8</c:v>
                </c:pt>
                <c:pt idx="8601">
                  <c:v>2.8014350000000001E-8</c:v>
                </c:pt>
                <c:pt idx="8602">
                  <c:v>2.8017479999999999E-8</c:v>
                </c:pt>
                <c:pt idx="8603">
                  <c:v>2.8020600000000001E-8</c:v>
                </c:pt>
                <c:pt idx="8604">
                  <c:v>2.802373E-8</c:v>
                </c:pt>
                <c:pt idx="8605">
                  <c:v>2.8026849999999999E-8</c:v>
                </c:pt>
                <c:pt idx="8606">
                  <c:v>2.802998E-8</c:v>
                </c:pt>
                <c:pt idx="8607">
                  <c:v>2.8033099999999999E-8</c:v>
                </c:pt>
                <c:pt idx="8608">
                  <c:v>2.8036230000000001E-8</c:v>
                </c:pt>
                <c:pt idx="8609">
                  <c:v>2.803935E-8</c:v>
                </c:pt>
                <c:pt idx="8610">
                  <c:v>2.8042480000000001E-8</c:v>
                </c:pt>
                <c:pt idx="8611">
                  <c:v>2.80456E-8</c:v>
                </c:pt>
                <c:pt idx="8612">
                  <c:v>2.8048729999999999E-8</c:v>
                </c:pt>
                <c:pt idx="8613">
                  <c:v>2.805185E-8</c:v>
                </c:pt>
                <c:pt idx="8614">
                  <c:v>2.8054979999999999E-8</c:v>
                </c:pt>
                <c:pt idx="8615">
                  <c:v>2.8058100000000001E-8</c:v>
                </c:pt>
                <c:pt idx="8616">
                  <c:v>2.8061229999999999E-8</c:v>
                </c:pt>
                <c:pt idx="8617">
                  <c:v>2.8064350000000001E-8</c:v>
                </c:pt>
                <c:pt idx="8618">
                  <c:v>2.806748E-8</c:v>
                </c:pt>
                <c:pt idx="8619">
                  <c:v>2.8070599999999999E-8</c:v>
                </c:pt>
                <c:pt idx="8620">
                  <c:v>2.807373E-8</c:v>
                </c:pt>
                <c:pt idx="8621">
                  <c:v>2.8076849999999999E-8</c:v>
                </c:pt>
                <c:pt idx="8622">
                  <c:v>2.8079980000000001E-8</c:v>
                </c:pt>
                <c:pt idx="8623">
                  <c:v>2.80831E-8</c:v>
                </c:pt>
                <c:pt idx="8624">
                  <c:v>2.8086230000000001E-8</c:v>
                </c:pt>
                <c:pt idx="8625">
                  <c:v>2.808935E-8</c:v>
                </c:pt>
                <c:pt idx="8626">
                  <c:v>2.8092479999999999E-8</c:v>
                </c:pt>
                <c:pt idx="8627">
                  <c:v>2.80956E-8</c:v>
                </c:pt>
                <c:pt idx="8628">
                  <c:v>2.8098729999999999E-8</c:v>
                </c:pt>
                <c:pt idx="8629">
                  <c:v>2.8101850000000001E-8</c:v>
                </c:pt>
                <c:pt idx="8630">
                  <c:v>2.8104979999999999E-8</c:v>
                </c:pt>
                <c:pt idx="8631">
                  <c:v>2.8108100000000001E-8</c:v>
                </c:pt>
                <c:pt idx="8632">
                  <c:v>2.811123E-8</c:v>
                </c:pt>
                <c:pt idx="8633">
                  <c:v>2.8114349999999999E-8</c:v>
                </c:pt>
                <c:pt idx="8634">
                  <c:v>2.811748E-8</c:v>
                </c:pt>
                <c:pt idx="8635">
                  <c:v>2.8120599999999999E-8</c:v>
                </c:pt>
                <c:pt idx="8636">
                  <c:v>2.8123730000000001E-8</c:v>
                </c:pt>
                <c:pt idx="8637">
                  <c:v>2.812685E-8</c:v>
                </c:pt>
                <c:pt idx="8638">
                  <c:v>2.8129980000000001E-8</c:v>
                </c:pt>
                <c:pt idx="8639">
                  <c:v>2.81331E-8</c:v>
                </c:pt>
                <c:pt idx="8640">
                  <c:v>2.8136229999999998E-8</c:v>
                </c:pt>
                <c:pt idx="8641">
                  <c:v>2.813935E-8</c:v>
                </c:pt>
                <c:pt idx="8642">
                  <c:v>2.8142479999999999E-8</c:v>
                </c:pt>
                <c:pt idx="8643">
                  <c:v>2.8145600000000001E-8</c:v>
                </c:pt>
                <c:pt idx="8644">
                  <c:v>2.8148729999999999E-8</c:v>
                </c:pt>
                <c:pt idx="8645">
                  <c:v>2.8151850000000001E-8</c:v>
                </c:pt>
                <c:pt idx="8646">
                  <c:v>2.815498E-8</c:v>
                </c:pt>
                <c:pt idx="8647">
                  <c:v>2.8158099999999999E-8</c:v>
                </c:pt>
                <c:pt idx="8648">
                  <c:v>2.816123E-8</c:v>
                </c:pt>
                <c:pt idx="8649">
                  <c:v>2.8164349999999999E-8</c:v>
                </c:pt>
                <c:pt idx="8650">
                  <c:v>2.8167480000000001E-8</c:v>
                </c:pt>
                <c:pt idx="8651">
                  <c:v>2.8170599999999999E-8</c:v>
                </c:pt>
                <c:pt idx="8652">
                  <c:v>2.8173730000000001E-8</c:v>
                </c:pt>
                <c:pt idx="8653">
                  <c:v>2.817685E-8</c:v>
                </c:pt>
                <c:pt idx="8654">
                  <c:v>2.8179979999999998E-8</c:v>
                </c:pt>
                <c:pt idx="8655">
                  <c:v>2.81831E-8</c:v>
                </c:pt>
                <c:pt idx="8656">
                  <c:v>2.8186229999999999E-8</c:v>
                </c:pt>
                <c:pt idx="8657">
                  <c:v>2.8189350000000001E-8</c:v>
                </c:pt>
                <c:pt idx="8658">
                  <c:v>2.8192479999999999E-8</c:v>
                </c:pt>
                <c:pt idx="8659">
                  <c:v>2.8195600000000001E-8</c:v>
                </c:pt>
                <c:pt idx="8660">
                  <c:v>2.819873E-8</c:v>
                </c:pt>
                <c:pt idx="8661">
                  <c:v>2.8201849999999999E-8</c:v>
                </c:pt>
                <c:pt idx="8662">
                  <c:v>2.820498E-8</c:v>
                </c:pt>
                <c:pt idx="8663">
                  <c:v>2.8208099999999999E-8</c:v>
                </c:pt>
                <c:pt idx="8664">
                  <c:v>2.8211230000000001E-8</c:v>
                </c:pt>
                <c:pt idx="8665">
                  <c:v>2.8214349999999999E-8</c:v>
                </c:pt>
                <c:pt idx="8666">
                  <c:v>2.8217480000000001E-8</c:v>
                </c:pt>
                <c:pt idx="8667">
                  <c:v>2.82206E-8</c:v>
                </c:pt>
                <c:pt idx="8668">
                  <c:v>2.8223729999999998E-8</c:v>
                </c:pt>
                <c:pt idx="8669">
                  <c:v>2.822685E-8</c:v>
                </c:pt>
                <c:pt idx="8670">
                  <c:v>2.8229979999999999E-8</c:v>
                </c:pt>
                <c:pt idx="8671">
                  <c:v>2.8233100000000001E-8</c:v>
                </c:pt>
                <c:pt idx="8672">
                  <c:v>2.8236229999999999E-8</c:v>
                </c:pt>
                <c:pt idx="8673">
                  <c:v>2.8239350000000001E-8</c:v>
                </c:pt>
                <c:pt idx="8674">
                  <c:v>2.824248E-8</c:v>
                </c:pt>
                <c:pt idx="8675">
                  <c:v>2.8245599999999998E-8</c:v>
                </c:pt>
                <c:pt idx="8676">
                  <c:v>2.824873E-8</c:v>
                </c:pt>
                <c:pt idx="8677">
                  <c:v>2.8251849999999999E-8</c:v>
                </c:pt>
                <c:pt idx="8678">
                  <c:v>2.8254980000000001E-8</c:v>
                </c:pt>
                <c:pt idx="8679">
                  <c:v>2.8258099999999999E-8</c:v>
                </c:pt>
                <c:pt idx="8680">
                  <c:v>2.8261230000000001E-8</c:v>
                </c:pt>
                <c:pt idx="8681">
                  <c:v>2.826435E-8</c:v>
                </c:pt>
                <c:pt idx="8682">
                  <c:v>2.8267479999999998E-8</c:v>
                </c:pt>
                <c:pt idx="8683">
                  <c:v>2.82706E-8</c:v>
                </c:pt>
                <c:pt idx="8684">
                  <c:v>2.8273729999999999E-8</c:v>
                </c:pt>
                <c:pt idx="8685">
                  <c:v>2.8276850000000001E-8</c:v>
                </c:pt>
                <c:pt idx="8686">
                  <c:v>2.8279979999999999E-8</c:v>
                </c:pt>
                <c:pt idx="8687">
                  <c:v>2.8283100000000001E-8</c:v>
                </c:pt>
                <c:pt idx="8688">
                  <c:v>2.828623E-8</c:v>
                </c:pt>
                <c:pt idx="8689">
                  <c:v>2.8289349999999998E-8</c:v>
                </c:pt>
                <c:pt idx="8690">
                  <c:v>2.829248E-8</c:v>
                </c:pt>
                <c:pt idx="8691">
                  <c:v>2.8295599999999999E-8</c:v>
                </c:pt>
                <c:pt idx="8692">
                  <c:v>2.8298730000000001E-8</c:v>
                </c:pt>
                <c:pt idx="8693">
                  <c:v>2.8301849999999999E-8</c:v>
                </c:pt>
                <c:pt idx="8694">
                  <c:v>2.8304980000000001E-8</c:v>
                </c:pt>
                <c:pt idx="8695">
                  <c:v>2.83081E-8</c:v>
                </c:pt>
                <c:pt idx="8696">
                  <c:v>2.8311229999999998E-8</c:v>
                </c:pt>
                <c:pt idx="8697">
                  <c:v>2.831435E-8</c:v>
                </c:pt>
                <c:pt idx="8698">
                  <c:v>2.8317479999999999E-8</c:v>
                </c:pt>
                <c:pt idx="8699">
                  <c:v>2.8320600000000001E-8</c:v>
                </c:pt>
                <c:pt idx="8700">
                  <c:v>2.8323729999999999E-8</c:v>
                </c:pt>
                <c:pt idx="8701">
                  <c:v>2.8326850000000001E-8</c:v>
                </c:pt>
                <c:pt idx="8702">
                  <c:v>2.832998E-8</c:v>
                </c:pt>
                <c:pt idx="8703">
                  <c:v>2.8333099999999998E-8</c:v>
                </c:pt>
                <c:pt idx="8704">
                  <c:v>2.833623E-8</c:v>
                </c:pt>
                <c:pt idx="8705">
                  <c:v>2.8339349999999999E-8</c:v>
                </c:pt>
                <c:pt idx="8706">
                  <c:v>2.8342480000000001E-8</c:v>
                </c:pt>
                <c:pt idx="8707">
                  <c:v>2.8345599999999999E-8</c:v>
                </c:pt>
                <c:pt idx="8708">
                  <c:v>2.8348730000000001E-8</c:v>
                </c:pt>
                <c:pt idx="8709">
                  <c:v>2.835185E-8</c:v>
                </c:pt>
                <c:pt idx="8710">
                  <c:v>2.8354979999999998E-8</c:v>
                </c:pt>
                <c:pt idx="8711">
                  <c:v>2.83581E-8</c:v>
                </c:pt>
                <c:pt idx="8712">
                  <c:v>2.8361229999999999E-8</c:v>
                </c:pt>
                <c:pt idx="8713">
                  <c:v>2.8364350000000001E-8</c:v>
                </c:pt>
                <c:pt idx="8714">
                  <c:v>2.8367479999999999E-8</c:v>
                </c:pt>
                <c:pt idx="8715">
                  <c:v>2.8370600000000001E-8</c:v>
                </c:pt>
                <c:pt idx="8716">
                  <c:v>2.837373E-8</c:v>
                </c:pt>
                <c:pt idx="8717">
                  <c:v>2.8376849999999998E-8</c:v>
                </c:pt>
                <c:pt idx="8718">
                  <c:v>2.837998E-8</c:v>
                </c:pt>
                <c:pt idx="8719">
                  <c:v>2.8383099999999999E-8</c:v>
                </c:pt>
                <c:pt idx="8720">
                  <c:v>2.8386230000000001E-8</c:v>
                </c:pt>
                <c:pt idx="8721">
                  <c:v>2.8389349999999999E-8</c:v>
                </c:pt>
                <c:pt idx="8722">
                  <c:v>2.8392480000000001E-8</c:v>
                </c:pt>
                <c:pt idx="8723">
                  <c:v>2.83956E-8</c:v>
                </c:pt>
                <c:pt idx="8724">
                  <c:v>2.8398729999999998E-8</c:v>
                </c:pt>
                <c:pt idx="8725">
                  <c:v>2.840185E-8</c:v>
                </c:pt>
                <c:pt idx="8726">
                  <c:v>2.8404979999999999E-8</c:v>
                </c:pt>
                <c:pt idx="8727">
                  <c:v>2.8408100000000001E-8</c:v>
                </c:pt>
                <c:pt idx="8728">
                  <c:v>2.8411229999999999E-8</c:v>
                </c:pt>
                <c:pt idx="8729">
                  <c:v>2.8414350000000001E-8</c:v>
                </c:pt>
                <c:pt idx="8730">
                  <c:v>2.841748E-8</c:v>
                </c:pt>
                <c:pt idx="8731">
                  <c:v>2.8420599999999998E-8</c:v>
                </c:pt>
                <c:pt idx="8732">
                  <c:v>2.842373E-8</c:v>
                </c:pt>
                <c:pt idx="8733">
                  <c:v>2.8426849999999999E-8</c:v>
                </c:pt>
                <c:pt idx="8734">
                  <c:v>2.8429980000000001E-8</c:v>
                </c:pt>
                <c:pt idx="8735">
                  <c:v>2.8433099999999999E-8</c:v>
                </c:pt>
                <c:pt idx="8736">
                  <c:v>2.8436230000000001E-8</c:v>
                </c:pt>
                <c:pt idx="8737">
                  <c:v>2.843935E-8</c:v>
                </c:pt>
                <c:pt idx="8738">
                  <c:v>2.8442480000000002E-8</c:v>
                </c:pt>
                <c:pt idx="8739">
                  <c:v>2.84456E-8</c:v>
                </c:pt>
                <c:pt idx="8740">
                  <c:v>2.8448729999999999E-8</c:v>
                </c:pt>
                <c:pt idx="8741">
                  <c:v>2.8451850000000001E-8</c:v>
                </c:pt>
                <c:pt idx="8742">
                  <c:v>2.8454979999999999E-8</c:v>
                </c:pt>
                <c:pt idx="8743">
                  <c:v>2.8458100000000001E-8</c:v>
                </c:pt>
                <c:pt idx="8744">
                  <c:v>2.846123E-8</c:v>
                </c:pt>
                <c:pt idx="8745">
                  <c:v>2.8464349999999998E-8</c:v>
                </c:pt>
                <c:pt idx="8746">
                  <c:v>2.846748E-8</c:v>
                </c:pt>
                <c:pt idx="8747">
                  <c:v>2.8470599999999999E-8</c:v>
                </c:pt>
                <c:pt idx="8748">
                  <c:v>2.8473730000000001E-8</c:v>
                </c:pt>
                <c:pt idx="8749">
                  <c:v>2.8476849999999999E-8</c:v>
                </c:pt>
                <c:pt idx="8750">
                  <c:v>2.8479980000000001E-8</c:v>
                </c:pt>
                <c:pt idx="8751">
                  <c:v>2.84831E-8</c:v>
                </c:pt>
                <c:pt idx="8752">
                  <c:v>2.8486230000000002E-8</c:v>
                </c:pt>
                <c:pt idx="8753">
                  <c:v>2.848935E-8</c:v>
                </c:pt>
                <c:pt idx="8754">
                  <c:v>2.8492479999999999E-8</c:v>
                </c:pt>
                <c:pt idx="8755">
                  <c:v>2.8495600000000001E-8</c:v>
                </c:pt>
                <c:pt idx="8756">
                  <c:v>2.8498729999999999E-8</c:v>
                </c:pt>
                <c:pt idx="8757">
                  <c:v>2.8501850000000001E-8</c:v>
                </c:pt>
                <c:pt idx="8758">
                  <c:v>2.850498E-8</c:v>
                </c:pt>
                <c:pt idx="8759">
                  <c:v>2.8508099999999998E-8</c:v>
                </c:pt>
                <c:pt idx="8760">
                  <c:v>2.851123E-8</c:v>
                </c:pt>
                <c:pt idx="8761">
                  <c:v>2.8514349999999999E-8</c:v>
                </c:pt>
                <c:pt idx="8762">
                  <c:v>2.8517480000000001E-8</c:v>
                </c:pt>
                <c:pt idx="8763">
                  <c:v>2.8520599999999999E-8</c:v>
                </c:pt>
                <c:pt idx="8764">
                  <c:v>2.8523730000000001E-8</c:v>
                </c:pt>
                <c:pt idx="8765">
                  <c:v>2.852685E-8</c:v>
                </c:pt>
                <c:pt idx="8766">
                  <c:v>2.8529980000000002E-8</c:v>
                </c:pt>
                <c:pt idx="8767">
                  <c:v>2.85331E-8</c:v>
                </c:pt>
                <c:pt idx="8768">
                  <c:v>2.8536229999999999E-8</c:v>
                </c:pt>
                <c:pt idx="8769">
                  <c:v>2.8539350000000001E-8</c:v>
                </c:pt>
                <c:pt idx="8770">
                  <c:v>2.8542479999999999E-8</c:v>
                </c:pt>
                <c:pt idx="8771">
                  <c:v>2.8545600000000001E-8</c:v>
                </c:pt>
                <c:pt idx="8772">
                  <c:v>2.854873E-8</c:v>
                </c:pt>
                <c:pt idx="8773">
                  <c:v>2.8551850000000002E-8</c:v>
                </c:pt>
                <c:pt idx="8774">
                  <c:v>2.855498E-8</c:v>
                </c:pt>
                <c:pt idx="8775">
                  <c:v>2.8558099999999999E-8</c:v>
                </c:pt>
                <c:pt idx="8776">
                  <c:v>2.8561230000000001E-8</c:v>
                </c:pt>
                <c:pt idx="8777">
                  <c:v>2.8564349999999999E-8</c:v>
                </c:pt>
                <c:pt idx="8778">
                  <c:v>2.8567480000000001E-8</c:v>
                </c:pt>
                <c:pt idx="8779">
                  <c:v>2.85706E-8</c:v>
                </c:pt>
                <c:pt idx="8780">
                  <c:v>2.8573730000000002E-8</c:v>
                </c:pt>
                <c:pt idx="8781">
                  <c:v>2.857685E-8</c:v>
                </c:pt>
                <c:pt idx="8782">
                  <c:v>2.8579979999999999E-8</c:v>
                </c:pt>
                <c:pt idx="8783">
                  <c:v>2.8583100000000001E-8</c:v>
                </c:pt>
                <c:pt idx="8784">
                  <c:v>2.8586229999999999E-8</c:v>
                </c:pt>
                <c:pt idx="8785">
                  <c:v>2.8589350000000001E-8</c:v>
                </c:pt>
                <c:pt idx="8786">
                  <c:v>2.859248E-8</c:v>
                </c:pt>
                <c:pt idx="8787">
                  <c:v>2.8595600000000002E-8</c:v>
                </c:pt>
                <c:pt idx="8788">
                  <c:v>2.859873E-8</c:v>
                </c:pt>
                <c:pt idx="8789">
                  <c:v>2.8601849999999999E-8</c:v>
                </c:pt>
                <c:pt idx="8790">
                  <c:v>2.8604980000000001E-8</c:v>
                </c:pt>
                <c:pt idx="8791">
                  <c:v>2.8608099999999999E-8</c:v>
                </c:pt>
                <c:pt idx="8792">
                  <c:v>2.8611230000000001E-8</c:v>
                </c:pt>
                <c:pt idx="8793">
                  <c:v>2.861435E-8</c:v>
                </c:pt>
                <c:pt idx="8794">
                  <c:v>2.8617480000000002E-8</c:v>
                </c:pt>
                <c:pt idx="8795">
                  <c:v>2.86206E-8</c:v>
                </c:pt>
                <c:pt idx="8796">
                  <c:v>2.8623729999999999E-8</c:v>
                </c:pt>
                <c:pt idx="8797">
                  <c:v>2.8626850000000001E-8</c:v>
                </c:pt>
                <c:pt idx="8798">
                  <c:v>2.8629979999999999E-8</c:v>
                </c:pt>
                <c:pt idx="8799">
                  <c:v>2.8633100000000001E-8</c:v>
                </c:pt>
                <c:pt idx="8800">
                  <c:v>2.863623E-8</c:v>
                </c:pt>
                <c:pt idx="8801">
                  <c:v>2.8639350000000002E-8</c:v>
                </c:pt>
                <c:pt idx="8802">
                  <c:v>2.864248E-8</c:v>
                </c:pt>
                <c:pt idx="8803">
                  <c:v>2.8645599999999999E-8</c:v>
                </c:pt>
                <c:pt idx="8804">
                  <c:v>2.8648730000000001E-8</c:v>
                </c:pt>
                <c:pt idx="8805">
                  <c:v>2.8651849999999999E-8</c:v>
                </c:pt>
                <c:pt idx="8806">
                  <c:v>2.8654980000000001E-8</c:v>
                </c:pt>
                <c:pt idx="8807">
                  <c:v>2.86581E-8</c:v>
                </c:pt>
                <c:pt idx="8808">
                  <c:v>2.8661230000000002E-8</c:v>
                </c:pt>
                <c:pt idx="8809">
                  <c:v>2.866435E-8</c:v>
                </c:pt>
                <c:pt idx="8810">
                  <c:v>2.8667479999999999E-8</c:v>
                </c:pt>
                <c:pt idx="8811">
                  <c:v>2.8670600000000001E-8</c:v>
                </c:pt>
                <c:pt idx="8812">
                  <c:v>2.8673729999999999E-8</c:v>
                </c:pt>
                <c:pt idx="8813">
                  <c:v>2.8676850000000001E-8</c:v>
                </c:pt>
                <c:pt idx="8814">
                  <c:v>2.867998E-8</c:v>
                </c:pt>
                <c:pt idx="8815">
                  <c:v>2.8683100000000002E-8</c:v>
                </c:pt>
                <c:pt idx="8816">
                  <c:v>2.868623E-8</c:v>
                </c:pt>
                <c:pt idx="8817">
                  <c:v>2.8689349999999999E-8</c:v>
                </c:pt>
                <c:pt idx="8818">
                  <c:v>2.8692480000000001E-8</c:v>
                </c:pt>
                <c:pt idx="8819">
                  <c:v>2.8695599999999999E-8</c:v>
                </c:pt>
                <c:pt idx="8820">
                  <c:v>2.8698730000000001E-8</c:v>
                </c:pt>
                <c:pt idx="8821">
                  <c:v>2.870185E-8</c:v>
                </c:pt>
                <c:pt idx="8822">
                  <c:v>2.8704980000000002E-8</c:v>
                </c:pt>
                <c:pt idx="8823">
                  <c:v>2.87081E-8</c:v>
                </c:pt>
                <c:pt idx="8824">
                  <c:v>2.8711229999999999E-8</c:v>
                </c:pt>
                <c:pt idx="8825">
                  <c:v>2.8714350000000001E-8</c:v>
                </c:pt>
                <c:pt idx="8826">
                  <c:v>2.8717479999999999E-8</c:v>
                </c:pt>
                <c:pt idx="8827">
                  <c:v>2.8720600000000001E-8</c:v>
                </c:pt>
                <c:pt idx="8828">
                  <c:v>2.872373E-8</c:v>
                </c:pt>
                <c:pt idx="8829">
                  <c:v>2.8726850000000002E-8</c:v>
                </c:pt>
                <c:pt idx="8830">
                  <c:v>2.872998E-8</c:v>
                </c:pt>
                <c:pt idx="8831">
                  <c:v>2.8733099999999999E-8</c:v>
                </c:pt>
                <c:pt idx="8832">
                  <c:v>2.8736230000000001E-8</c:v>
                </c:pt>
                <c:pt idx="8833">
                  <c:v>2.8739349999999999E-8</c:v>
                </c:pt>
                <c:pt idx="8834">
                  <c:v>2.8742480000000001E-8</c:v>
                </c:pt>
                <c:pt idx="8835">
                  <c:v>2.87456E-8</c:v>
                </c:pt>
                <c:pt idx="8836">
                  <c:v>2.8748730000000001E-8</c:v>
                </c:pt>
                <c:pt idx="8837">
                  <c:v>2.875185E-8</c:v>
                </c:pt>
                <c:pt idx="8838">
                  <c:v>2.8754979999999999E-8</c:v>
                </c:pt>
                <c:pt idx="8839">
                  <c:v>2.8758100000000001E-8</c:v>
                </c:pt>
                <c:pt idx="8840">
                  <c:v>2.8761229999999999E-8</c:v>
                </c:pt>
                <c:pt idx="8841">
                  <c:v>2.8764350000000001E-8</c:v>
                </c:pt>
                <c:pt idx="8842">
                  <c:v>2.876748E-8</c:v>
                </c:pt>
                <c:pt idx="8843">
                  <c:v>2.8770600000000002E-8</c:v>
                </c:pt>
                <c:pt idx="8844">
                  <c:v>2.877373E-8</c:v>
                </c:pt>
                <c:pt idx="8845">
                  <c:v>2.8776849999999999E-8</c:v>
                </c:pt>
                <c:pt idx="8846">
                  <c:v>2.8779980000000001E-8</c:v>
                </c:pt>
                <c:pt idx="8847">
                  <c:v>2.8783099999999999E-8</c:v>
                </c:pt>
                <c:pt idx="8848">
                  <c:v>2.8786230000000001E-8</c:v>
                </c:pt>
                <c:pt idx="8849">
                  <c:v>2.878935E-8</c:v>
                </c:pt>
                <c:pt idx="8850">
                  <c:v>2.8792480000000001E-8</c:v>
                </c:pt>
                <c:pt idx="8851">
                  <c:v>2.87956E-8</c:v>
                </c:pt>
                <c:pt idx="8852">
                  <c:v>2.8798729999999999E-8</c:v>
                </c:pt>
                <c:pt idx="8853">
                  <c:v>2.8801850000000001E-8</c:v>
                </c:pt>
                <c:pt idx="8854">
                  <c:v>2.8804979999999999E-8</c:v>
                </c:pt>
                <c:pt idx="8855">
                  <c:v>2.8808100000000001E-8</c:v>
                </c:pt>
                <c:pt idx="8856">
                  <c:v>2.881123E-8</c:v>
                </c:pt>
                <c:pt idx="8857">
                  <c:v>2.8814350000000002E-8</c:v>
                </c:pt>
                <c:pt idx="8858">
                  <c:v>2.881748E-8</c:v>
                </c:pt>
                <c:pt idx="8859">
                  <c:v>2.8820599999999999E-8</c:v>
                </c:pt>
                <c:pt idx="8860">
                  <c:v>2.8823730000000001E-8</c:v>
                </c:pt>
                <c:pt idx="8861">
                  <c:v>2.8826849999999999E-8</c:v>
                </c:pt>
                <c:pt idx="8862">
                  <c:v>2.8829980000000001E-8</c:v>
                </c:pt>
                <c:pt idx="8863">
                  <c:v>2.88331E-8</c:v>
                </c:pt>
                <c:pt idx="8864">
                  <c:v>2.8836230000000001E-8</c:v>
                </c:pt>
                <c:pt idx="8865">
                  <c:v>2.883935E-8</c:v>
                </c:pt>
                <c:pt idx="8866">
                  <c:v>2.8842479999999999E-8</c:v>
                </c:pt>
                <c:pt idx="8867">
                  <c:v>2.8845600000000001E-8</c:v>
                </c:pt>
                <c:pt idx="8868">
                  <c:v>2.8848729999999999E-8</c:v>
                </c:pt>
                <c:pt idx="8869">
                  <c:v>2.8851850000000001E-8</c:v>
                </c:pt>
                <c:pt idx="8870">
                  <c:v>2.885498E-8</c:v>
                </c:pt>
                <c:pt idx="8871">
                  <c:v>2.8858100000000002E-8</c:v>
                </c:pt>
                <c:pt idx="8872">
                  <c:v>2.886123E-8</c:v>
                </c:pt>
                <c:pt idx="8873">
                  <c:v>2.8864349999999999E-8</c:v>
                </c:pt>
                <c:pt idx="8874">
                  <c:v>2.886748E-8</c:v>
                </c:pt>
                <c:pt idx="8875">
                  <c:v>2.8870599999999999E-8</c:v>
                </c:pt>
                <c:pt idx="8876">
                  <c:v>2.8873730000000001E-8</c:v>
                </c:pt>
                <c:pt idx="8877">
                  <c:v>2.887685E-8</c:v>
                </c:pt>
                <c:pt idx="8878">
                  <c:v>2.8879980000000001E-8</c:v>
                </c:pt>
                <c:pt idx="8879">
                  <c:v>2.88831E-8</c:v>
                </c:pt>
                <c:pt idx="8880">
                  <c:v>2.8886229999999999E-8</c:v>
                </c:pt>
                <c:pt idx="8881">
                  <c:v>2.8889350000000001E-8</c:v>
                </c:pt>
                <c:pt idx="8882">
                  <c:v>2.8892479999999999E-8</c:v>
                </c:pt>
                <c:pt idx="8883">
                  <c:v>2.8895600000000001E-8</c:v>
                </c:pt>
                <c:pt idx="8884">
                  <c:v>2.889873E-8</c:v>
                </c:pt>
                <c:pt idx="8885">
                  <c:v>2.8901850000000001E-8</c:v>
                </c:pt>
                <c:pt idx="8886">
                  <c:v>2.890498E-8</c:v>
                </c:pt>
                <c:pt idx="8887">
                  <c:v>2.8908099999999999E-8</c:v>
                </c:pt>
                <c:pt idx="8888">
                  <c:v>2.891123E-8</c:v>
                </c:pt>
                <c:pt idx="8889">
                  <c:v>2.8914349999999999E-8</c:v>
                </c:pt>
                <c:pt idx="8890">
                  <c:v>2.8917480000000001E-8</c:v>
                </c:pt>
                <c:pt idx="8891">
                  <c:v>2.89206E-8</c:v>
                </c:pt>
                <c:pt idx="8892">
                  <c:v>2.8923730000000001E-8</c:v>
                </c:pt>
                <c:pt idx="8893">
                  <c:v>2.892685E-8</c:v>
                </c:pt>
                <c:pt idx="8894">
                  <c:v>2.8929979999999999E-8</c:v>
                </c:pt>
                <c:pt idx="8895">
                  <c:v>2.8933100000000001E-8</c:v>
                </c:pt>
                <c:pt idx="8896">
                  <c:v>2.8936229999999999E-8</c:v>
                </c:pt>
                <c:pt idx="8897">
                  <c:v>2.8939350000000001E-8</c:v>
                </c:pt>
                <c:pt idx="8898">
                  <c:v>2.894248E-8</c:v>
                </c:pt>
                <c:pt idx="8899">
                  <c:v>2.8945600000000001E-8</c:v>
                </c:pt>
                <c:pt idx="8900">
                  <c:v>2.894873E-8</c:v>
                </c:pt>
                <c:pt idx="8901">
                  <c:v>2.8951849999999999E-8</c:v>
                </c:pt>
                <c:pt idx="8902">
                  <c:v>2.895498E-8</c:v>
                </c:pt>
                <c:pt idx="8903">
                  <c:v>2.8958099999999999E-8</c:v>
                </c:pt>
                <c:pt idx="8904">
                  <c:v>2.8961230000000001E-8</c:v>
                </c:pt>
                <c:pt idx="8905">
                  <c:v>2.896435E-8</c:v>
                </c:pt>
                <c:pt idx="8906">
                  <c:v>2.8967480000000001E-8</c:v>
                </c:pt>
                <c:pt idx="8907">
                  <c:v>2.89706E-8</c:v>
                </c:pt>
                <c:pt idx="8908">
                  <c:v>2.8973729999999999E-8</c:v>
                </c:pt>
                <c:pt idx="8909">
                  <c:v>2.897685E-8</c:v>
                </c:pt>
                <c:pt idx="8910">
                  <c:v>2.8979979999999999E-8</c:v>
                </c:pt>
                <c:pt idx="8911">
                  <c:v>2.8983100000000001E-8</c:v>
                </c:pt>
                <c:pt idx="8912">
                  <c:v>2.8986229999999999E-8</c:v>
                </c:pt>
                <c:pt idx="8913">
                  <c:v>2.8989350000000001E-8</c:v>
                </c:pt>
                <c:pt idx="8914">
                  <c:v>2.899248E-8</c:v>
                </c:pt>
                <c:pt idx="8915">
                  <c:v>2.8995599999999999E-8</c:v>
                </c:pt>
                <c:pt idx="8916">
                  <c:v>2.899873E-8</c:v>
                </c:pt>
                <c:pt idx="8917">
                  <c:v>2.9001849999999999E-8</c:v>
                </c:pt>
                <c:pt idx="8918">
                  <c:v>2.9004980000000001E-8</c:v>
                </c:pt>
                <c:pt idx="8919">
                  <c:v>2.90081E-8</c:v>
                </c:pt>
                <c:pt idx="8920">
                  <c:v>2.9011230000000001E-8</c:v>
                </c:pt>
                <c:pt idx="8921">
                  <c:v>2.901435E-8</c:v>
                </c:pt>
                <c:pt idx="8922">
                  <c:v>2.9017479999999999E-8</c:v>
                </c:pt>
                <c:pt idx="8923">
                  <c:v>2.90206E-8</c:v>
                </c:pt>
                <c:pt idx="8924">
                  <c:v>2.9023729999999999E-8</c:v>
                </c:pt>
                <c:pt idx="8925">
                  <c:v>2.9026850000000001E-8</c:v>
                </c:pt>
                <c:pt idx="8926">
                  <c:v>2.9029979999999999E-8</c:v>
                </c:pt>
                <c:pt idx="8927">
                  <c:v>2.9033100000000001E-8</c:v>
                </c:pt>
                <c:pt idx="8928">
                  <c:v>2.903623E-8</c:v>
                </c:pt>
                <c:pt idx="8929">
                  <c:v>2.9039349999999999E-8</c:v>
                </c:pt>
                <c:pt idx="8930">
                  <c:v>2.904248E-8</c:v>
                </c:pt>
                <c:pt idx="8931">
                  <c:v>2.9045599999999999E-8</c:v>
                </c:pt>
                <c:pt idx="8932">
                  <c:v>2.9048730000000001E-8</c:v>
                </c:pt>
                <c:pt idx="8933">
                  <c:v>2.905185E-8</c:v>
                </c:pt>
                <c:pt idx="8934">
                  <c:v>2.9054980000000001E-8</c:v>
                </c:pt>
                <c:pt idx="8935">
                  <c:v>2.90581E-8</c:v>
                </c:pt>
                <c:pt idx="8936">
                  <c:v>2.9061229999999999E-8</c:v>
                </c:pt>
                <c:pt idx="8937">
                  <c:v>2.906435E-8</c:v>
                </c:pt>
                <c:pt idx="8938">
                  <c:v>2.9067479999999999E-8</c:v>
                </c:pt>
                <c:pt idx="8939">
                  <c:v>2.9070600000000001E-8</c:v>
                </c:pt>
                <c:pt idx="8940">
                  <c:v>2.9073729999999999E-8</c:v>
                </c:pt>
                <c:pt idx="8941">
                  <c:v>2.9076850000000001E-8</c:v>
                </c:pt>
                <c:pt idx="8942">
                  <c:v>2.907998E-8</c:v>
                </c:pt>
                <c:pt idx="8943">
                  <c:v>2.9083099999999999E-8</c:v>
                </c:pt>
                <c:pt idx="8944">
                  <c:v>2.908623E-8</c:v>
                </c:pt>
                <c:pt idx="8945">
                  <c:v>2.9089349999999999E-8</c:v>
                </c:pt>
                <c:pt idx="8946">
                  <c:v>2.9092480000000001E-8</c:v>
                </c:pt>
                <c:pt idx="8947">
                  <c:v>2.9095599999999999E-8</c:v>
                </c:pt>
                <c:pt idx="8948">
                  <c:v>2.9098730000000001E-8</c:v>
                </c:pt>
                <c:pt idx="8949">
                  <c:v>2.910185E-8</c:v>
                </c:pt>
                <c:pt idx="8950">
                  <c:v>2.9104979999999998E-8</c:v>
                </c:pt>
                <c:pt idx="8951">
                  <c:v>2.91081E-8</c:v>
                </c:pt>
                <c:pt idx="8952">
                  <c:v>2.9111229999999999E-8</c:v>
                </c:pt>
                <c:pt idx="8953">
                  <c:v>2.9114350000000001E-8</c:v>
                </c:pt>
                <c:pt idx="8954">
                  <c:v>2.9117479999999999E-8</c:v>
                </c:pt>
                <c:pt idx="8955">
                  <c:v>2.9120600000000001E-8</c:v>
                </c:pt>
                <c:pt idx="8956">
                  <c:v>2.912373E-8</c:v>
                </c:pt>
                <c:pt idx="8957">
                  <c:v>2.9126849999999999E-8</c:v>
                </c:pt>
                <c:pt idx="8958">
                  <c:v>2.912998E-8</c:v>
                </c:pt>
                <c:pt idx="8959">
                  <c:v>2.9133099999999999E-8</c:v>
                </c:pt>
                <c:pt idx="8960">
                  <c:v>2.9136230000000001E-8</c:v>
                </c:pt>
                <c:pt idx="8961">
                  <c:v>2.9139349999999999E-8</c:v>
                </c:pt>
                <c:pt idx="8962">
                  <c:v>2.9142480000000001E-8</c:v>
                </c:pt>
                <c:pt idx="8963">
                  <c:v>2.91456E-8</c:v>
                </c:pt>
                <c:pt idx="8964">
                  <c:v>2.9148729999999998E-8</c:v>
                </c:pt>
                <c:pt idx="8965">
                  <c:v>2.915185E-8</c:v>
                </c:pt>
                <c:pt idx="8966">
                  <c:v>2.9154979999999999E-8</c:v>
                </c:pt>
                <c:pt idx="8967">
                  <c:v>2.9158100000000001E-8</c:v>
                </c:pt>
                <c:pt idx="8968">
                  <c:v>2.9161229999999999E-8</c:v>
                </c:pt>
                <c:pt idx="8969">
                  <c:v>2.9164350000000001E-8</c:v>
                </c:pt>
                <c:pt idx="8970">
                  <c:v>2.916748E-8</c:v>
                </c:pt>
                <c:pt idx="8971">
                  <c:v>2.9170599999999999E-8</c:v>
                </c:pt>
                <c:pt idx="8972">
                  <c:v>2.917373E-8</c:v>
                </c:pt>
                <c:pt idx="8973">
                  <c:v>2.9176849999999999E-8</c:v>
                </c:pt>
                <c:pt idx="8974">
                  <c:v>2.9179980000000001E-8</c:v>
                </c:pt>
                <c:pt idx="8975">
                  <c:v>2.9183099999999999E-8</c:v>
                </c:pt>
                <c:pt idx="8976">
                  <c:v>2.9186230000000001E-8</c:v>
                </c:pt>
                <c:pt idx="8977">
                  <c:v>2.918935E-8</c:v>
                </c:pt>
                <c:pt idx="8978">
                  <c:v>2.9192479999999998E-8</c:v>
                </c:pt>
                <c:pt idx="8979">
                  <c:v>2.91956E-8</c:v>
                </c:pt>
                <c:pt idx="8980">
                  <c:v>2.9198729999999999E-8</c:v>
                </c:pt>
                <c:pt idx="8981">
                  <c:v>2.9201850000000001E-8</c:v>
                </c:pt>
                <c:pt idx="8982">
                  <c:v>2.9204979999999999E-8</c:v>
                </c:pt>
                <c:pt idx="8983">
                  <c:v>2.9208100000000001E-8</c:v>
                </c:pt>
                <c:pt idx="8984">
                  <c:v>2.921123E-8</c:v>
                </c:pt>
                <c:pt idx="8985">
                  <c:v>2.9214349999999998E-8</c:v>
                </c:pt>
                <c:pt idx="8986">
                  <c:v>2.921748E-8</c:v>
                </c:pt>
                <c:pt idx="8987">
                  <c:v>2.9220599999999999E-8</c:v>
                </c:pt>
                <c:pt idx="8988">
                  <c:v>2.9223730000000001E-8</c:v>
                </c:pt>
                <c:pt idx="8989">
                  <c:v>2.9226849999999999E-8</c:v>
                </c:pt>
                <c:pt idx="8990">
                  <c:v>2.9229980000000001E-8</c:v>
                </c:pt>
                <c:pt idx="8991">
                  <c:v>2.92331E-8</c:v>
                </c:pt>
                <c:pt idx="8992">
                  <c:v>2.9236229999999998E-8</c:v>
                </c:pt>
                <c:pt idx="8993">
                  <c:v>2.923935E-8</c:v>
                </c:pt>
                <c:pt idx="8994">
                  <c:v>2.9242479999999999E-8</c:v>
                </c:pt>
                <c:pt idx="8995">
                  <c:v>2.9245600000000001E-8</c:v>
                </c:pt>
                <c:pt idx="8996">
                  <c:v>2.9248729999999999E-8</c:v>
                </c:pt>
                <c:pt idx="8997">
                  <c:v>2.9251850000000001E-8</c:v>
                </c:pt>
                <c:pt idx="8998">
                  <c:v>2.925498E-8</c:v>
                </c:pt>
                <c:pt idx="8999">
                  <c:v>2.9258099999999998E-8</c:v>
                </c:pt>
                <c:pt idx="9000">
                  <c:v>2.926123E-8</c:v>
                </c:pt>
                <c:pt idx="9001">
                  <c:v>2.9264349999999999E-8</c:v>
                </c:pt>
                <c:pt idx="9002">
                  <c:v>2.9267480000000001E-8</c:v>
                </c:pt>
                <c:pt idx="9003">
                  <c:v>2.9270599999999999E-8</c:v>
                </c:pt>
                <c:pt idx="9004">
                  <c:v>2.9273730000000001E-8</c:v>
                </c:pt>
                <c:pt idx="9005">
                  <c:v>2.927685E-8</c:v>
                </c:pt>
                <c:pt idx="9006">
                  <c:v>2.9279979999999998E-8</c:v>
                </c:pt>
                <c:pt idx="9007">
                  <c:v>2.92831E-8</c:v>
                </c:pt>
                <c:pt idx="9008">
                  <c:v>2.9286229999999999E-8</c:v>
                </c:pt>
                <c:pt idx="9009">
                  <c:v>2.9289350000000001E-8</c:v>
                </c:pt>
                <c:pt idx="9010">
                  <c:v>2.9292479999999999E-8</c:v>
                </c:pt>
                <c:pt idx="9011">
                  <c:v>2.9295600000000001E-8</c:v>
                </c:pt>
                <c:pt idx="9012">
                  <c:v>2.929873E-8</c:v>
                </c:pt>
                <c:pt idx="9013">
                  <c:v>2.9301849999999998E-8</c:v>
                </c:pt>
                <c:pt idx="9014">
                  <c:v>2.930498E-8</c:v>
                </c:pt>
                <c:pt idx="9015">
                  <c:v>2.9308099999999999E-8</c:v>
                </c:pt>
                <c:pt idx="9016">
                  <c:v>2.9311230000000001E-8</c:v>
                </c:pt>
                <c:pt idx="9017">
                  <c:v>2.9314349999999999E-8</c:v>
                </c:pt>
                <c:pt idx="9018">
                  <c:v>2.9317480000000001E-8</c:v>
                </c:pt>
                <c:pt idx="9019">
                  <c:v>2.93206E-8</c:v>
                </c:pt>
                <c:pt idx="9020">
                  <c:v>2.9323729999999998E-8</c:v>
                </c:pt>
                <c:pt idx="9021">
                  <c:v>2.932685E-8</c:v>
                </c:pt>
                <c:pt idx="9022">
                  <c:v>2.9329979999999999E-8</c:v>
                </c:pt>
                <c:pt idx="9023">
                  <c:v>2.9333100000000001E-8</c:v>
                </c:pt>
                <c:pt idx="9024">
                  <c:v>2.9336229999999999E-8</c:v>
                </c:pt>
                <c:pt idx="9025">
                  <c:v>2.9339350000000001E-8</c:v>
                </c:pt>
                <c:pt idx="9026">
                  <c:v>2.934248E-8</c:v>
                </c:pt>
                <c:pt idx="9027">
                  <c:v>2.9345599999999998E-8</c:v>
                </c:pt>
                <c:pt idx="9028">
                  <c:v>2.934873E-8</c:v>
                </c:pt>
                <c:pt idx="9029">
                  <c:v>2.9351849999999999E-8</c:v>
                </c:pt>
                <c:pt idx="9030">
                  <c:v>2.9354980000000001E-8</c:v>
                </c:pt>
                <c:pt idx="9031">
                  <c:v>2.9358099999999999E-8</c:v>
                </c:pt>
                <c:pt idx="9032">
                  <c:v>2.9361230000000001E-8</c:v>
                </c:pt>
                <c:pt idx="9033">
                  <c:v>2.936435E-8</c:v>
                </c:pt>
                <c:pt idx="9034">
                  <c:v>2.9367479999999998E-8</c:v>
                </c:pt>
                <c:pt idx="9035">
                  <c:v>2.93706E-8</c:v>
                </c:pt>
                <c:pt idx="9036">
                  <c:v>2.9373729999999999E-8</c:v>
                </c:pt>
                <c:pt idx="9037">
                  <c:v>2.9376850000000001E-8</c:v>
                </c:pt>
                <c:pt idx="9038">
                  <c:v>2.9379979999999999E-8</c:v>
                </c:pt>
                <c:pt idx="9039">
                  <c:v>2.9383100000000001E-8</c:v>
                </c:pt>
                <c:pt idx="9040">
                  <c:v>2.938623E-8</c:v>
                </c:pt>
                <c:pt idx="9041">
                  <c:v>2.9389349999999998E-8</c:v>
                </c:pt>
                <c:pt idx="9042">
                  <c:v>2.939248E-8</c:v>
                </c:pt>
                <c:pt idx="9043">
                  <c:v>2.9395599999999999E-8</c:v>
                </c:pt>
                <c:pt idx="9044">
                  <c:v>2.9398730000000001E-8</c:v>
                </c:pt>
                <c:pt idx="9045">
                  <c:v>2.9401849999999999E-8</c:v>
                </c:pt>
                <c:pt idx="9046">
                  <c:v>2.9404980000000001E-8</c:v>
                </c:pt>
                <c:pt idx="9047">
                  <c:v>2.94081E-8</c:v>
                </c:pt>
                <c:pt idx="9048">
                  <c:v>2.9411230000000002E-8</c:v>
                </c:pt>
                <c:pt idx="9049">
                  <c:v>2.941435E-8</c:v>
                </c:pt>
                <c:pt idx="9050">
                  <c:v>2.9417479999999999E-8</c:v>
                </c:pt>
                <c:pt idx="9051">
                  <c:v>2.9420600000000001E-8</c:v>
                </c:pt>
                <c:pt idx="9052">
                  <c:v>2.9423729999999999E-8</c:v>
                </c:pt>
                <c:pt idx="9053">
                  <c:v>2.9426850000000001E-8</c:v>
                </c:pt>
                <c:pt idx="9054">
                  <c:v>2.942998E-8</c:v>
                </c:pt>
                <c:pt idx="9055">
                  <c:v>2.9433099999999998E-8</c:v>
                </c:pt>
                <c:pt idx="9056">
                  <c:v>2.943623E-8</c:v>
                </c:pt>
                <c:pt idx="9057">
                  <c:v>2.9439349999999999E-8</c:v>
                </c:pt>
                <c:pt idx="9058">
                  <c:v>2.9442480000000001E-8</c:v>
                </c:pt>
                <c:pt idx="9059">
                  <c:v>2.9445599999999999E-8</c:v>
                </c:pt>
                <c:pt idx="9060">
                  <c:v>2.9448730000000001E-8</c:v>
                </c:pt>
                <c:pt idx="9061">
                  <c:v>2.945185E-8</c:v>
                </c:pt>
                <c:pt idx="9062">
                  <c:v>2.9454980000000002E-8</c:v>
                </c:pt>
                <c:pt idx="9063">
                  <c:v>2.94581E-8</c:v>
                </c:pt>
                <c:pt idx="9064">
                  <c:v>2.9461229999999999E-8</c:v>
                </c:pt>
                <c:pt idx="9065">
                  <c:v>2.9464350000000001E-8</c:v>
                </c:pt>
                <c:pt idx="9066">
                  <c:v>2.9467479999999999E-8</c:v>
                </c:pt>
                <c:pt idx="9067">
                  <c:v>2.9470600000000001E-8</c:v>
                </c:pt>
                <c:pt idx="9068">
                  <c:v>2.947373E-8</c:v>
                </c:pt>
                <c:pt idx="9069">
                  <c:v>2.9476849999999998E-8</c:v>
                </c:pt>
                <c:pt idx="9070">
                  <c:v>2.947998E-8</c:v>
                </c:pt>
                <c:pt idx="9071">
                  <c:v>2.9483099999999999E-8</c:v>
                </c:pt>
                <c:pt idx="9072">
                  <c:v>2.9486230000000001E-8</c:v>
                </c:pt>
                <c:pt idx="9073">
                  <c:v>2.9489349999999999E-8</c:v>
                </c:pt>
                <c:pt idx="9074">
                  <c:v>2.9492480000000001E-8</c:v>
                </c:pt>
                <c:pt idx="9075">
                  <c:v>2.94956E-8</c:v>
                </c:pt>
                <c:pt idx="9076">
                  <c:v>2.9498730000000002E-8</c:v>
                </c:pt>
                <c:pt idx="9077">
                  <c:v>2.950185E-8</c:v>
                </c:pt>
                <c:pt idx="9078">
                  <c:v>2.9504979999999999E-8</c:v>
                </c:pt>
                <c:pt idx="9079">
                  <c:v>2.9508100000000001E-8</c:v>
                </c:pt>
                <c:pt idx="9080">
                  <c:v>2.9511229999999999E-8</c:v>
                </c:pt>
                <c:pt idx="9081">
                  <c:v>2.9514350000000001E-8</c:v>
                </c:pt>
                <c:pt idx="9082">
                  <c:v>2.951748E-8</c:v>
                </c:pt>
                <c:pt idx="9083">
                  <c:v>2.9520600000000002E-8</c:v>
                </c:pt>
                <c:pt idx="9084">
                  <c:v>2.952373E-8</c:v>
                </c:pt>
                <c:pt idx="9085">
                  <c:v>2.9526849999999999E-8</c:v>
                </c:pt>
                <c:pt idx="9086">
                  <c:v>2.9529980000000001E-8</c:v>
                </c:pt>
                <c:pt idx="9087">
                  <c:v>2.9533099999999999E-8</c:v>
                </c:pt>
                <c:pt idx="9088">
                  <c:v>2.9536230000000001E-8</c:v>
                </c:pt>
                <c:pt idx="9089">
                  <c:v>2.953935E-8</c:v>
                </c:pt>
                <c:pt idx="9090">
                  <c:v>2.9542480000000002E-8</c:v>
                </c:pt>
                <c:pt idx="9091">
                  <c:v>2.95456E-8</c:v>
                </c:pt>
                <c:pt idx="9092">
                  <c:v>2.9548729999999999E-8</c:v>
                </c:pt>
                <c:pt idx="9093">
                  <c:v>2.9551850000000001E-8</c:v>
                </c:pt>
                <c:pt idx="9094">
                  <c:v>2.9554979999999999E-8</c:v>
                </c:pt>
                <c:pt idx="9095">
                  <c:v>2.9558100000000001E-8</c:v>
                </c:pt>
                <c:pt idx="9096">
                  <c:v>2.956123E-8</c:v>
                </c:pt>
                <c:pt idx="9097">
                  <c:v>2.9564350000000002E-8</c:v>
                </c:pt>
                <c:pt idx="9098">
                  <c:v>2.956748E-8</c:v>
                </c:pt>
                <c:pt idx="9099">
                  <c:v>2.9570599999999999E-8</c:v>
                </c:pt>
                <c:pt idx="9100">
                  <c:v>2.9573730000000001E-8</c:v>
                </c:pt>
                <c:pt idx="9101">
                  <c:v>2.9576849999999999E-8</c:v>
                </c:pt>
                <c:pt idx="9102">
                  <c:v>2.9579980000000001E-8</c:v>
                </c:pt>
                <c:pt idx="9103">
                  <c:v>2.95831E-8</c:v>
                </c:pt>
                <c:pt idx="9104">
                  <c:v>2.9586230000000002E-8</c:v>
                </c:pt>
                <c:pt idx="9105">
                  <c:v>2.958935E-8</c:v>
                </c:pt>
                <c:pt idx="9106">
                  <c:v>2.9592479999999999E-8</c:v>
                </c:pt>
                <c:pt idx="9107">
                  <c:v>2.9595600000000001E-8</c:v>
                </c:pt>
                <c:pt idx="9108">
                  <c:v>2.9598729999999999E-8</c:v>
                </c:pt>
                <c:pt idx="9109">
                  <c:v>2.9601850000000001E-8</c:v>
                </c:pt>
                <c:pt idx="9110">
                  <c:v>2.960498E-8</c:v>
                </c:pt>
                <c:pt idx="9111">
                  <c:v>2.9608100000000002E-8</c:v>
                </c:pt>
                <c:pt idx="9112">
                  <c:v>2.961123E-8</c:v>
                </c:pt>
                <c:pt idx="9113">
                  <c:v>2.9614349999999999E-8</c:v>
                </c:pt>
                <c:pt idx="9114">
                  <c:v>2.9617480000000001E-8</c:v>
                </c:pt>
                <c:pt idx="9115">
                  <c:v>2.9620599999999999E-8</c:v>
                </c:pt>
                <c:pt idx="9116">
                  <c:v>2.9623730000000001E-8</c:v>
                </c:pt>
                <c:pt idx="9117">
                  <c:v>2.962685E-8</c:v>
                </c:pt>
                <c:pt idx="9118">
                  <c:v>2.9629980000000002E-8</c:v>
                </c:pt>
                <c:pt idx="9119">
                  <c:v>2.96331E-8</c:v>
                </c:pt>
                <c:pt idx="9120">
                  <c:v>2.9636229999999999E-8</c:v>
                </c:pt>
                <c:pt idx="9121">
                  <c:v>2.9639350000000001E-8</c:v>
                </c:pt>
                <c:pt idx="9122">
                  <c:v>2.9642479999999999E-8</c:v>
                </c:pt>
                <c:pt idx="9123">
                  <c:v>2.9645600000000001E-8</c:v>
                </c:pt>
                <c:pt idx="9124">
                  <c:v>2.964873E-8</c:v>
                </c:pt>
                <c:pt idx="9125">
                  <c:v>2.9651850000000002E-8</c:v>
                </c:pt>
                <c:pt idx="9126">
                  <c:v>2.965498E-8</c:v>
                </c:pt>
                <c:pt idx="9127">
                  <c:v>2.9658099999999999E-8</c:v>
                </c:pt>
                <c:pt idx="9128">
                  <c:v>2.9661230000000001E-8</c:v>
                </c:pt>
                <c:pt idx="9129">
                  <c:v>2.9664349999999999E-8</c:v>
                </c:pt>
                <c:pt idx="9130">
                  <c:v>2.9667480000000001E-8</c:v>
                </c:pt>
                <c:pt idx="9131">
                  <c:v>2.96706E-8</c:v>
                </c:pt>
                <c:pt idx="9132">
                  <c:v>2.9673730000000002E-8</c:v>
                </c:pt>
                <c:pt idx="9133">
                  <c:v>2.967685E-8</c:v>
                </c:pt>
                <c:pt idx="9134">
                  <c:v>2.9679979999999999E-8</c:v>
                </c:pt>
                <c:pt idx="9135">
                  <c:v>2.9683100000000001E-8</c:v>
                </c:pt>
                <c:pt idx="9136">
                  <c:v>2.9686229999999999E-8</c:v>
                </c:pt>
                <c:pt idx="9137">
                  <c:v>2.9689350000000001E-8</c:v>
                </c:pt>
                <c:pt idx="9138">
                  <c:v>2.969248E-8</c:v>
                </c:pt>
                <c:pt idx="9139">
                  <c:v>2.9695600000000002E-8</c:v>
                </c:pt>
                <c:pt idx="9140">
                  <c:v>2.969873E-8</c:v>
                </c:pt>
                <c:pt idx="9141">
                  <c:v>2.9701849999999999E-8</c:v>
                </c:pt>
                <c:pt idx="9142">
                  <c:v>2.9704980000000001E-8</c:v>
                </c:pt>
                <c:pt idx="9143">
                  <c:v>2.9708099999999999E-8</c:v>
                </c:pt>
                <c:pt idx="9144">
                  <c:v>2.9711230000000001E-8</c:v>
                </c:pt>
                <c:pt idx="9145">
                  <c:v>2.971435E-8</c:v>
                </c:pt>
                <c:pt idx="9146">
                  <c:v>2.9717480000000001E-8</c:v>
                </c:pt>
                <c:pt idx="9147">
                  <c:v>2.97206E-8</c:v>
                </c:pt>
                <c:pt idx="9148">
                  <c:v>2.9723729999999999E-8</c:v>
                </c:pt>
                <c:pt idx="9149">
                  <c:v>2.9726850000000001E-8</c:v>
                </c:pt>
                <c:pt idx="9150">
                  <c:v>2.9729979999999999E-8</c:v>
                </c:pt>
                <c:pt idx="9151">
                  <c:v>2.9733100000000001E-8</c:v>
                </c:pt>
                <c:pt idx="9152">
                  <c:v>2.973623E-8</c:v>
                </c:pt>
                <c:pt idx="9153">
                  <c:v>2.9739350000000002E-8</c:v>
                </c:pt>
                <c:pt idx="9154">
                  <c:v>2.974248E-8</c:v>
                </c:pt>
                <c:pt idx="9155">
                  <c:v>2.9745599999999999E-8</c:v>
                </c:pt>
                <c:pt idx="9156">
                  <c:v>2.9748730000000001E-8</c:v>
                </c:pt>
                <c:pt idx="9157">
                  <c:v>2.9751849999999999E-8</c:v>
                </c:pt>
                <c:pt idx="9158">
                  <c:v>2.9754980000000001E-8</c:v>
                </c:pt>
                <c:pt idx="9159">
                  <c:v>2.97581E-8</c:v>
                </c:pt>
                <c:pt idx="9160">
                  <c:v>2.9761230000000001E-8</c:v>
                </c:pt>
                <c:pt idx="9161">
                  <c:v>2.976435E-8</c:v>
                </c:pt>
                <c:pt idx="9162">
                  <c:v>2.9767479999999999E-8</c:v>
                </c:pt>
                <c:pt idx="9163">
                  <c:v>2.9770600000000001E-8</c:v>
                </c:pt>
                <c:pt idx="9164">
                  <c:v>2.9773729999999999E-8</c:v>
                </c:pt>
                <c:pt idx="9165">
                  <c:v>2.9776850000000001E-8</c:v>
                </c:pt>
                <c:pt idx="9166">
                  <c:v>2.977998E-8</c:v>
                </c:pt>
                <c:pt idx="9167">
                  <c:v>2.9783100000000002E-8</c:v>
                </c:pt>
                <c:pt idx="9168">
                  <c:v>2.978623E-8</c:v>
                </c:pt>
                <c:pt idx="9169">
                  <c:v>2.9789349999999999E-8</c:v>
                </c:pt>
                <c:pt idx="9170">
                  <c:v>2.9792480000000001E-8</c:v>
                </c:pt>
                <c:pt idx="9171">
                  <c:v>2.9795599999999999E-8</c:v>
                </c:pt>
                <c:pt idx="9172">
                  <c:v>2.9798730000000001E-8</c:v>
                </c:pt>
                <c:pt idx="9173">
                  <c:v>2.980185E-8</c:v>
                </c:pt>
                <c:pt idx="9174">
                  <c:v>2.9804980000000001E-8</c:v>
                </c:pt>
                <c:pt idx="9175">
                  <c:v>2.9808099999999997E-8</c:v>
                </c:pt>
                <c:pt idx="9176">
                  <c:v>2.9811230000000002E-8</c:v>
                </c:pt>
                <c:pt idx="9177">
                  <c:v>2.9814349999999997E-8</c:v>
                </c:pt>
                <c:pt idx="9178">
                  <c:v>2.9817480000000002E-8</c:v>
                </c:pt>
                <c:pt idx="9179">
                  <c:v>2.9820599999999998E-8</c:v>
                </c:pt>
                <c:pt idx="9180">
                  <c:v>2.9823730000000003E-8</c:v>
                </c:pt>
                <c:pt idx="9181">
                  <c:v>2.9826849999999998E-8</c:v>
                </c:pt>
                <c:pt idx="9182">
                  <c:v>2.9829979999999997E-8</c:v>
                </c:pt>
                <c:pt idx="9183">
                  <c:v>2.9833099999999999E-8</c:v>
                </c:pt>
                <c:pt idx="9184">
                  <c:v>2.9836229999999997E-8</c:v>
                </c:pt>
                <c:pt idx="9185">
                  <c:v>2.9839349999999999E-8</c:v>
                </c:pt>
                <c:pt idx="9186">
                  <c:v>2.9842479999999998E-8</c:v>
                </c:pt>
                <c:pt idx="9187">
                  <c:v>2.98456E-8</c:v>
                </c:pt>
                <c:pt idx="9188">
                  <c:v>2.9848729999999998E-8</c:v>
                </c:pt>
                <c:pt idx="9189">
                  <c:v>2.985185E-8</c:v>
                </c:pt>
                <c:pt idx="9190">
                  <c:v>2.9854979999999999E-8</c:v>
                </c:pt>
                <c:pt idx="9191">
                  <c:v>2.9858100000000001E-8</c:v>
                </c:pt>
                <c:pt idx="9192">
                  <c:v>2.9861229999999999E-8</c:v>
                </c:pt>
                <c:pt idx="9193">
                  <c:v>2.9864350000000001E-8</c:v>
                </c:pt>
                <c:pt idx="9194">
                  <c:v>2.986748E-8</c:v>
                </c:pt>
                <c:pt idx="9195">
                  <c:v>2.9870600000000001E-8</c:v>
                </c:pt>
                <c:pt idx="9196">
                  <c:v>2.987373E-8</c:v>
                </c:pt>
                <c:pt idx="9197">
                  <c:v>2.9876850000000002E-8</c:v>
                </c:pt>
                <c:pt idx="9198">
                  <c:v>2.987998E-8</c:v>
                </c:pt>
                <c:pt idx="9199">
                  <c:v>2.9883100000000002E-8</c:v>
                </c:pt>
                <c:pt idx="9200">
                  <c:v>2.9886230000000001E-8</c:v>
                </c:pt>
                <c:pt idx="9201">
                  <c:v>2.9889350000000003E-8</c:v>
                </c:pt>
                <c:pt idx="9202">
                  <c:v>2.9892480000000001E-8</c:v>
                </c:pt>
                <c:pt idx="9203">
                  <c:v>2.9895599999999997E-8</c:v>
                </c:pt>
                <c:pt idx="9204">
                  <c:v>2.9898730000000002E-8</c:v>
                </c:pt>
                <c:pt idx="9205">
                  <c:v>2.9901849999999997E-8</c:v>
                </c:pt>
                <c:pt idx="9206">
                  <c:v>2.9904980000000002E-8</c:v>
                </c:pt>
                <c:pt idx="9207">
                  <c:v>2.9908099999999998E-8</c:v>
                </c:pt>
                <c:pt idx="9208">
                  <c:v>2.9911230000000003E-8</c:v>
                </c:pt>
                <c:pt idx="9209">
                  <c:v>2.9914349999999998E-8</c:v>
                </c:pt>
                <c:pt idx="9210">
                  <c:v>2.9917480000000003E-8</c:v>
                </c:pt>
                <c:pt idx="9211">
                  <c:v>2.9920599999999999E-8</c:v>
                </c:pt>
                <c:pt idx="9212">
                  <c:v>2.9923729999999997E-8</c:v>
                </c:pt>
                <c:pt idx="9213">
                  <c:v>2.9926849999999999E-8</c:v>
                </c:pt>
                <c:pt idx="9214">
                  <c:v>2.9929979999999998E-8</c:v>
                </c:pt>
                <c:pt idx="9215">
                  <c:v>2.99331E-8</c:v>
                </c:pt>
                <c:pt idx="9216">
                  <c:v>2.9936229999999998E-8</c:v>
                </c:pt>
                <c:pt idx="9217">
                  <c:v>2.993935E-8</c:v>
                </c:pt>
                <c:pt idx="9218">
                  <c:v>2.9942479999999999E-8</c:v>
                </c:pt>
                <c:pt idx="9219">
                  <c:v>2.99456E-8</c:v>
                </c:pt>
                <c:pt idx="9220">
                  <c:v>2.9948729999999999E-8</c:v>
                </c:pt>
                <c:pt idx="9221">
                  <c:v>2.9951850000000001E-8</c:v>
                </c:pt>
                <c:pt idx="9222">
                  <c:v>2.9954979999999999E-8</c:v>
                </c:pt>
                <c:pt idx="9223">
                  <c:v>2.9958100000000001E-8</c:v>
                </c:pt>
                <c:pt idx="9224">
                  <c:v>2.996123E-8</c:v>
                </c:pt>
                <c:pt idx="9225">
                  <c:v>2.9964350000000002E-8</c:v>
                </c:pt>
                <c:pt idx="9226">
                  <c:v>2.996748E-8</c:v>
                </c:pt>
                <c:pt idx="9227">
                  <c:v>2.9970600000000002E-8</c:v>
                </c:pt>
                <c:pt idx="9228">
                  <c:v>2.9973730000000001E-8</c:v>
                </c:pt>
                <c:pt idx="9229">
                  <c:v>2.9976850000000003E-8</c:v>
                </c:pt>
                <c:pt idx="9230">
                  <c:v>2.9979980000000001E-8</c:v>
                </c:pt>
                <c:pt idx="9231">
                  <c:v>2.9983100000000003E-8</c:v>
                </c:pt>
                <c:pt idx="9232">
                  <c:v>2.9986230000000002E-8</c:v>
                </c:pt>
                <c:pt idx="9233">
                  <c:v>2.9989349999999997E-8</c:v>
                </c:pt>
                <c:pt idx="9234">
                  <c:v>2.9992480000000002E-8</c:v>
                </c:pt>
                <c:pt idx="9235">
                  <c:v>2.9995599999999998E-8</c:v>
                </c:pt>
                <c:pt idx="9236">
                  <c:v>2.9998730000000003E-8</c:v>
                </c:pt>
                <c:pt idx="9237">
                  <c:v>3.0001849999999998E-8</c:v>
                </c:pt>
                <c:pt idx="9238">
                  <c:v>3.0004980000000003E-8</c:v>
                </c:pt>
                <c:pt idx="9239">
                  <c:v>3.0008099999999999E-8</c:v>
                </c:pt>
                <c:pt idx="9240">
                  <c:v>3.0011229999999997E-8</c:v>
                </c:pt>
                <c:pt idx="9241">
                  <c:v>3.0014349999999999E-8</c:v>
                </c:pt>
                <c:pt idx="9242">
                  <c:v>3.0017479999999998E-8</c:v>
                </c:pt>
                <c:pt idx="9243">
                  <c:v>3.00206E-8</c:v>
                </c:pt>
                <c:pt idx="9244">
                  <c:v>3.0023729999999998E-8</c:v>
                </c:pt>
                <c:pt idx="9245">
                  <c:v>3.002685E-8</c:v>
                </c:pt>
                <c:pt idx="9246">
                  <c:v>3.0029979999999998E-8</c:v>
                </c:pt>
                <c:pt idx="9247">
                  <c:v>3.00331E-8</c:v>
                </c:pt>
                <c:pt idx="9248">
                  <c:v>3.0036229999999999E-8</c:v>
                </c:pt>
                <c:pt idx="9249">
                  <c:v>3.0039350000000001E-8</c:v>
                </c:pt>
                <c:pt idx="9250">
                  <c:v>3.0042479999999999E-8</c:v>
                </c:pt>
                <c:pt idx="9251">
                  <c:v>3.0045600000000001E-8</c:v>
                </c:pt>
                <c:pt idx="9252">
                  <c:v>3.004873E-8</c:v>
                </c:pt>
                <c:pt idx="9253">
                  <c:v>3.0051850000000002E-8</c:v>
                </c:pt>
                <c:pt idx="9254">
                  <c:v>3.005498E-8</c:v>
                </c:pt>
                <c:pt idx="9255">
                  <c:v>3.0058100000000002E-8</c:v>
                </c:pt>
                <c:pt idx="9256">
                  <c:v>3.0061230000000001E-8</c:v>
                </c:pt>
                <c:pt idx="9257">
                  <c:v>3.0064350000000003E-8</c:v>
                </c:pt>
                <c:pt idx="9258">
                  <c:v>3.0067480000000001E-8</c:v>
                </c:pt>
                <c:pt idx="9259">
                  <c:v>3.0070600000000003E-8</c:v>
                </c:pt>
                <c:pt idx="9260">
                  <c:v>3.0073730000000002E-8</c:v>
                </c:pt>
                <c:pt idx="9261">
                  <c:v>3.0076849999999997E-8</c:v>
                </c:pt>
                <c:pt idx="9262">
                  <c:v>3.0079980000000002E-8</c:v>
                </c:pt>
                <c:pt idx="9263">
                  <c:v>3.0083099999999998E-8</c:v>
                </c:pt>
                <c:pt idx="9264">
                  <c:v>3.0086230000000003E-8</c:v>
                </c:pt>
                <c:pt idx="9265">
                  <c:v>3.0089349999999998E-8</c:v>
                </c:pt>
                <c:pt idx="9266">
                  <c:v>3.0092480000000003E-8</c:v>
                </c:pt>
                <c:pt idx="9267">
                  <c:v>3.0095599999999999E-8</c:v>
                </c:pt>
                <c:pt idx="9268">
                  <c:v>3.0098729999999997E-8</c:v>
                </c:pt>
                <c:pt idx="9269">
                  <c:v>3.0101849999999999E-8</c:v>
                </c:pt>
                <c:pt idx="9270">
                  <c:v>3.0104979999999998E-8</c:v>
                </c:pt>
                <c:pt idx="9271">
                  <c:v>3.0108099999999999E-8</c:v>
                </c:pt>
                <c:pt idx="9272">
                  <c:v>3.0111229999999998E-8</c:v>
                </c:pt>
                <c:pt idx="9273">
                  <c:v>3.011435E-8</c:v>
                </c:pt>
                <c:pt idx="9274">
                  <c:v>3.0117479999999998E-8</c:v>
                </c:pt>
                <c:pt idx="9275">
                  <c:v>3.01206E-8</c:v>
                </c:pt>
                <c:pt idx="9276">
                  <c:v>3.0123729999999999E-8</c:v>
                </c:pt>
                <c:pt idx="9277">
                  <c:v>3.0126850000000001E-8</c:v>
                </c:pt>
                <c:pt idx="9278">
                  <c:v>3.0129979999999999E-8</c:v>
                </c:pt>
                <c:pt idx="9279">
                  <c:v>3.0133100000000001E-8</c:v>
                </c:pt>
                <c:pt idx="9280">
                  <c:v>3.013623E-8</c:v>
                </c:pt>
                <c:pt idx="9281">
                  <c:v>3.0139350000000002E-8</c:v>
                </c:pt>
                <c:pt idx="9282">
                  <c:v>3.014248E-8</c:v>
                </c:pt>
                <c:pt idx="9283">
                  <c:v>3.0145600000000002E-8</c:v>
                </c:pt>
                <c:pt idx="9284">
                  <c:v>3.0148730000000001E-8</c:v>
                </c:pt>
                <c:pt idx="9285">
                  <c:v>3.0151850000000003E-8</c:v>
                </c:pt>
                <c:pt idx="9286">
                  <c:v>3.0154980000000001E-8</c:v>
                </c:pt>
                <c:pt idx="9287">
                  <c:v>3.0158100000000003E-8</c:v>
                </c:pt>
                <c:pt idx="9288">
                  <c:v>3.0161230000000002E-8</c:v>
                </c:pt>
                <c:pt idx="9289">
                  <c:v>3.0164349999999997E-8</c:v>
                </c:pt>
                <c:pt idx="9290">
                  <c:v>3.0167480000000002E-8</c:v>
                </c:pt>
                <c:pt idx="9291">
                  <c:v>3.0170599999999998E-8</c:v>
                </c:pt>
                <c:pt idx="9292">
                  <c:v>3.0173730000000003E-8</c:v>
                </c:pt>
                <c:pt idx="9293">
                  <c:v>3.0176849999999998E-8</c:v>
                </c:pt>
                <c:pt idx="9294">
                  <c:v>3.0179980000000003E-8</c:v>
                </c:pt>
                <c:pt idx="9295">
                  <c:v>3.0183099999999998E-8</c:v>
                </c:pt>
                <c:pt idx="9296">
                  <c:v>3.0186229999999997E-8</c:v>
                </c:pt>
                <c:pt idx="9297">
                  <c:v>3.0189349999999999E-8</c:v>
                </c:pt>
                <c:pt idx="9298">
                  <c:v>3.0192479999999997E-8</c:v>
                </c:pt>
                <c:pt idx="9299">
                  <c:v>3.0195599999999999E-8</c:v>
                </c:pt>
                <c:pt idx="9300">
                  <c:v>3.0198729999999998E-8</c:v>
                </c:pt>
                <c:pt idx="9301">
                  <c:v>3.020185E-8</c:v>
                </c:pt>
                <c:pt idx="9302">
                  <c:v>3.0204979999999998E-8</c:v>
                </c:pt>
                <c:pt idx="9303">
                  <c:v>3.02081E-8</c:v>
                </c:pt>
                <c:pt idx="9304">
                  <c:v>3.0211229999999999E-8</c:v>
                </c:pt>
                <c:pt idx="9305">
                  <c:v>3.0214350000000001E-8</c:v>
                </c:pt>
                <c:pt idx="9306">
                  <c:v>3.0217479999999999E-8</c:v>
                </c:pt>
                <c:pt idx="9307">
                  <c:v>3.0220600000000001E-8</c:v>
                </c:pt>
                <c:pt idx="9308">
                  <c:v>3.022373E-8</c:v>
                </c:pt>
                <c:pt idx="9309">
                  <c:v>3.0226850000000002E-8</c:v>
                </c:pt>
                <c:pt idx="9310">
                  <c:v>3.022998E-8</c:v>
                </c:pt>
                <c:pt idx="9311">
                  <c:v>3.0233100000000002E-8</c:v>
                </c:pt>
                <c:pt idx="9312">
                  <c:v>3.0236230000000001E-8</c:v>
                </c:pt>
                <c:pt idx="9313">
                  <c:v>3.0239350000000003E-8</c:v>
                </c:pt>
                <c:pt idx="9314">
                  <c:v>3.0242480000000001E-8</c:v>
                </c:pt>
                <c:pt idx="9315">
                  <c:v>3.0245600000000003E-8</c:v>
                </c:pt>
                <c:pt idx="9316">
                  <c:v>3.0248730000000002E-8</c:v>
                </c:pt>
                <c:pt idx="9317">
                  <c:v>3.0251849999999997E-8</c:v>
                </c:pt>
                <c:pt idx="9318">
                  <c:v>3.0254980000000002E-8</c:v>
                </c:pt>
                <c:pt idx="9319">
                  <c:v>3.0258099999999997E-8</c:v>
                </c:pt>
                <c:pt idx="9320">
                  <c:v>3.0261230000000003E-8</c:v>
                </c:pt>
                <c:pt idx="9321">
                  <c:v>3.0264349999999998E-8</c:v>
                </c:pt>
                <c:pt idx="9322">
                  <c:v>3.0267480000000003E-8</c:v>
                </c:pt>
                <c:pt idx="9323">
                  <c:v>3.0270599999999998E-8</c:v>
                </c:pt>
                <c:pt idx="9324">
                  <c:v>3.0273729999999997E-8</c:v>
                </c:pt>
                <c:pt idx="9325">
                  <c:v>3.0276849999999999E-8</c:v>
                </c:pt>
                <c:pt idx="9326">
                  <c:v>3.0279979999999997E-8</c:v>
                </c:pt>
                <c:pt idx="9327">
                  <c:v>3.0283099999999999E-8</c:v>
                </c:pt>
                <c:pt idx="9328">
                  <c:v>3.0286229999999998E-8</c:v>
                </c:pt>
                <c:pt idx="9329">
                  <c:v>3.028935E-8</c:v>
                </c:pt>
                <c:pt idx="9330">
                  <c:v>3.0292479999999998E-8</c:v>
                </c:pt>
                <c:pt idx="9331">
                  <c:v>3.02956E-8</c:v>
                </c:pt>
                <c:pt idx="9332">
                  <c:v>3.0298729999999999E-8</c:v>
                </c:pt>
                <c:pt idx="9333">
                  <c:v>3.0301850000000001E-8</c:v>
                </c:pt>
                <c:pt idx="9334">
                  <c:v>3.0304979999999999E-8</c:v>
                </c:pt>
                <c:pt idx="9335">
                  <c:v>3.0308100000000001E-8</c:v>
                </c:pt>
                <c:pt idx="9336">
                  <c:v>3.031123E-8</c:v>
                </c:pt>
                <c:pt idx="9337">
                  <c:v>3.0314350000000002E-8</c:v>
                </c:pt>
                <c:pt idx="9338">
                  <c:v>3.031748E-8</c:v>
                </c:pt>
                <c:pt idx="9339">
                  <c:v>3.0320600000000002E-8</c:v>
                </c:pt>
                <c:pt idx="9340">
                  <c:v>3.0323730000000001E-8</c:v>
                </c:pt>
                <c:pt idx="9341">
                  <c:v>3.0326850000000003E-8</c:v>
                </c:pt>
                <c:pt idx="9342">
                  <c:v>3.0329980000000001E-8</c:v>
                </c:pt>
                <c:pt idx="9343">
                  <c:v>3.0333100000000003E-8</c:v>
                </c:pt>
                <c:pt idx="9344">
                  <c:v>3.0336230000000002E-8</c:v>
                </c:pt>
                <c:pt idx="9345">
                  <c:v>3.0339349999999997E-8</c:v>
                </c:pt>
                <c:pt idx="9346">
                  <c:v>3.0342480000000002E-8</c:v>
                </c:pt>
                <c:pt idx="9347">
                  <c:v>3.0345599999999997E-8</c:v>
                </c:pt>
                <c:pt idx="9348">
                  <c:v>3.0348730000000003E-8</c:v>
                </c:pt>
                <c:pt idx="9349">
                  <c:v>3.0351849999999998E-8</c:v>
                </c:pt>
                <c:pt idx="9350">
                  <c:v>3.0354980000000003E-8</c:v>
                </c:pt>
                <c:pt idx="9351">
                  <c:v>3.0358099999999998E-8</c:v>
                </c:pt>
                <c:pt idx="9352">
                  <c:v>3.0361229999999997E-8</c:v>
                </c:pt>
                <c:pt idx="9353">
                  <c:v>3.0364349999999999E-8</c:v>
                </c:pt>
                <c:pt idx="9354">
                  <c:v>3.0367479999999997E-8</c:v>
                </c:pt>
                <c:pt idx="9355">
                  <c:v>3.0370599999999999E-8</c:v>
                </c:pt>
                <c:pt idx="9356">
                  <c:v>3.0373729999999998E-8</c:v>
                </c:pt>
                <c:pt idx="9357">
                  <c:v>3.037685E-8</c:v>
                </c:pt>
                <c:pt idx="9358">
                  <c:v>3.0379979999999998E-8</c:v>
                </c:pt>
                <c:pt idx="9359">
                  <c:v>3.03831E-8</c:v>
                </c:pt>
                <c:pt idx="9360">
                  <c:v>3.0386229999999999E-8</c:v>
                </c:pt>
                <c:pt idx="9361">
                  <c:v>3.0389350000000001E-8</c:v>
                </c:pt>
                <c:pt idx="9362">
                  <c:v>3.0392479999999999E-8</c:v>
                </c:pt>
                <c:pt idx="9363">
                  <c:v>3.0395600000000001E-8</c:v>
                </c:pt>
                <c:pt idx="9364">
                  <c:v>3.039873E-8</c:v>
                </c:pt>
                <c:pt idx="9365">
                  <c:v>3.0401850000000002E-8</c:v>
                </c:pt>
                <c:pt idx="9366">
                  <c:v>3.040498E-8</c:v>
                </c:pt>
                <c:pt idx="9367">
                  <c:v>3.0408100000000002E-8</c:v>
                </c:pt>
                <c:pt idx="9368">
                  <c:v>3.0411230000000001E-8</c:v>
                </c:pt>
                <c:pt idx="9369">
                  <c:v>3.0414350000000003E-8</c:v>
                </c:pt>
                <c:pt idx="9370">
                  <c:v>3.0417480000000001E-8</c:v>
                </c:pt>
                <c:pt idx="9371">
                  <c:v>3.0420600000000003E-8</c:v>
                </c:pt>
                <c:pt idx="9372">
                  <c:v>3.0423730000000002E-8</c:v>
                </c:pt>
                <c:pt idx="9373">
                  <c:v>3.0426849999999997E-8</c:v>
                </c:pt>
                <c:pt idx="9374">
                  <c:v>3.0429980000000002E-8</c:v>
                </c:pt>
                <c:pt idx="9375">
                  <c:v>3.0433099999999997E-8</c:v>
                </c:pt>
                <c:pt idx="9376">
                  <c:v>3.0436230000000003E-8</c:v>
                </c:pt>
                <c:pt idx="9377">
                  <c:v>3.0439349999999998E-8</c:v>
                </c:pt>
                <c:pt idx="9378">
                  <c:v>3.0442480000000003E-8</c:v>
                </c:pt>
                <c:pt idx="9379">
                  <c:v>3.0445599999999998E-8</c:v>
                </c:pt>
                <c:pt idx="9380">
                  <c:v>3.0448729999999997E-8</c:v>
                </c:pt>
                <c:pt idx="9381">
                  <c:v>3.0451849999999999E-8</c:v>
                </c:pt>
                <c:pt idx="9382">
                  <c:v>3.0454979999999997E-8</c:v>
                </c:pt>
                <c:pt idx="9383">
                  <c:v>3.0458099999999999E-8</c:v>
                </c:pt>
                <c:pt idx="9384">
                  <c:v>3.0461229999999998E-8</c:v>
                </c:pt>
                <c:pt idx="9385">
                  <c:v>3.046435E-8</c:v>
                </c:pt>
                <c:pt idx="9386">
                  <c:v>3.0467479999999998E-8</c:v>
                </c:pt>
                <c:pt idx="9387">
                  <c:v>3.04706E-8</c:v>
                </c:pt>
                <c:pt idx="9388">
                  <c:v>3.0473729999999999E-8</c:v>
                </c:pt>
                <c:pt idx="9389">
                  <c:v>3.0476850000000001E-8</c:v>
                </c:pt>
                <c:pt idx="9390">
                  <c:v>3.0479979999999999E-8</c:v>
                </c:pt>
                <c:pt idx="9391">
                  <c:v>3.0483100000000001E-8</c:v>
                </c:pt>
                <c:pt idx="9392">
                  <c:v>3.048623E-8</c:v>
                </c:pt>
                <c:pt idx="9393">
                  <c:v>3.0489350000000002E-8</c:v>
                </c:pt>
                <c:pt idx="9394">
                  <c:v>3.049248E-8</c:v>
                </c:pt>
                <c:pt idx="9395">
                  <c:v>3.0495600000000002E-8</c:v>
                </c:pt>
                <c:pt idx="9396">
                  <c:v>3.0498730000000001E-8</c:v>
                </c:pt>
                <c:pt idx="9397">
                  <c:v>3.0501850000000003E-8</c:v>
                </c:pt>
                <c:pt idx="9398">
                  <c:v>3.0504980000000001E-8</c:v>
                </c:pt>
                <c:pt idx="9399">
                  <c:v>3.0508100000000003E-8</c:v>
                </c:pt>
                <c:pt idx="9400">
                  <c:v>3.0511230000000002E-8</c:v>
                </c:pt>
                <c:pt idx="9401">
                  <c:v>3.0514349999999997E-8</c:v>
                </c:pt>
                <c:pt idx="9402">
                  <c:v>3.0517480000000002E-8</c:v>
                </c:pt>
                <c:pt idx="9403">
                  <c:v>3.0520599999999997E-8</c:v>
                </c:pt>
                <c:pt idx="9404">
                  <c:v>3.0523730000000002E-8</c:v>
                </c:pt>
                <c:pt idx="9405">
                  <c:v>3.0526849999999998E-8</c:v>
                </c:pt>
                <c:pt idx="9406">
                  <c:v>3.0529980000000003E-8</c:v>
                </c:pt>
                <c:pt idx="9407">
                  <c:v>3.0533099999999998E-8</c:v>
                </c:pt>
                <c:pt idx="9408">
                  <c:v>3.0536229999999997E-8</c:v>
                </c:pt>
                <c:pt idx="9409">
                  <c:v>3.0539349999999999E-8</c:v>
                </c:pt>
                <c:pt idx="9410">
                  <c:v>3.0542479999999997E-8</c:v>
                </c:pt>
                <c:pt idx="9411">
                  <c:v>3.0545599999999999E-8</c:v>
                </c:pt>
                <c:pt idx="9412">
                  <c:v>3.0548729999999998E-8</c:v>
                </c:pt>
                <c:pt idx="9413">
                  <c:v>3.055185E-8</c:v>
                </c:pt>
                <c:pt idx="9414">
                  <c:v>3.0554979999999998E-8</c:v>
                </c:pt>
                <c:pt idx="9415">
                  <c:v>3.05581E-8</c:v>
                </c:pt>
                <c:pt idx="9416">
                  <c:v>3.0561229999999999E-8</c:v>
                </c:pt>
                <c:pt idx="9417">
                  <c:v>3.0564350000000001E-8</c:v>
                </c:pt>
                <c:pt idx="9418">
                  <c:v>3.0567479999999999E-8</c:v>
                </c:pt>
                <c:pt idx="9419">
                  <c:v>3.0570600000000001E-8</c:v>
                </c:pt>
                <c:pt idx="9420">
                  <c:v>3.057373E-8</c:v>
                </c:pt>
                <c:pt idx="9421">
                  <c:v>3.0576850000000002E-8</c:v>
                </c:pt>
                <c:pt idx="9422">
                  <c:v>3.057998E-8</c:v>
                </c:pt>
                <c:pt idx="9423">
                  <c:v>3.0583100000000002E-8</c:v>
                </c:pt>
                <c:pt idx="9424">
                  <c:v>3.0586230000000001E-8</c:v>
                </c:pt>
                <c:pt idx="9425">
                  <c:v>3.0589350000000003E-8</c:v>
                </c:pt>
                <c:pt idx="9426">
                  <c:v>3.0592480000000001E-8</c:v>
                </c:pt>
                <c:pt idx="9427">
                  <c:v>3.0595600000000003E-8</c:v>
                </c:pt>
                <c:pt idx="9428">
                  <c:v>3.0598730000000002E-8</c:v>
                </c:pt>
                <c:pt idx="9429">
                  <c:v>3.0601849999999997E-8</c:v>
                </c:pt>
                <c:pt idx="9430">
                  <c:v>3.0604980000000002E-8</c:v>
                </c:pt>
                <c:pt idx="9431">
                  <c:v>3.0608099999999997E-8</c:v>
                </c:pt>
                <c:pt idx="9432">
                  <c:v>3.0611230000000002E-8</c:v>
                </c:pt>
                <c:pt idx="9433">
                  <c:v>3.0614349999999998E-8</c:v>
                </c:pt>
                <c:pt idx="9434">
                  <c:v>3.0617480000000003E-8</c:v>
                </c:pt>
                <c:pt idx="9435">
                  <c:v>3.0620599999999998E-8</c:v>
                </c:pt>
                <c:pt idx="9436">
                  <c:v>3.0623729999999997E-8</c:v>
                </c:pt>
                <c:pt idx="9437">
                  <c:v>3.0626849999999999E-8</c:v>
                </c:pt>
                <c:pt idx="9438">
                  <c:v>3.0629979999999997E-8</c:v>
                </c:pt>
                <c:pt idx="9439">
                  <c:v>3.0633099999999999E-8</c:v>
                </c:pt>
                <c:pt idx="9440">
                  <c:v>3.0636229999999998E-8</c:v>
                </c:pt>
                <c:pt idx="9441">
                  <c:v>3.063935E-8</c:v>
                </c:pt>
                <c:pt idx="9442">
                  <c:v>3.0642479999999998E-8</c:v>
                </c:pt>
                <c:pt idx="9443">
                  <c:v>3.06456E-8</c:v>
                </c:pt>
                <c:pt idx="9444">
                  <c:v>3.0648729999999999E-8</c:v>
                </c:pt>
                <c:pt idx="9445">
                  <c:v>3.0651850000000001E-8</c:v>
                </c:pt>
                <c:pt idx="9446">
                  <c:v>3.0654979999999999E-8</c:v>
                </c:pt>
                <c:pt idx="9447">
                  <c:v>3.0658100000000001E-8</c:v>
                </c:pt>
                <c:pt idx="9448">
                  <c:v>3.066123E-8</c:v>
                </c:pt>
                <c:pt idx="9449">
                  <c:v>3.0664350000000002E-8</c:v>
                </c:pt>
                <c:pt idx="9450">
                  <c:v>3.066748E-8</c:v>
                </c:pt>
                <c:pt idx="9451">
                  <c:v>3.0670600000000002E-8</c:v>
                </c:pt>
                <c:pt idx="9452">
                  <c:v>3.0673730000000001E-8</c:v>
                </c:pt>
                <c:pt idx="9453">
                  <c:v>3.0676850000000002E-8</c:v>
                </c:pt>
                <c:pt idx="9454">
                  <c:v>3.0679980000000001E-8</c:v>
                </c:pt>
                <c:pt idx="9455">
                  <c:v>3.0683100000000003E-8</c:v>
                </c:pt>
                <c:pt idx="9456">
                  <c:v>3.0686230000000001E-8</c:v>
                </c:pt>
                <c:pt idx="9457">
                  <c:v>3.0689349999999997E-8</c:v>
                </c:pt>
                <c:pt idx="9458">
                  <c:v>3.0692480000000002E-8</c:v>
                </c:pt>
                <c:pt idx="9459">
                  <c:v>3.0695599999999997E-8</c:v>
                </c:pt>
                <c:pt idx="9460">
                  <c:v>3.0698730000000002E-8</c:v>
                </c:pt>
                <c:pt idx="9461">
                  <c:v>3.0701849999999998E-8</c:v>
                </c:pt>
                <c:pt idx="9462">
                  <c:v>3.0704980000000003E-8</c:v>
                </c:pt>
                <c:pt idx="9463">
                  <c:v>3.0708099999999998E-8</c:v>
                </c:pt>
                <c:pt idx="9464">
                  <c:v>3.0711229999999997E-8</c:v>
                </c:pt>
                <c:pt idx="9465">
                  <c:v>3.0714349999999999E-8</c:v>
                </c:pt>
                <c:pt idx="9466">
                  <c:v>3.0717479999999997E-8</c:v>
                </c:pt>
                <c:pt idx="9467">
                  <c:v>3.0720599999999999E-8</c:v>
                </c:pt>
                <c:pt idx="9468">
                  <c:v>3.0723729999999998E-8</c:v>
                </c:pt>
                <c:pt idx="9469">
                  <c:v>3.072685E-8</c:v>
                </c:pt>
                <c:pt idx="9470">
                  <c:v>3.0729979999999998E-8</c:v>
                </c:pt>
                <c:pt idx="9471">
                  <c:v>3.07331E-8</c:v>
                </c:pt>
                <c:pt idx="9472">
                  <c:v>3.0736229999999999E-8</c:v>
                </c:pt>
                <c:pt idx="9473">
                  <c:v>3.0739350000000001E-8</c:v>
                </c:pt>
                <c:pt idx="9474">
                  <c:v>3.0742479999999999E-8</c:v>
                </c:pt>
                <c:pt idx="9475">
                  <c:v>3.0745600000000001E-8</c:v>
                </c:pt>
                <c:pt idx="9476">
                  <c:v>3.074873E-8</c:v>
                </c:pt>
                <c:pt idx="9477">
                  <c:v>3.0751850000000002E-8</c:v>
                </c:pt>
                <c:pt idx="9478">
                  <c:v>3.075498E-8</c:v>
                </c:pt>
                <c:pt idx="9479">
                  <c:v>3.0758100000000002E-8</c:v>
                </c:pt>
                <c:pt idx="9480">
                  <c:v>3.076123E-8</c:v>
                </c:pt>
                <c:pt idx="9481">
                  <c:v>3.0764350000000002E-8</c:v>
                </c:pt>
                <c:pt idx="9482">
                  <c:v>3.0767480000000001E-8</c:v>
                </c:pt>
                <c:pt idx="9483">
                  <c:v>3.0770600000000003E-8</c:v>
                </c:pt>
                <c:pt idx="9484">
                  <c:v>3.0773730000000001E-8</c:v>
                </c:pt>
                <c:pt idx="9485">
                  <c:v>3.0776849999999997E-8</c:v>
                </c:pt>
                <c:pt idx="9486">
                  <c:v>3.0779980000000002E-8</c:v>
                </c:pt>
                <c:pt idx="9487">
                  <c:v>3.0783099999999997E-8</c:v>
                </c:pt>
                <c:pt idx="9488">
                  <c:v>3.0786230000000002E-8</c:v>
                </c:pt>
                <c:pt idx="9489">
                  <c:v>3.0789349999999998E-8</c:v>
                </c:pt>
                <c:pt idx="9490">
                  <c:v>3.0792480000000003E-8</c:v>
                </c:pt>
                <c:pt idx="9491">
                  <c:v>3.0795599999999998E-8</c:v>
                </c:pt>
                <c:pt idx="9492">
                  <c:v>3.0798729999999997E-8</c:v>
                </c:pt>
                <c:pt idx="9493">
                  <c:v>3.0801849999999999E-8</c:v>
                </c:pt>
                <c:pt idx="9494">
                  <c:v>3.0804979999999997E-8</c:v>
                </c:pt>
                <c:pt idx="9495">
                  <c:v>3.0808099999999999E-8</c:v>
                </c:pt>
                <c:pt idx="9496">
                  <c:v>3.0811229999999998E-8</c:v>
                </c:pt>
                <c:pt idx="9497">
                  <c:v>3.081435E-8</c:v>
                </c:pt>
                <c:pt idx="9498">
                  <c:v>3.0817479999999998E-8</c:v>
                </c:pt>
                <c:pt idx="9499">
                  <c:v>3.08206E-8</c:v>
                </c:pt>
                <c:pt idx="9500">
                  <c:v>3.0823729999999999E-8</c:v>
                </c:pt>
                <c:pt idx="9501">
                  <c:v>3.0826850000000001E-8</c:v>
                </c:pt>
                <c:pt idx="9502">
                  <c:v>3.0829979999999999E-8</c:v>
                </c:pt>
                <c:pt idx="9503">
                  <c:v>3.0833100000000001E-8</c:v>
                </c:pt>
                <c:pt idx="9504">
                  <c:v>3.083623E-8</c:v>
                </c:pt>
                <c:pt idx="9505">
                  <c:v>3.0839350000000001E-8</c:v>
                </c:pt>
                <c:pt idx="9506">
                  <c:v>3.084248E-8</c:v>
                </c:pt>
                <c:pt idx="9507">
                  <c:v>3.0845600000000002E-8</c:v>
                </c:pt>
                <c:pt idx="9508">
                  <c:v>3.084873E-8</c:v>
                </c:pt>
                <c:pt idx="9509">
                  <c:v>3.0851850000000002E-8</c:v>
                </c:pt>
                <c:pt idx="9510">
                  <c:v>3.0854980000000001E-8</c:v>
                </c:pt>
                <c:pt idx="9511">
                  <c:v>3.0858100000000003E-8</c:v>
                </c:pt>
                <c:pt idx="9512">
                  <c:v>3.0861230000000001E-8</c:v>
                </c:pt>
                <c:pt idx="9513">
                  <c:v>3.0864349999999997E-8</c:v>
                </c:pt>
                <c:pt idx="9514">
                  <c:v>3.0867480000000002E-8</c:v>
                </c:pt>
                <c:pt idx="9515">
                  <c:v>3.0870599999999997E-8</c:v>
                </c:pt>
                <c:pt idx="9516">
                  <c:v>3.0873730000000002E-8</c:v>
                </c:pt>
                <c:pt idx="9517">
                  <c:v>3.0876849999999998E-8</c:v>
                </c:pt>
                <c:pt idx="9518">
                  <c:v>3.0879980000000003E-8</c:v>
                </c:pt>
                <c:pt idx="9519">
                  <c:v>3.0883099999999998E-8</c:v>
                </c:pt>
                <c:pt idx="9520">
                  <c:v>3.0886230000000003E-8</c:v>
                </c:pt>
                <c:pt idx="9521">
                  <c:v>3.0889349999999999E-8</c:v>
                </c:pt>
                <c:pt idx="9522">
                  <c:v>3.0892479999999997E-8</c:v>
                </c:pt>
                <c:pt idx="9523">
                  <c:v>3.0895599999999999E-8</c:v>
                </c:pt>
                <c:pt idx="9524">
                  <c:v>3.0898729999999998E-8</c:v>
                </c:pt>
                <c:pt idx="9525">
                  <c:v>3.090185E-8</c:v>
                </c:pt>
                <c:pt idx="9526">
                  <c:v>3.0904979999999998E-8</c:v>
                </c:pt>
                <c:pt idx="9527">
                  <c:v>3.09081E-8</c:v>
                </c:pt>
                <c:pt idx="9528">
                  <c:v>3.0911229999999999E-8</c:v>
                </c:pt>
                <c:pt idx="9529">
                  <c:v>3.091435E-8</c:v>
                </c:pt>
                <c:pt idx="9530">
                  <c:v>3.0917479999999999E-8</c:v>
                </c:pt>
                <c:pt idx="9531">
                  <c:v>3.0920600000000001E-8</c:v>
                </c:pt>
                <c:pt idx="9532">
                  <c:v>3.0923729999999999E-8</c:v>
                </c:pt>
                <c:pt idx="9533">
                  <c:v>3.0926850000000001E-8</c:v>
                </c:pt>
                <c:pt idx="9534">
                  <c:v>3.092998E-8</c:v>
                </c:pt>
                <c:pt idx="9535">
                  <c:v>3.0933100000000002E-8</c:v>
                </c:pt>
                <c:pt idx="9536">
                  <c:v>3.093623E-8</c:v>
                </c:pt>
                <c:pt idx="9537">
                  <c:v>3.0939350000000002E-8</c:v>
                </c:pt>
                <c:pt idx="9538">
                  <c:v>3.0942480000000001E-8</c:v>
                </c:pt>
                <c:pt idx="9539">
                  <c:v>3.0945600000000003E-8</c:v>
                </c:pt>
                <c:pt idx="9540">
                  <c:v>3.0948730000000001E-8</c:v>
                </c:pt>
                <c:pt idx="9541">
                  <c:v>3.0951850000000003E-8</c:v>
                </c:pt>
                <c:pt idx="9542">
                  <c:v>3.0954980000000002E-8</c:v>
                </c:pt>
                <c:pt idx="9543">
                  <c:v>3.0958099999999997E-8</c:v>
                </c:pt>
                <c:pt idx="9544">
                  <c:v>3.0961230000000002E-8</c:v>
                </c:pt>
                <c:pt idx="9545">
                  <c:v>3.0964349999999998E-8</c:v>
                </c:pt>
                <c:pt idx="9546">
                  <c:v>3.0967480000000003E-8</c:v>
                </c:pt>
                <c:pt idx="9547">
                  <c:v>3.0970599999999998E-8</c:v>
                </c:pt>
                <c:pt idx="9548">
                  <c:v>3.0973730000000003E-8</c:v>
                </c:pt>
                <c:pt idx="9549">
                  <c:v>3.0976849999999999E-8</c:v>
                </c:pt>
                <c:pt idx="9550">
                  <c:v>3.0979979999999997E-8</c:v>
                </c:pt>
                <c:pt idx="9551">
                  <c:v>3.0983099999999999E-8</c:v>
                </c:pt>
                <c:pt idx="9552">
                  <c:v>3.0986229999999998E-8</c:v>
                </c:pt>
                <c:pt idx="9553">
                  <c:v>3.0989349999999999E-8</c:v>
                </c:pt>
                <c:pt idx="9554">
                  <c:v>3.0992479999999998E-8</c:v>
                </c:pt>
                <c:pt idx="9555">
                  <c:v>3.09956E-8</c:v>
                </c:pt>
                <c:pt idx="9556">
                  <c:v>3.0998729999999998E-8</c:v>
                </c:pt>
                <c:pt idx="9557">
                  <c:v>3.100185E-8</c:v>
                </c:pt>
                <c:pt idx="9558">
                  <c:v>3.1004979999999999E-8</c:v>
                </c:pt>
                <c:pt idx="9559">
                  <c:v>3.1008100000000001E-8</c:v>
                </c:pt>
                <c:pt idx="9560">
                  <c:v>3.1011229999999999E-8</c:v>
                </c:pt>
                <c:pt idx="9561">
                  <c:v>3.1014350000000001E-8</c:v>
                </c:pt>
                <c:pt idx="9562">
                  <c:v>3.101748E-8</c:v>
                </c:pt>
                <c:pt idx="9563">
                  <c:v>3.1020600000000002E-8</c:v>
                </c:pt>
                <c:pt idx="9564">
                  <c:v>3.102373E-8</c:v>
                </c:pt>
                <c:pt idx="9565">
                  <c:v>3.1026850000000002E-8</c:v>
                </c:pt>
                <c:pt idx="9566">
                  <c:v>3.1029980000000001E-8</c:v>
                </c:pt>
                <c:pt idx="9567">
                  <c:v>3.1033100000000003E-8</c:v>
                </c:pt>
                <c:pt idx="9568">
                  <c:v>3.1036230000000001E-8</c:v>
                </c:pt>
                <c:pt idx="9569">
                  <c:v>3.1039350000000003E-8</c:v>
                </c:pt>
                <c:pt idx="9570">
                  <c:v>3.1042480000000002E-8</c:v>
                </c:pt>
                <c:pt idx="9571">
                  <c:v>3.1045599999999997E-8</c:v>
                </c:pt>
                <c:pt idx="9572">
                  <c:v>3.1048730000000002E-8</c:v>
                </c:pt>
                <c:pt idx="9573">
                  <c:v>3.1051849999999998E-8</c:v>
                </c:pt>
                <c:pt idx="9574">
                  <c:v>3.1054980000000003E-8</c:v>
                </c:pt>
                <c:pt idx="9575">
                  <c:v>3.1058099999999998E-8</c:v>
                </c:pt>
                <c:pt idx="9576">
                  <c:v>3.1061230000000003E-8</c:v>
                </c:pt>
                <c:pt idx="9577">
                  <c:v>3.1064349999999999E-8</c:v>
                </c:pt>
                <c:pt idx="9578">
                  <c:v>3.1067479999999997E-8</c:v>
                </c:pt>
                <c:pt idx="9579">
                  <c:v>3.1070599999999999E-8</c:v>
                </c:pt>
                <c:pt idx="9580">
                  <c:v>3.1073729999999997E-8</c:v>
                </c:pt>
                <c:pt idx="9581">
                  <c:v>3.1076849999999999E-8</c:v>
                </c:pt>
                <c:pt idx="9582">
                  <c:v>3.1079979999999998E-8</c:v>
                </c:pt>
                <c:pt idx="9583">
                  <c:v>3.10831E-8</c:v>
                </c:pt>
                <c:pt idx="9584">
                  <c:v>3.1086229999999998E-8</c:v>
                </c:pt>
                <c:pt idx="9585">
                  <c:v>3.108935E-8</c:v>
                </c:pt>
                <c:pt idx="9586">
                  <c:v>3.1092479999999999E-8</c:v>
                </c:pt>
                <c:pt idx="9587">
                  <c:v>3.1095600000000001E-8</c:v>
                </c:pt>
                <c:pt idx="9588">
                  <c:v>3.1098729999999999E-8</c:v>
                </c:pt>
                <c:pt idx="9589">
                  <c:v>3.1101850000000001E-8</c:v>
                </c:pt>
                <c:pt idx="9590">
                  <c:v>3.110498E-8</c:v>
                </c:pt>
                <c:pt idx="9591">
                  <c:v>3.1108100000000002E-8</c:v>
                </c:pt>
                <c:pt idx="9592">
                  <c:v>3.111123E-8</c:v>
                </c:pt>
                <c:pt idx="9593">
                  <c:v>3.1114350000000002E-8</c:v>
                </c:pt>
                <c:pt idx="9594">
                  <c:v>3.1117480000000001E-8</c:v>
                </c:pt>
                <c:pt idx="9595">
                  <c:v>3.1120600000000003E-8</c:v>
                </c:pt>
                <c:pt idx="9596">
                  <c:v>3.1123730000000001E-8</c:v>
                </c:pt>
                <c:pt idx="9597">
                  <c:v>3.1126850000000003E-8</c:v>
                </c:pt>
                <c:pt idx="9598">
                  <c:v>3.1129980000000002E-8</c:v>
                </c:pt>
                <c:pt idx="9599">
                  <c:v>3.1133099999999997E-8</c:v>
                </c:pt>
                <c:pt idx="9600">
                  <c:v>3.1136230000000002E-8</c:v>
                </c:pt>
                <c:pt idx="9601">
                  <c:v>3.1139349999999998E-8</c:v>
                </c:pt>
                <c:pt idx="9602">
                  <c:v>3.1142480000000003E-8</c:v>
                </c:pt>
                <c:pt idx="9603">
                  <c:v>3.1145599999999998E-8</c:v>
                </c:pt>
                <c:pt idx="9604">
                  <c:v>3.1148730000000003E-8</c:v>
                </c:pt>
                <c:pt idx="9605">
                  <c:v>3.1151849999999998E-8</c:v>
                </c:pt>
                <c:pt idx="9606">
                  <c:v>3.1154979999999997E-8</c:v>
                </c:pt>
                <c:pt idx="9607">
                  <c:v>3.1158099999999999E-8</c:v>
                </c:pt>
                <c:pt idx="9608">
                  <c:v>3.1161229999999997E-8</c:v>
                </c:pt>
                <c:pt idx="9609">
                  <c:v>3.1164349999999999E-8</c:v>
                </c:pt>
                <c:pt idx="9610">
                  <c:v>3.1167479999999998E-8</c:v>
                </c:pt>
                <c:pt idx="9611">
                  <c:v>3.11706E-8</c:v>
                </c:pt>
                <c:pt idx="9612">
                  <c:v>3.1173729999999998E-8</c:v>
                </c:pt>
                <c:pt idx="9613">
                  <c:v>3.117685E-8</c:v>
                </c:pt>
                <c:pt idx="9614">
                  <c:v>3.1179979999999999E-8</c:v>
                </c:pt>
                <c:pt idx="9615">
                  <c:v>3.1183100000000001E-8</c:v>
                </c:pt>
                <c:pt idx="9616">
                  <c:v>3.1186229999999999E-8</c:v>
                </c:pt>
                <c:pt idx="9617">
                  <c:v>3.1189350000000001E-8</c:v>
                </c:pt>
                <c:pt idx="9618">
                  <c:v>3.119248E-8</c:v>
                </c:pt>
                <c:pt idx="9619">
                  <c:v>3.1195600000000002E-8</c:v>
                </c:pt>
                <c:pt idx="9620">
                  <c:v>3.119873E-8</c:v>
                </c:pt>
                <c:pt idx="9621">
                  <c:v>3.1201850000000002E-8</c:v>
                </c:pt>
                <c:pt idx="9622">
                  <c:v>3.1204980000000001E-8</c:v>
                </c:pt>
                <c:pt idx="9623">
                  <c:v>3.1208100000000003E-8</c:v>
                </c:pt>
                <c:pt idx="9624">
                  <c:v>3.1211230000000001E-8</c:v>
                </c:pt>
                <c:pt idx="9625">
                  <c:v>3.1214350000000003E-8</c:v>
                </c:pt>
                <c:pt idx="9626">
                  <c:v>3.1217480000000002E-8</c:v>
                </c:pt>
                <c:pt idx="9627">
                  <c:v>3.1220599999999997E-8</c:v>
                </c:pt>
                <c:pt idx="9628">
                  <c:v>3.1223730000000002E-8</c:v>
                </c:pt>
                <c:pt idx="9629">
                  <c:v>3.1226849999999997E-8</c:v>
                </c:pt>
                <c:pt idx="9630">
                  <c:v>3.1229980000000003E-8</c:v>
                </c:pt>
                <c:pt idx="9631">
                  <c:v>3.1233099999999998E-8</c:v>
                </c:pt>
                <c:pt idx="9632">
                  <c:v>3.1236230000000003E-8</c:v>
                </c:pt>
                <c:pt idx="9633">
                  <c:v>3.1239349999999998E-8</c:v>
                </c:pt>
                <c:pt idx="9634">
                  <c:v>3.1242479999999997E-8</c:v>
                </c:pt>
                <c:pt idx="9635">
                  <c:v>3.1245599999999999E-8</c:v>
                </c:pt>
                <c:pt idx="9636">
                  <c:v>3.1248729999999997E-8</c:v>
                </c:pt>
                <c:pt idx="9637">
                  <c:v>3.1251849999999999E-8</c:v>
                </c:pt>
                <c:pt idx="9638">
                  <c:v>3.1254979999999998E-8</c:v>
                </c:pt>
                <c:pt idx="9639">
                  <c:v>3.12581E-8</c:v>
                </c:pt>
                <c:pt idx="9640">
                  <c:v>3.1261229999999998E-8</c:v>
                </c:pt>
                <c:pt idx="9641">
                  <c:v>3.126435E-8</c:v>
                </c:pt>
                <c:pt idx="9642">
                  <c:v>3.1267479999999999E-8</c:v>
                </c:pt>
                <c:pt idx="9643">
                  <c:v>3.1270600000000001E-8</c:v>
                </c:pt>
                <c:pt idx="9644">
                  <c:v>3.1273729999999999E-8</c:v>
                </c:pt>
                <c:pt idx="9645">
                  <c:v>3.1276850000000001E-8</c:v>
                </c:pt>
                <c:pt idx="9646">
                  <c:v>3.127998E-8</c:v>
                </c:pt>
                <c:pt idx="9647">
                  <c:v>3.1283100000000002E-8</c:v>
                </c:pt>
                <c:pt idx="9648">
                  <c:v>3.128623E-8</c:v>
                </c:pt>
                <c:pt idx="9649">
                  <c:v>3.1289350000000002E-8</c:v>
                </c:pt>
                <c:pt idx="9650">
                  <c:v>3.1292480000000001E-8</c:v>
                </c:pt>
                <c:pt idx="9651">
                  <c:v>3.1295600000000003E-8</c:v>
                </c:pt>
                <c:pt idx="9652">
                  <c:v>3.1298730000000001E-8</c:v>
                </c:pt>
                <c:pt idx="9653">
                  <c:v>3.1301850000000003E-8</c:v>
                </c:pt>
                <c:pt idx="9654">
                  <c:v>3.1304980000000002E-8</c:v>
                </c:pt>
                <c:pt idx="9655">
                  <c:v>3.1308099999999997E-8</c:v>
                </c:pt>
                <c:pt idx="9656">
                  <c:v>3.1311230000000002E-8</c:v>
                </c:pt>
                <c:pt idx="9657">
                  <c:v>3.1314349999999997E-8</c:v>
                </c:pt>
                <c:pt idx="9658">
                  <c:v>3.1317480000000003E-8</c:v>
                </c:pt>
                <c:pt idx="9659">
                  <c:v>3.1320599999999998E-8</c:v>
                </c:pt>
                <c:pt idx="9660">
                  <c:v>3.1323730000000003E-8</c:v>
                </c:pt>
                <c:pt idx="9661">
                  <c:v>3.1326849999999998E-8</c:v>
                </c:pt>
                <c:pt idx="9662">
                  <c:v>3.1329979999999997E-8</c:v>
                </c:pt>
                <c:pt idx="9663">
                  <c:v>3.1333099999999999E-8</c:v>
                </c:pt>
                <c:pt idx="9664">
                  <c:v>3.1336229999999997E-8</c:v>
                </c:pt>
                <c:pt idx="9665">
                  <c:v>3.1339349999999999E-8</c:v>
                </c:pt>
                <c:pt idx="9666">
                  <c:v>3.1342479999999998E-8</c:v>
                </c:pt>
                <c:pt idx="9667">
                  <c:v>3.13456E-8</c:v>
                </c:pt>
                <c:pt idx="9668">
                  <c:v>3.1348729999999998E-8</c:v>
                </c:pt>
                <c:pt idx="9669">
                  <c:v>3.135185E-8</c:v>
                </c:pt>
                <c:pt idx="9670">
                  <c:v>3.1354979999999999E-8</c:v>
                </c:pt>
                <c:pt idx="9671">
                  <c:v>3.1358100000000001E-8</c:v>
                </c:pt>
                <c:pt idx="9672">
                  <c:v>3.1361229999999999E-8</c:v>
                </c:pt>
                <c:pt idx="9673">
                  <c:v>3.1364350000000001E-8</c:v>
                </c:pt>
                <c:pt idx="9674">
                  <c:v>3.136748E-8</c:v>
                </c:pt>
                <c:pt idx="9675">
                  <c:v>3.1370600000000002E-8</c:v>
                </c:pt>
                <c:pt idx="9676">
                  <c:v>3.137373E-8</c:v>
                </c:pt>
                <c:pt idx="9677">
                  <c:v>3.1376850000000002E-8</c:v>
                </c:pt>
                <c:pt idx="9678">
                  <c:v>3.1379980000000001E-8</c:v>
                </c:pt>
                <c:pt idx="9679">
                  <c:v>3.1383100000000003E-8</c:v>
                </c:pt>
                <c:pt idx="9680">
                  <c:v>3.1386230000000001E-8</c:v>
                </c:pt>
                <c:pt idx="9681">
                  <c:v>3.1389350000000003E-8</c:v>
                </c:pt>
                <c:pt idx="9682">
                  <c:v>3.1392480000000002E-8</c:v>
                </c:pt>
                <c:pt idx="9683">
                  <c:v>3.1395599999999997E-8</c:v>
                </c:pt>
                <c:pt idx="9684">
                  <c:v>3.1398730000000002E-8</c:v>
                </c:pt>
                <c:pt idx="9685">
                  <c:v>3.1401849999999997E-8</c:v>
                </c:pt>
                <c:pt idx="9686">
                  <c:v>3.1404980000000003E-8</c:v>
                </c:pt>
                <c:pt idx="9687">
                  <c:v>3.1408099999999998E-8</c:v>
                </c:pt>
                <c:pt idx="9688">
                  <c:v>3.1411230000000003E-8</c:v>
                </c:pt>
                <c:pt idx="9689">
                  <c:v>3.1414349999999998E-8</c:v>
                </c:pt>
                <c:pt idx="9690">
                  <c:v>3.1417479999999997E-8</c:v>
                </c:pt>
                <c:pt idx="9691">
                  <c:v>3.1420599999999999E-8</c:v>
                </c:pt>
                <c:pt idx="9692">
                  <c:v>3.1423729999999997E-8</c:v>
                </c:pt>
                <c:pt idx="9693">
                  <c:v>3.1426849999999999E-8</c:v>
                </c:pt>
                <c:pt idx="9694">
                  <c:v>3.1429979999999998E-8</c:v>
                </c:pt>
                <c:pt idx="9695">
                  <c:v>3.14331E-8</c:v>
                </c:pt>
                <c:pt idx="9696">
                  <c:v>3.1436229999999998E-8</c:v>
                </c:pt>
                <c:pt idx="9697">
                  <c:v>3.143935E-8</c:v>
                </c:pt>
                <c:pt idx="9698">
                  <c:v>3.1442479999999999E-8</c:v>
                </c:pt>
                <c:pt idx="9699">
                  <c:v>3.1445600000000001E-8</c:v>
                </c:pt>
                <c:pt idx="9700">
                  <c:v>3.1448729999999999E-8</c:v>
                </c:pt>
                <c:pt idx="9701">
                  <c:v>3.1451850000000001E-8</c:v>
                </c:pt>
                <c:pt idx="9702">
                  <c:v>3.145498E-8</c:v>
                </c:pt>
                <c:pt idx="9703">
                  <c:v>3.1458100000000002E-8</c:v>
                </c:pt>
                <c:pt idx="9704">
                  <c:v>3.146123E-8</c:v>
                </c:pt>
                <c:pt idx="9705">
                  <c:v>3.1464350000000002E-8</c:v>
                </c:pt>
                <c:pt idx="9706">
                  <c:v>3.1467480000000001E-8</c:v>
                </c:pt>
                <c:pt idx="9707">
                  <c:v>3.1470600000000003E-8</c:v>
                </c:pt>
                <c:pt idx="9708">
                  <c:v>3.1473730000000001E-8</c:v>
                </c:pt>
                <c:pt idx="9709">
                  <c:v>3.1476850000000003E-8</c:v>
                </c:pt>
                <c:pt idx="9710">
                  <c:v>3.1479980000000002E-8</c:v>
                </c:pt>
                <c:pt idx="9711">
                  <c:v>3.1483099999999997E-8</c:v>
                </c:pt>
                <c:pt idx="9712">
                  <c:v>3.1486230000000002E-8</c:v>
                </c:pt>
                <c:pt idx="9713">
                  <c:v>3.1489349999999997E-8</c:v>
                </c:pt>
                <c:pt idx="9714">
                  <c:v>3.1492480000000002E-8</c:v>
                </c:pt>
                <c:pt idx="9715">
                  <c:v>3.1495599999999998E-8</c:v>
                </c:pt>
                <c:pt idx="9716">
                  <c:v>3.1498730000000003E-8</c:v>
                </c:pt>
                <c:pt idx="9717">
                  <c:v>3.1501849999999998E-8</c:v>
                </c:pt>
                <c:pt idx="9718">
                  <c:v>3.1504979999999997E-8</c:v>
                </c:pt>
                <c:pt idx="9719">
                  <c:v>3.1508099999999999E-8</c:v>
                </c:pt>
                <c:pt idx="9720">
                  <c:v>3.1511229999999997E-8</c:v>
                </c:pt>
                <c:pt idx="9721">
                  <c:v>3.1514349999999999E-8</c:v>
                </c:pt>
                <c:pt idx="9722">
                  <c:v>3.1517479999999998E-8</c:v>
                </c:pt>
                <c:pt idx="9723">
                  <c:v>3.15206E-8</c:v>
                </c:pt>
                <c:pt idx="9724">
                  <c:v>3.1523729999999998E-8</c:v>
                </c:pt>
                <c:pt idx="9725">
                  <c:v>3.152685E-8</c:v>
                </c:pt>
                <c:pt idx="9726">
                  <c:v>3.1529979999999999E-8</c:v>
                </c:pt>
                <c:pt idx="9727">
                  <c:v>3.1533100000000001E-8</c:v>
                </c:pt>
                <c:pt idx="9728">
                  <c:v>3.1536229999999999E-8</c:v>
                </c:pt>
                <c:pt idx="9729">
                  <c:v>3.1539350000000001E-8</c:v>
                </c:pt>
                <c:pt idx="9730">
                  <c:v>3.154248E-8</c:v>
                </c:pt>
                <c:pt idx="9731">
                  <c:v>3.1545600000000002E-8</c:v>
                </c:pt>
                <c:pt idx="9732">
                  <c:v>3.154873E-8</c:v>
                </c:pt>
                <c:pt idx="9733">
                  <c:v>3.1551850000000002E-8</c:v>
                </c:pt>
                <c:pt idx="9734">
                  <c:v>3.1554980000000001E-8</c:v>
                </c:pt>
                <c:pt idx="9735">
                  <c:v>3.1558100000000003E-8</c:v>
                </c:pt>
                <c:pt idx="9736">
                  <c:v>3.1561230000000001E-8</c:v>
                </c:pt>
                <c:pt idx="9737">
                  <c:v>3.1564350000000003E-8</c:v>
                </c:pt>
                <c:pt idx="9738">
                  <c:v>3.1567480000000002E-8</c:v>
                </c:pt>
                <c:pt idx="9739">
                  <c:v>3.1570599999999997E-8</c:v>
                </c:pt>
                <c:pt idx="9740">
                  <c:v>3.1573730000000002E-8</c:v>
                </c:pt>
                <c:pt idx="9741">
                  <c:v>3.1576849999999997E-8</c:v>
                </c:pt>
                <c:pt idx="9742">
                  <c:v>3.1579980000000002E-8</c:v>
                </c:pt>
                <c:pt idx="9743">
                  <c:v>3.1583099999999998E-8</c:v>
                </c:pt>
                <c:pt idx="9744">
                  <c:v>3.1586230000000003E-8</c:v>
                </c:pt>
                <c:pt idx="9745">
                  <c:v>3.1589349999999998E-8</c:v>
                </c:pt>
                <c:pt idx="9746">
                  <c:v>3.1592479999999997E-8</c:v>
                </c:pt>
                <c:pt idx="9747">
                  <c:v>3.1595599999999999E-8</c:v>
                </c:pt>
                <c:pt idx="9748">
                  <c:v>3.1598729999999997E-8</c:v>
                </c:pt>
                <c:pt idx="9749">
                  <c:v>3.1601849999999999E-8</c:v>
                </c:pt>
                <c:pt idx="9750">
                  <c:v>3.1604979999999998E-8</c:v>
                </c:pt>
                <c:pt idx="9751">
                  <c:v>3.16081E-8</c:v>
                </c:pt>
                <c:pt idx="9752">
                  <c:v>3.1611229999999998E-8</c:v>
                </c:pt>
                <c:pt idx="9753">
                  <c:v>3.161435E-8</c:v>
                </c:pt>
                <c:pt idx="9754">
                  <c:v>3.1617479999999999E-8</c:v>
                </c:pt>
                <c:pt idx="9755">
                  <c:v>3.1620600000000001E-8</c:v>
                </c:pt>
                <c:pt idx="9756">
                  <c:v>3.1623729999999999E-8</c:v>
                </c:pt>
                <c:pt idx="9757">
                  <c:v>3.1626850000000001E-8</c:v>
                </c:pt>
                <c:pt idx="9758">
                  <c:v>3.162998E-8</c:v>
                </c:pt>
                <c:pt idx="9759">
                  <c:v>3.1633100000000002E-8</c:v>
                </c:pt>
                <c:pt idx="9760">
                  <c:v>3.163623E-8</c:v>
                </c:pt>
                <c:pt idx="9761">
                  <c:v>3.1639350000000002E-8</c:v>
                </c:pt>
                <c:pt idx="9762">
                  <c:v>3.1642480000000001E-8</c:v>
                </c:pt>
                <c:pt idx="9763">
                  <c:v>3.1645600000000002E-8</c:v>
                </c:pt>
                <c:pt idx="9764">
                  <c:v>3.1648730000000001E-8</c:v>
                </c:pt>
                <c:pt idx="9765">
                  <c:v>3.1651850000000003E-8</c:v>
                </c:pt>
                <c:pt idx="9766">
                  <c:v>3.1654980000000001E-8</c:v>
                </c:pt>
                <c:pt idx="9767">
                  <c:v>3.1658099999999997E-8</c:v>
                </c:pt>
                <c:pt idx="9768">
                  <c:v>3.1661230000000002E-8</c:v>
                </c:pt>
                <c:pt idx="9769">
                  <c:v>3.1664349999999997E-8</c:v>
                </c:pt>
                <c:pt idx="9770">
                  <c:v>3.1667480000000002E-8</c:v>
                </c:pt>
                <c:pt idx="9771">
                  <c:v>3.1670599999999998E-8</c:v>
                </c:pt>
                <c:pt idx="9772">
                  <c:v>3.1673730000000003E-8</c:v>
                </c:pt>
                <c:pt idx="9773">
                  <c:v>3.1676849999999998E-8</c:v>
                </c:pt>
                <c:pt idx="9774">
                  <c:v>3.1679979999999997E-8</c:v>
                </c:pt>
                <c:pt idx="9775">
                  <c:v>3.1683099999999999E-8</c:v>
                </c:pt>
                <c:pt idx="9776">
                  <c:v>3.1686229999999997E-8</c:v>
                </c:pt>
                <c:pt idx="9777">
                  <c:v>3.1689349999999999E-8</c:v>
                </c:pt>
                <c:pt idx="9778">
                  <c:v>3.1692479999999998E-8</c:v>
                </c:pt>
                <c:pt idx="9779">
                  <c:v>3.16956E-8</c:v>
                </c:pt>
                <c:pt idx="9780">
                  <c:v>3.1698729999999998E-8</c:v>
                </c:pt>
                <c:pt idx="9781">
                  <c:v>3.170185E-8</c:v>
                </c:pt>
                <c:pt idx="9782">
                  <c:v>3.1704979999999999E-8</c:v>
                </c:pt>
                <c:pt idx="9783">
                  <c:v>3.1708100000000001E-8</c:v>
                </c:pt>
                <c:pt idx="9784">
                  <c:v>3.1711229999999999E-8</c:v>
                </c:pt>
                <c:pt idx="9785">
                  <c:v>3.1714350000000001E-8</c:v>
                </c:pt>
                <c:pt idx="9786">
                  <c:v>3.171748E-8</c:v>
                </c:pt>
                <c:pt idx="9787">
                  <c:v>3.1720600000000001E-8</c:v>
                </c:pt>
                <c:pt idx="9788">
                  <c:v>3.172373E-8</c:v>
                </c:pt>
                <c:pt idx="9789">
                  <c:v>3.1726850000000002E-8</c:v>
                </c:pt>
                <c:pt idx="9790">
                  <c:v>3.172998E-8</c:v>
                </c:pt>
                <c:pt idx="9791">
                  <c:v>3.1733100000000002E-8</c:v>
                </c:pt>
                <c:pt idx="9792">
                  <c:v>3.1736230000000001E-8</c:v>
                </c:pt>
                <c:pt idx="9793">
                  <c:v>3.1739350000000003E-8</c:v>
                </c:pt>
                <c:pt idx="9794">
                  <c:v>3.1742480000000001E-8</c:v>
                </c:pt>
                <c:pt idx="9795">
                  <c:v>3.1745599999999997E-8</c:v>
                </c:pt>
                <c:pt idx="9796">
                  <c:v>3.1748730000000002E-8</c:v>
                </c:pt>
                <c:pt idx="9797">
                  <c:v>3.1751849999999997E-8</c:v>
                </c:pt>
                <c:pt idx="9798">
                  <c:v>3.1754980000000002E-8</c:v>
                </c:pt>
                <c:pt idx="9799">
                  <c:v>3.1758099999999998E-8</c:v>
                </c:pt>
                <c:pt idx="9800">
                  <c:v>3.1761230000000003E-8</c:v>
                </c:pt>
                <c:pt idx="9801">
                  <c:v>3.1764349999999998E-8</c:v>
                </c:pt>
                <c:pt idx="9802">
                  <c:v>3.1767480000000003E-8</c:v>
                </c:pt>
                <c:pt idx="9803">
                  <c:v>3.1770599999999999E-8</c:v>
                </c:pt>
                <c:pt idx="9804">
                  <c:v>3.1773729999999997E-8</c:v>
                </c:pt>
                <c:pt idx="9805">
                  <c:v>3.1776849999999999E-8</c:v>
                </c:pt>
                <c:pt idx="9806">
                  <c:v>3.1779979999999998E-8</c:v>
                </c:pt>
                <c:pt idx="9807">
                  <c:v>3.17831E-8</c:v>
                </c:pt>
                <c:pt idx="9808">
                  <c:v>3.1786229999999998E-8</c:v>
                </c:pt>
                <c:pt idx="9809">
                  <c:v>3.178935E-8</c:v>
                </c:pt>
                <c:pt idx="9810">
                  <c:v>3.1792479999999999E-8</c:v>
                </c:pt>
                <c:pt idx="9811">
                  <c:v>3.1795600000000001E-8</c:v>
                </c:pt>
                <c:pt idx="9812">
                  <c:v>3.1798729999999999E-8</c:v>
                </c:pt>
                <c:pt idx="9813">
                  <c:v>3.1801850000000001E-8</c:v>
                </c:pt>
                <c:pt idx="9814">
                  <c:v>3.1804979999999999E-8</c:v>
                </c:pt>
                <c:pt idx="9815">
                  <c:v>3.1808100000000001E-8</c:v>
                </c:pt>
                <c:pt idx="9816">
                  <c:v>3.181123E-8</c:v>
                </c:pt>
                <c:pt idx="9817">
                  <c:v>3.1814350000000002E-8</c:v>
                </c:pt>
                <c:pt idx="9818">
                  <c:v>3.181748E-8</c:v>
                </c:pt>
                <c:pt idx="9819">
                  <c:v>3.1820600000000002E-8</c:v>
                </c:pt>
                <c:pt idx="9820">
                  <c:v>3.1823730000000001E-8</c:v>
                </c:pt>
                <c:pt idx="9821">
                  <c:v>3.1826850000000003E-8</c:v>
                </c:pt>
                <c:pt idx="9822">
                  <c:v>3.1829980000000001E-8</c:v>
                </c:pt>
                <c:pt idx="9823">
                  <c:v>3.1833099999999997E-8</c:v>
                </c:pt>
                <c:pt idx="9824">
                  <c:v>3.1836230000000002E-8</c:v>
                </c:pt>
                <c:pt idx="9825">
                  <c:v>3.1839349999999997E-8</c:v>
                </c:pt>
                <c:pt idx="9826">
                  <c:v>3.1842480000000002E-8</c:v>
                </c:pt>
                <c:pt idx="9827">
                  <c:v>3.1845599999999998E-8</c:v>
                </c:pt>
                <c:pt idx="9828">
                  <c:v>3.1848730000000003E-8</c:v>
                </c:pt>
                <c:pt idx="9829">
                  <c:v>3.1851849999999998E-8</c:v>
                </c:pt>
                <c:pt idx="9830">
                  <c:v>3.1854980000000003E-8</c:v>
                </c:pt>
                <c:pt idx="9831">
                  <c:v>3.1858099999999999E-8</c:v>
                </c:pt>
                <c:pt idx="9832">
                  <c:v>3.1861229999999997E-8</c:v>
                </c:pt>
                <c:pt idx="9833">
                  <c:v>3.1864349999999999E-8</c:v>
                </c:pt>
                <c:pt idx="9834">
                  <c:v>3.1867479999999998E-8</c:v>
                </c:pt>
                <c:pt idx="9835">
                  <c:v>3.18706E-8</c:v>
                </c:pt>
                <c:pt idx="9836">
                  <c:v>3.1873729999999998E-8</c:v>
                </c:pt>
                <c:pt idx="9837">
                  <c:v>3.187685E-8</c:v>
                </c:pt>
                <c:pt idx="9838">
                  <c:v>3.1879979999999999E-8</c:v>
                </c:pt>
                <c:pt idx="9839">
                  <c:v>3.18831E-8</c:v>
                </c:pt>
                <c:pt idx="9840">
                  <c:v>3.1886229999999999E-8</c:v>
                </c:pt>
                <c:pt idx="9841">
                  <c:v>3.1889350000000001E-8</c:v>
                </c:pt>
                <c:pt idx="9842">
                  <c:v>3.1892479999999999E-8</c:v>
                </c:pt>
                <c:pt idx="9843">
                  <c:v>3.1895600000000001E-8</c:v>
                </c:pt>
                <c:pt idx="9844">
                  <c:v>3.189873E-8</c:v>
                </c:pt>
                <c:pt idx="9845">
                  <c:v>3.1901850000000002E-8</c:v>
                </c:pt>
                <c:pt idx="9846">
                  <c:v>3.190498E-8</c:v>
                </c:pt>
                <c:pt idx="9847">
                  <c:v>3.1908100000000002E-8</c:v>
                </c:pt>
                <c:pt idx="9848">
                  <c:v>3.1911230000000001E-8</c:v>
                </c:pt>
                <c:pt idx="9849">
                  <c:v>3.1914350000000003E-8</c:v>
                </c:pt>
                <c:pt idx="9850">
                  <c:v>3.1917480000000001E-8</c:v>
                </c:pt>
                <c:pt idx="9851">
                  <c:v>3.1920600000000003E-8</c:v>
                </c:pt>
                <c:pt idx="9852">
                  <c:v>3.1923730000000002E-8</c:v>
                </c:pt>
                <c:pt idx="9853">
                  <c:v>3.1926849999999997E-8</c:v>
                </c:pt>
                <c:pt idx="9854">
                  <c:v>3.1929980000000002E-8</c:v>
                </c:pt>
                <c:pt idx="9855">
                  <c:v>3.1933099999999998E-8</c:v>
                </c:pt>
                <c:pt idx="9856">
                  <c:v>3.1936230000000003E-8</c:v>
                </c:pt>
                <c:pt idx="9857">
                  <c:v>3.1939349999999998E-8</c:v>
                </c:pt>
                <c:pt idx="9858">
                  <c:v>3.1942480000000003E-8</c:v>
                </c:pt>
                <c:pt idx="9859">
                  <c:v>3.1945599999999999E-8</c:v>
                </c:pt>
                <c:pt idx="9860">
                  <c:v>3.1948729999999997E-8</c:v>
                </c:pt>
                <c:pt idx="9861">
                  <c:v>3.1951849999999999E-8</c:v>
                </c:pt>
                <c:pt idx="9862">
                  <c:v>3.1954979999999998E-8</c:v>
                </c:pt>
                <c:pt idx="9863">
                  <c:v>3.1958099999999999E-8</c:v>
                </c:pt>
                <c:pt idx="9864">
                  <c:v>3.1961229999999998E-8</c:v>
                </c:pt>
                <c:pt idx="9865">
                  <c:v>3.196435E-8</c:v>
                </c:pt>
                <c:pt idx="9866">
                  <c:v>3.1967479999999998E-8</c:v>
                </c:pt>
                <c:pt idx="9867">
                  <c:v>3.19706E-8</c:v>
                </c:pt>
                <c:pt idx="9868">
                  <c:v>3.1973729999999999E-8</c:v>
                </c:pt>
                <c:pt idx="9869">
                  <c:v>3.1976850000000001E-8</c:v>
                </c:pt>
                <c:pt idx="9870">
                  <c:v>3.1979979999999999E-8</c:v>
                </c:pt>
                <c:pt idx="9871">
                  <c:v>3.1983100000000001E-8</c:v>
                </c:pt>
                <c:pt idx="9872">
                  <c:v>3.198623E-8</c:v>
                </c:pt>
                <c:pt idx="9873">
                  <c:v>3.1989350000000002E-8</c:v>
                </c:pt>
                <c:pt idx="9874">
                  <c:v>3.199248E-8</c:v>
                </c:pt>
                <c:pt idx="9875">
                  <c:v>3.1995600000000002E-8</c:v>
                </c:pt>
                <c:pt idx="9876">
                  <c:v>3.1998730000000001E-8</c:v>
                </c:pt>
                <c:pt idx="9877">
                  <c:v>3.2001850000000003E-8</c:v>
                </c:pt>
                <c:pt idx="9878">
                  <c:v>3.2004980000000001E-8</c:v>
                </c:pt>
                <c:pt idx="9879">
                  <c:v>3.2008100000000003E-8</c:v>
                </c:pt>
                <c:pt idx="9880">
                  <c:v>3.2011230000000002E-8</c:v>
                </c:pt>
                <c:pt idx="9881">
                  <c:v>3.2014349999999997E-8</c:v>
                </c:pt>
                <c:pt idx="9882">
                  <c:v>3.2017480000000002E-8</c:v>
                </c:pt>
                <c:pt idx="9883">
                  <c:v>3.2020599999999998E-8</c:v>
                </c:pt>
                <c:pt idx="9884">
                  <c:v>3.2023730000000003E-8</c:v>
                </c:pt>
                <c:pt idx="9885">
                  <c:v>3.2026849999999998E-8</c:v>
                </c:pt>
                <c:pt idx="9886">
                  <c:v>3.2029980000000003E-8</c:v>
                </c:pt>
                <c:pt idx="9887">
                  <c:v>3.2033099999999998E-8</c:v>
                </c:pt>
                <c:pt idx="9888">
                  <c:v>3.2036229999999997E-8</c:v>
                </c:pt>
                <c:pt idx="9889">
                  <c:v>3.2039349999999999E-8</c:v>
                </c:pt>
                <c:pt idx="9890">
                  <c:v>3.2042479999999997E-8</c:v>
                </c:pt>
                <c:pt idx="9891">
                  <c:v>3.2045599999999999E-8</c:v>
                </c:pt>
                <c:pt idx="9892">
                  <c:v>3.2048729999999998E-8</c:v>
                </c:pt>
                <c:pt idx="9893">
                  <c:v>3.205185E-8</c:v>
                </c:pt>
                <c:pt idx="9894">
                  <c:v>3.2054979999999998E-8</c:v>
                </c:pt>
                <c:pt idx="9895">
                  <c:v>3.20581E-8</c:v>
                </c:pt>
                <c:pt idx="9896">
                  <c:v>3.2061229999999999E-8</c:v>
                </c:pt>
                <c:pt idx="9897">
                  <c:v>3.2064350000000001E-8</c:v>
                </c:pt>
                <c:pt idx="9898">
                  <c:v>3.2067479999999999E-8</c:v>
                </c:pt>
                <c:pt idx="9899">
                  <c:v>3.2070600000000001E-8</c:v>
                </c:pt>
                <c:pt idx="9900">
                  <c:v>3.207373E-8</c:v>
                </c:pt>
                <c:pt idx="9901">
                  <c:v>3.2076850000000002E-8</c:v>
                </c:pt>
                <c:pt idx="9902">
                  <c:v>3.207998E-8</c:v>
                </c:pt>
                <c:pt idx="9903">
                  <c:v>3.2083100000000002E-8</c:v>
                </c:pt>
                <c:pt idx="9904">
                  <c:v>3.2086230000000001E-8</c:v>
                </c:pt>
                <c:pt idx="9905">
                  <c:v>3.2089350000000003E-8</c:v>
                </c:pt>
                <c:pt idx="9906">
                  <c:v>3.2092480000000001E-8</c:v>
                </c:pt>
                <c:pt idx="9907">
                  <c:v>3.2095600000000003E-8</c:v>
                </c:pt>
                <c:pt idx="9908">
                  <c:v>3.2098730000000002E-8</c:v>
                </c:pt>
                <c:pt idx="9909">
                  <c:v>3.2101849999999997E-8</c:v>
                </c:pt>
                <c:pt idx="9910">
                  <c:v>3.2104980000000002E-8</c:v>
                </c:pt>
                <c:pt idx="9911">
                  <c:v>3.2108099999999998E-8</c:v>
                </c:pt>
                <c:pt idx="9912">
                  <c:v>3.2111230000000003E-8</c:v>
                </c:pt>
                <c:pt idx="9913">
                  <c:v>3.2114349999999998E-8</c:v>
                </c:pt>
                <c:pt idx="9914">
                  <c:v>3.2117480000000003E-8</c:v>
                </c:pt>
                <c:pt idx="9915">
                  <c:v>3.2120599999999998E-8</c:v>
                </c:pt>
                <c:pt idx="9916">
                  <c:v>3.2123729999999997E-8</c:v>
                </c:pt>
                <c:pt idx="9917">
                  <c:v>3.2126849999999999E-8</c:v>
                </c:pt>
                <c:pt idx="9918">
                  <c:v>3.2129979999999997E-8</c:v>
                </c:pt>
                <c:pt idx="9919">
                  <c:v>3.2133099999999999E-8</c:v>
                </c:pt>
                <c:pt idx="9920">
                  <c:v>3.2136229999999998E-8</c:v>
                </c:pt>
                <c:pt idx="9921">
                  <c:v>3.213935E-8</c:v>
                </c:pt>
                <c:pt idx="9922">
                  <c:v>3.2142479999999998E-8</c:v>
                </c:pt>
                <c:pt idx="9923">
                  <c:v>3.21456E-8</c:v>
                </c:pt>
                <c:pt idx="9924">
                  <c:v>3.2148729999999999E-8</c:v>
                </c:pt>
                <c:pt idx="9925">
                  <c:v>3.2151850000000001E-8</c:v>
                </c:pt>
                <c:pt idx="9926">
                  <c:v>3.2154979999999999E-8</c:v>
                </c:pt>
                <c:pt idx="9927">
                  <c:v>3.2158100000000001E-8</c:v>
                </c:pt>
                <c:pt idx="9928">
                  <c:v>3.216123E-8</c:v>
                </c:pt>
                <c:pt idx="9929">
                  <c:v>3.2164350000000002E-8</c:v>
                </c:pt>
                <c:pt idx="9930">
                  <c:v>3.216748E-8</c:v>
                </c:pt>
                <c:pt idx="9931">
                  <c:v>3.2170600000000002E-8</c:v>
                </c:pt>
                <c:pt idx="9932">
                  <c:v>3.2173730000000001E-8</c:v>
                </c:pt>
                <c:pt idx="9933">
                  <c:v>3.2176850000000003E-8</c:v>
                </c:pt>
                <c:pt idx="9934">
                  <c:v>3.2179980000000001E-8</c:v>
                </c:pt>
                <c:pt idx="9935">
                  <c:v>3.2183100000000003E-8</c:v>
                </c:pt>
                <c:pt idx="9936">
                  <c:v>3.2186230000000002E-8</c:v>
                </c:pt>
                <c:pt idx="9937">
                  <c:v>3.2189349999999997E-8</c:v>
                </c:pt>
                <c:pt idx="9938">
                  <c:v>3.2192480000000002E-8</c:v>
                </c:pt>
                <c:pt idx="9939">
                  <c:v>3.2195599999999997E-8</c:v>
                </c:pt>
                <c:pt idx="9940">
                  <c:v>3.2198730000000003E-8</c:v>
                </c:pt>
                <c:pt idx="9941">
                  <c:v>3.2201849999999998E-8</c:v>
                </c:pt>
                <c:pt idx="9942">
                  <c:v>3.2204980000000003E-8</c:v>
                </c:pt>
                <c:pt idx="9943">
                  <c:v>3.2208099999999998E-8</c:v>
                </c:pt>
                <c:pt idx="9944">
                  <c:v>3.2211229999999997E-8</c:v>
                </c:pt>
                <c:pt idx="9945">
                  <c:v>3.2214349999999999E-8</c:v>
                </c:pt>
                <c:pt idx="9946">
                  <c:v>3.2217479999999997E-8</c:v>
                </c:pt>
                <c:pt idx="9947">
                  <c:v>3.2220599999999999E-8</c:v>
                </c:pt>
                <c:pt idx="9948">
                  <c:v>3.2223729999999998E-8</c:v>
                </c:pt>
                <c:pt idx="9949">
                  <c:v>3.222685E-8</c:v>
                </c:pt>
                <c:pt idx="9950">
                  <c:v>3.2229979999999998E-8</c:v>
                </c:pt>
                <c:pt idx="9951">
                  <c:v>3.22331E-8</c:v>
                </c:pt>
                <c:pt idx="9952">
                  <c:v>3.2236229999999999E-8</c:v>
                </c:pt>
                <c:pt idx="9953">
                  <c:v>3.2239350000000001E-8</c:v>
                </c:pt>
                <c:pt idx="9954">
                  <c:v>3.2242479999999999E-8</c:v>
                </c:pt>
                <c:pt idx="9955">
                  <c:v>3.2245600000000001E-8</c:v>
                </c:pt>
                <c:pt idx="9956">
                  <c:v>3.224873E-8</c:v>
                </c:pt>
                <c:pt idx="9957">
                  <c:v>3.2251850000000002E-8</c:v>
                </c:pt>
                <c:pt idx="9958">
                  <c:v>3.225498E-8</c:v>
                </c:pt>
                <c:pt idx="9959">
                  <c:v>3.2258100000000002E-8</c:v>
                </c:pt>
                <c:pt idx="9960">
                  <c:v>3.2261230000000001E-8</c:v>
                </c:pt>
                <c:pt idx="9961">
                  <c:v>3.2264350000000003E-8</c:v>
                </c:pt>
                <c:pt idx="9962">
                  <c:v>3.2267480000000001E-8</c:v>
                </c:pt>
                <c:pt idx="9963">
                  <c:v>3.2270600000000003E-8</c:v>
                </c:pt>
                <c:pt idx="9964">
                  <c:v>3.2273730000000002E-8</c:v>
                </c:pt>
                <c:pt idx="9965">
                  <c:v>3.2276849999999997E-8</c:v>
                </c:pt>
                <c:pt idx="9966">
                  <c:v>3.2279980000000002E-8</c:v>
                </c:pt>
                <c:pt idx="9967">
                  <c:v>3.2283099999999997E-8</c:v>
                </c:pt>
                <c:pt idx="9968">
                  <c:v>3.2286230000000003E-8</c:v>
                </c:pt>
                <c:pt idx="9969">
                  <c:v>3.2289349999999998E-8</c:v>
                </c:pt>
                <c:pt idx="9970">
                  <c:v>3.2292480000000003E-8</c:v>
                </c:pt>
                <c:pt idx="9971">
                  <c:v>3.2295599999999998E-8</c:v>
                </c:pt>
                <c:pt idx="9972">
                  <c:v>3.2298729999999997E-8</c:v>
                </c:pt>
                <c:pt idx="9973">
                  <c:v>3.2301849999999999E-8</c:v>
                </c:pt>
                <c:pt idx="9974">
                  <c:v>3.2304979999999997E-8</c:v>
                </c:pt>
                <c:pt idx="9975">
                  <c:v>3.2308099999999999E-8</c:v>
                </c:pt>
                <c:pt idx="9976">
                  <c:v>3.2311229999999998E-8</c:v>
                </c:pt>
                <c:pt idx="9977">
                  <c:v>3.231435E-8</c:v>
                </c:pt>
                <c:pt idx="9978">
                  <c:v>3.2317479999999998E-8</c:v>
                </c:pt>
                <c:pt idx="9979">
                  <c:v>3.23206E-8</c:v>
                </c:pt>
                <c:pt idx="9980">
                  <c:v>3.2323729999999999E-8</c:v>
                </c:pt>
                <c:pt idx="9981">
                  <c:v>3.2326850000000001E-8</c:v>
                </c:pt>
                <c:pt idx="9982">
                  <c:v>3.2329979999999999E-8</c:v>
                </c:pt>
                <c:pt idx="9983">
                  <c:v>3.2333100000000001E-8</c:v>
                </c:pt>
                <c:pt idx="9984">
                  <c:v>3.233623E-8</c:v>
                </c:pt>
                <c:pt idx="9985">
                  <c:v>3.2339350000000002E-8</c:v>
                </c:pt>
                <c:pt idx="9986">
                  <c:v>3.234248E-8</c:v>
                </c:pt>
                <c:pt idx="9987">
                  <c:v>3.2345600000000002E-8</c:v>
                </c:pt>
                <c:pt idx="9988">
                  <c:v>3.2348730000000001E-8</c:v>
                </c:pt>
                <c:pt idx="9989">
                  <c:v>3.2351850000000003E-8</c:v>
                </c:pt>
                <c:pt idx="9990">
                  <c:v>3.2354980000000001E-8</c:v>
                </c:pt>
                <c:pt idx="9991">
                  <c:v>3.2358100000000003E-8</c:v>
                </c:pt>
                <c:pt idx="9992">
                  <c:v>3.2361230000000002E-8</c:v>
                </c:pt>
                <c:pt idx="9993">
                  <c:v>3.2364349999999997E-8</c:v>
                </c:pt>
                <c:pt idx="9994">
                  <c:v>3.2367480000000002E-8</c:v>
                </c:pt>
                <c:pt idx="9995">
                  <c:v>3.2370599999999997E-8</c:v>
                </c:pt>
                <c:pt idx="9996">
                  <c:v>3.2373730000000003E-8</c:v>
                </c:pt>
                <c:pt idx="9997">
                  <c:v>3.2376849999999998E-8</c:v>
                </c:pt>
                <c:pt idx="9998">
                  <c:v>3.2379980000000003E-8</c:v>
                </c:pt>
                <c:pt idx="9999">
                  <c:v>3.2383099999999998E-8</c:v>
                </c:pt>
                <c:pt idx="10000">
                  <c:v>3.2386229999999997E-8</c:v>
                </c:pt>
                <c:pt idx="10001">
                  <c:v>3.2389349999999999E-8</c:v>
                </c:pt>
                <c:pt idx="10002">
                  <c:v>3.2392479999999997E-8</c:v>
                </c:pt>
                <c:pt idx="10003">
                  <c:v>3.2395599999999999E-8</c:v>
                </c:pt>
                <c:pt idx="10004">
                  <c:v>3.2398729999999998E-8</c:v>
                </c:pt>
                <c:pt idx="10005">
                  <c:v>3.240185E-8</c:v>
                </c:pt>
                <c:pt idx="10006">
                  <c:v>3.2404979999999998E-8</c:v>
                </c:pt>
                <c:pt idx="10007">
                  <c:v>3.24081E-8</c:v>
                </c:pt>
                <c:pt idx="10008">
                  <c:v>3.2411229999999999E-8</c:v>
                </c:pt>
                <c:pt idx="10009">
                  <c:v>3.2414350000000001E-8</c:v>
                </c:pt>
                <c:pt idx="10010">
                  <c:v>3.2417479999999999E-8</c:v>
                </c:pt>
                <c:pt idx="10011">
                  <c:v>3.2420600000000001E-8</c:v>
                </c:pt>
                <c:pt idx="10012">
                  <c:v>3.242373E-8</c:v>
                </c:pt>
                <c:pt idx="10013">
                  <c:v>3.2426850000000002E-8</c:v>
                </c:pt>
                <c:pt idx="10014">
                  <c:v>3.242998E-8</c:v>
                </c:pt>
                <c:pt idx="10015">
                  <c:v>3.2433100000000002E-8</c:v>
                </c:pt>
                <c:pt idx="10016">
                  <c:v>3.2436230000000001E-8</c:v>
                </c:pt>
                <c:pt idx="10017">
                  <c:v>3.2439350000000003E-8</c:v>
                </c:pt>
                <c:pt idx="10018">
                  <c:v>3.2442480000000001E-8</c:v>
                </c:pt>
                <c:pt idx="10019">
                  <c:v>3.2445600000000003E-8</c:v>
                </c:pt>
                <c:pt idx="10020">
                  <c:v>3.2448730000000002E-8</c:v>
                </c:pt>
                <c:pt idx="10021">
                  <c:v>3.2451849999999997E-8</c:v>
                </c:pt>
                <c:pt idx="10022">
                  <c:v>3.2454980000000002E-8</c:v>
                </c:pt>
                <c:pt idx="10023">
                  <c:v>3.2458099999999997E-8</c:v>
                </c:pt>
                <c:pt idx="10024">
                  <c:v>3.2461230000000002E-8</c:v>
                </c:pt>
                <c:pt idx="10025">
                  <c:v>3.2464349999999998E-8</c:v>
                </c:pt>
                <c:pt idx="10026">
                  <c:v>3.2467480000000003E-8</c:v>
                </c:pt>
                <c:pt idx="10027">
                  <c:v>3.2470599999999998E-8</c:v>
                </c:pt>
                <c:pt idx="10028">
                  <c:v>3.2473729999999997E-8</c:v>
                </c:pt>
                <c:pt idx="10029">
                  <c:v>3.2476849999999999E-8</c:v>
                </c:pt>
                <c:pt idx="10030">
                  <c:v>3.2479979999999997E-8</c:v>
                </c:pt>
                <c:pt idx="10031">
                  <c:v>3.2483099999999999E-8</c:v>
                </c:pt>
                <c:pt idx="10032">
                  <c:v>3.2486229999999998E-8</c:v>
                </c:pt>
                <c:pt idx="10033">
                  <c:v>3.248935E-8</c:v>
                </c:pt>
                <c:pt idx="10034">
                  <c:v>3.2492479999999998E-8</c:v>
                </c:pt>
                <c:pt idx="10035">
                  <c:v>3.24956E-8</c:v>
                </c:pt>
                <c:pt idx="10036">
                  <c:v>3.2498729999999999E-8</c:v>
                </c:pt>
                <c:pt idx="10037">
                  <c:v>3.2501850000000001E-8</c:v>
                </c:pt>
                <c:pt idx="10038">
                  <c:v>3.2504979999999999E-8</c:v>
                </c:pt>
                <c:pt idx="10039">
                  <c:v>3.2508100000000001E-8</c:v>
                </c:pt>
                <c:pt idx="10040">
                  <c:v>3.251123E-8</c:v>
                </c:pt>
                <c:pt idx="10041">
                  <c:v>3.2514350000000002E-8</c:v>
                </c:pt>
                <c:pt idx="10042">
                  <c:v>3.251748E-8</c:v>
                </c:pt>
                <c:pt idx="10043">
                  <c:v>3.2520600000000002E-8</c:v>
                </c:pt>
                <c:pt idx="10044">
                  <c:v>3.2523730000000001E-8</c:v>
                </c:pt>
                <c:pt idx="10045">
                  <c:v>3.2526850000000003E-8</c:v>
                </c:pt>
                <c:pt idx="10046">
                  <c:v>3.2529980000000001E-8</c:v>
                </c:pt>
                <c:pt idx="10047">
                  <c:v>3.2533100000000003E-8</c:v>
                </c:pt>
                <c:pt idx="10048">
                  <c:v>3.2536230000000001E-8</c:v>
                </c:pt>
                <c:pt idx="10049">
                  <c:v>3.2539349999999997E-8</c:v>
                </c:pt>
                <c:pt idx="10050">
                  <c:v>3.2542480000000002E-8</c:v>
                </c:pt>
                <c:pt idx="10051">
                  <c:v>3.2545599999999997E-8</c:v>
                </c:pt>
                <c:pt idx="10052">
                  <c:v>3.2548730000000002E-8</c:v>
                </c:pt>
                <c:pt idx="10053">
                  <c:v>3.2551849999999998E-8</c:v>
                </c:pt>
                <c:pt idx="10054">
                  <c:v>3.2554980000000003E-8</c:v>
                </c:pt>
                <c:pt idx="10055">
                  <c:v>3.2558099999999998E-8</c:v>
                </c:pt>
                <c:pt idx="10056">
                  <c:v>3.2561229999999997E-8</c:v>
                </c:pt>
                <c:pt idx="10057">
                  <c:v>3.2564349999999999E-8</c:v>
                </c:pt>
                <c:pt idx="10058">
                  <c:v>3.2567479999999997E-8</c:v>
                </c:pt>
                <c:pt idx="10059">
                  <c:v>3.2570599999999999E-8</c:v>
                </c:pt>
                <c:pt idx="10060">
                  <c:v>3.2573729999999998E-8</c:v>
                </c:pt>
                <c:pt idx="10061">
                  <c:v>3.257685E-8</c:v>
                </c:pt>
                <c:pt idx="10062">
                  <c:v>3.2579979999999998E-8</c:v>
                </c:pt>
                <c:pt idx="10063">
                  <c:v>3.25831E-8</c:v>
                </c:pt>
                <c:pt idx="10064">
                  <c:v>3.2586229999999999E-8</c:v>
                </c:pt>
                <c:pt idx="10065">
                  <c:v>3.2589350000000001E-8</c:v>
                </c:pt>
                <c:pt idx="10066">
                  <c:v>3.2592479999999999E-8</c:v>
                </c:pt>
                <c:pt idx="10067">
                  <c:v>3.2595600000000001E-8</c:v>
                </c:pt>
                <c:pt idx="10068">
                  <c:v>3.259873E-8</c:v>
                </c:pt>
                <c:pt idx="10069">
                  <c:v>3.2601850000000002E-8</c:v>
                </c:pt>
                <c:pt idx="10070">
                  <c:v>3.260498E-8</c:v>
                </c:pt>
                <c:pt idx="10071">
                  <c:v>3.2608100000000002E-8</c:v>
                </c:pt>
                <c:pt idx="10072">
                  <c:v>3.2611230000000001E-8</c:v>
                </c:pt>
                <c:pt idx="10073">
                  <c:v>3.2614350000000002E-8</c:v>
                </c:pt>
                <c:pt idx="10074">
                  <c:v>3.2617480000000001E-8</c:v>
                </c:pt>
                <c:pt idx="10075">
                  <c:v>3.2620600000000003E-8</c:v>
                </c:pt>
                <c:pt idx="10076">
                  <c:v>3.2623730000000001E-8</c:v>
                </c:pt>
                <c:pt idx="10077">
                  <c:v>3.2626849999999997E-8</c:v>
                </c:pt>
                <c:pt idx="10078">
                  <c:v>3.2629980000000002E-8</c:v>
                </c:pt>
                <c:pt idx="10079">
                  <c:v>3.2633099999999997E-8</c:v>
                </c:pt>
                <c:pt idx="10080">
                  <c:v>3.2636230000000002E-8</c:v>
                </c:pt>
                <c:pt idx="10081">
                  <c:v>3.2639349999999998E-8</c:v>
                </c:pt>
                <c:pt idx="10082">
                  <c:v>3.2642480000000003E-8</c:v>
                </c:pt>
                <c:pt idx="10083">
                  <c:v>3.2645599999999998E-8</c:v>
                </c:pt>
                <c:pt idx="10084">
                  <c:v>3.2648729999999997E-8</c:v>
                </c:pt>
                <c:pt idx="10085">
                  <c:v>3.2651849999999999E-8</c:v>
                </c:pt>
                <c:pt idx="10086">
                  <c:v>3.2654979999999997E-8</c:v>
                </c:pt>
                <c:pt idx="10087">
                  <c:v>3.2658099999999999E-8</c:v>
                </c:pt>
                <c:pt idx="10088">
                  <c:v>3.2661229999999998E-8</c:v>
                </c:pt>
                <c:pt idx="10089">
                  <c:v>3.266435E-8</c:v>
                </c:pt>
                <c:pt idx="10090">
                  <c:v>3.2667479999999998E-8</c:v>
                </c:pt>
                <c:pt idx="10091">
                  <c:v>3.26706E-8</c:v>
                </c:pt>
                <c:pt idx="10092">
                  <c:v>3.2673729999999999E-8</c:v>
                </c:pt>
                <c:pt idx="10093">
                  <c:v>3.2676850000000001E-8</c:v>
                </c:pt>
                <c:pt idx="10094">
                  <c:v>3.2679979999999999E-8</c:v>
                </c:pt>
                <c:pt idx="10095">
                  <c:v>3.2683100000000001E-8</c:v>
                </c:pt>
                <c:pt idx="10096">
                  <c:v>3.268623E-8</c:v>
                </c:pt>
                <c:pt idx="10097">
                  <c:v>3.2689350000000001E-8</c:v>
                </c:pt>
                <c:pt idx="10098">
                  <c:v>3.269248E-8</c:v>
                </c:pt>
                <c:pt idx="10099">
                  <c:v>3.2695600000000002E-8</c:v>
                </c:pt>
                <c:pt idx="10100">
                  <c:v>3.269873E-8</c:v>
                </c:pt>
                <c:pt idx="10101">
                  <c:v>3.2701850000000002E-8</c:v>
                </c:pt>
                <c:pt idx="10102">
                  <c:v>3.2704980000000001E-8</c:v>
                </c:pt>
                <c:pt idx="10103">
                  <c:v>3.2708100000000003E-8</c:v>
                </c:pt>
                <c:pt idx="10104">
                  <c:v>3.2711230000000001E-8</c:v>
                </c:pt>
                <c:pt idx="10105">
                  <c:v>3.2714349999999997E-8</c:v>
                </c:pt>
                <c:pt idx="10106">
                  <c:v>3.2717480000000002E-8</c:v>
                </c:pt>
                <c:pt idx="10107">
                  <c:v>3.2720599999999997E-8</c:v>
                </c:pt>
                <c:pt idx="10108">
                  <c:v>3.2723730000000002E-8</c:v>
                </c:pt>
                <c:pt idx="10109">
                  <c:v>3.2726849999999998E-8</c:v>
                </c:pt>
                <c:pt idx="10110">
                  <c:v>3.2729980000000003E-8</c:v>
                </c:pt>
                <c:pt idx="10111">
                  <c:v>3.2733099999999998E-8</c:v>
                </c:pt>
                <c:pt idx="10112">
                  <c:v>3.2736230000000003E-8</c:v>
                </c:pt>
                <c:pt idx="10113">
                  <c:v>3.2739349999999999E-8</c:v>
                </c:pt>
                <c:pt idx="10114">
                  <c:v>3.2742479999999997E-8</c:v>
                </c:pt>
                <c:pt idx="10115">
                  <c:v>3.2745599999999999E-8</c:v>
                </c:pt>
                <c:pt idx="10116">
                  <c:v>3.2748729999999998E-8</c:v>
                </c:pt>
                <c:pt idx="10117">
                  <c:v>3.275185E-8</c:v>
                </c:pt>
                <c:pt idx="10118">
                  <c:v>3.2754979999999998E-8</c:v>
                </c:pt>
                <c:pt idx="10119">
                  <c:v>3.27581E-8</c:v>
                </c:pt>
                <c:pt idx="10120">
                  <c:v>3.2761229999999999E-8</c:v>
                </c:pt>
                <c:pt idx="10121">
                  <c:v>3.276435E-8</c:v>
                </c:pt>
                <c:pt idx="10122">
                  <c:v>3.2767479999999999E-8</c:v>
                </c:pt>
                <c:pt idx="10123">
                  <c:v>3.2770600000000001E-8</c:v>
                </c:pt>
                <c:pt idx="10124">
                  <c:v>3.2773729999999999E-8</c:v>
                </c:pt>
                <c:pt idx="10125">
                  <c:v>3.2776850000000001E-8</c:v>
                </c:pt>
                <c:pt idx="10126">
                  <c:v>3.277998E-8</c:v>
                </c:pt>
                <c:pt idx="10127">
                  <c:v>3.2783100000000002E-8</c:v>
                </c:pt>
                <c:pt idx="10128">
                  <c:v>3.278623E-8</c:v>
                </c:pt>
                <c:pt idx="10129">
                  <c:v>3.2789350000000002E-8</c:v>
                </c:pt>
                <c:pt idx="10130">
                  <c:v>3.2792480000000001E-8</c:v>
                </c:pt>
                <c:pt idx="10131">
                  <c:v>3.2795600000000003E-8</c:v>
                </c:pt>
                <c:pt idx="10132">
                  <c:v>3.2798730000000001E-8</c:v>
                </c:pt>
                <c:pt idx="10133">
                  <c:v>3.2801849999999997E-8</c:v>
                </c:pt>
                <c:pt idx="10134">
                  <c:v>3.2804980000000002E-8</c:v>
                </c:pt>
                <c:pt idx="10135">
                  <c:v>3.2808099999999997E-8</c:v>
                </c:pt>
                <c:pt idx="10136">
                  <c:v>3.2811230000000002E-8</c:v>
                </c:pt>
                <c:pt idx="10137">
                  <c:v>3.2814349999999998E-8</c:v>
                </c:pt>
                <c:pt idx="10138">
                  <c:v>3.2817480000000003E-8</c:v>
                </c:pt>
                <c:pt idx="10139">
                  <c:v>3.2820599999999998E-8</c:v>
                </c:pt>
                <c:pt idx="10140">
                  <c:v>3.2823730000000003E-8</c:v>
                </c:pt>
                <c:pt idx="10141">
                  <c:v>3.2826849999999999E-8</c:v>
                </c:pt>
                <c:pt idx="10142">
                  <c:v>3.2829979999999997E-8</c:v>
                </c:pt>
                <c:pt idx="10143">
                  <c:v>3.2833099999999999E-8</c:v>
                </c:pt>
                <c:pt idx="10144">
                  <c:v>3.2836229999999998E-8</c:v>
                </c:pt>
                <c:pt idx="10145">
                  <c:v>3.283935E-8</c:v>
                </c:pt>
                <c:pt idx="10146">
                  <c:v>3.2842479999999998E-8</c:v>
                </c:pt>
                <c:pt idx="10147">
                  <c:v>3.28456E-8</c:v>
                </c:pt>
                <c:pt idx="10148">
                  <c:v>3.2848729999999999E-8</c:v>
                </c:pt>
                <c:pt idx="10149">
                  <c:v>3.285185E-8</c:v>
                </c:pt>
                <c:pt idx="10150">
                  <c:v>3.2854979999999999E-8</c:v>
                </c:pt>
                <c:pt idx="10151">
                  <c:v>3.2858100000000001E-8</c:v>
                </c:pt>
                <c:pt idx="10152">
                  <c:v>3.2861229999999999E-8</c:v>
                </c:pt>
                <c:pt idx="10153">
                  <c:v>3.2864350000000001E-8</c:v>
                </c:pt>
                <c:pt idx="10154">
                  <c:v>3.286748E-8</c:v>
                </c:pt>
                <c:pt idx="10155">
                  <c:v>3.2870600000000002E-8</c:v>
                </c:pt>
                <c:pt idx="10156">
                  <c:v>3.287373E-8</c:v>
                </c:pt>
                <c:pt idx="10157">
                  <c:v>3.2876850000000002E-8</c:v>
                </c:pt>
                <c:pt idx="10158">
                  <c:v>3.2879980000000001E-8</c:v>
                </c:pt>
                <c:pt idx="10159">
                  <c:v>3.2883100000000003E-8</c:v>
                </c:pt>
                <c:pt idx="10160">
                  <c:v>3.2886230000000001E-8</c:v>
                </c:pt>
                <c:pt idx="10161">
                  <c:v>3.2889350000000003E-8</c:v>
                </c:pt>
                <c:pt idx="10162">
                  <c:v>3.2892480000000002E-8</c:v>
                </c:pt>
                <c:pt idx="10163">
                  <c:v>3.2895599999999997E-8</c:v>
                </c:pt>
                <c:pt idx="10164">
                  <c:v>3.2898730000000002E-8</c:v>
                </c:pt>
                <c:pt idx="10165">
                  <c:v>3.2901849999999998E-8</c:v>
                </c:pt>
                <c:pt idx="10166">
                  <c:v>3.2904980000000003E-8</c:v>
                </c:pt>
                <c:pt idx="10167">
                  <c:v>3.2908099999999998E-8</c:v>
                </c:pt>
                <c:pt idx="10168">
                  <c:v>3.2911230000000003E-8</c:v>
                </c:pt>
                <c:pt idx="10169">
                  <c:v>3.2914349999999999E-8</c:v>
                </c:pt>
                <c:pt idx="10170">
                  <c:v>3.2917479999999997E-8</c:v>
                </c:pt>
                <c:pt idx="10171">
                  <c:v>3.2920599999999999E-8</c:v>
                </c:pt>
                <c:pt idx="10172">
                  <c:v>3.2923729999999998E-8</c:v>
                </c:pt>
                <c:pt idx="10173">
                  <c:v>3.2926849999999999E-8</c:v>
                </c:pt>
                <c:pt idx="10174">
                  <c:v>3.2929979999999998E-8</c:v>
                </c:pt>
                <c:pt idx="10175">
                  <c:v>3.29331E-8</c:v>
                </c:pt>
                <c:pt idx="10176">
                  <c:v>3.2936229999999998E-8</c:v>
                </c:pt>
                <c:pt idx="10177">
                  <c:v>3.293935E-8</c:v>
                </c:pt>
                <c:pt idx="10178">
                  <c:v>3.2942479999999999E-8</c:v>
                </c:pt>
                <c:pt idx="10179">
                  <c:v>3.2945600000000001E-8</c:v>
                </c:pt>
                <c:pt idx="10180">
                  <c:v>3.2948729999999999E-8</c:v>
                </c:pt>
                <c:pt idx="10181">
                  <c:v>3.2951850000000001E-8</c:v>
                </c:pt>
                <c:pt idx="10182">
                  <c:v>3.295498E-8</c:v>
                </c:pt>
                <c:pt idx="10183">
                  <c:v>3.2958100000000002E-8</c:v>
                </c:pt>
                <c:pt idx="10184">
                  <c:v>3.296123E-8</c:v>
                </c:pt>
                <c:pt idx="10185">
                  <c:v>3.2964350000000002E-8</c:v>
                </c:pt>
                <c:pt idx="10186">
                  <c:v>3.2967480000000001E-8</c:v>
                </c:pt>
                <c:pt idx="10187">
                  <c:v>3.2970600000000003E-8</c:v>
                </c:pt>
                <c:pt idx="10188">
                  <c:v>3.2973730000000001E-8</c:v>
                </c:pt>
                <c:pt idx="10189">
                  <c:v>3.2976850000000003E-8</c:v>
                </c:pt>
                <c:pt idx="10190">
                  <c:v>3.2979980000000002E-8</c:v>
                </c:pt>
                <c:pt idx="10191">
                  <c:v>3.2983099999999997E-8</c:v>
                </c:pt>
                <c:pt idx="10192">
                  <c:v>3.2986230000000002E-8</c:v>
                </c:pt>
                <c:pt idx="10193">
                  <c:v>3.2989349999999998E-8</c:v>
                </c:pt>
                <c:pt idx="10194">
                  <c:v>3.2992480000000003E-8</c:v>
                </c:pt>
                <c:pt idx="10195">
                  <c:v>3.2995599999999998E-8</c:v>
                </c:pt>
                <c:pt idx="10196">
                  <c:v>3.2998730000000003E-8</c:v>
                </c:pt>
                <c:pt idx="10197">
                  <c:v>3.3001849999999998E-8</c:v>
                </c:pt>
                <c:pt idx="10198">
                  <c:v>3.3004979999999997E-8</c:v>
                </c:pt>
                <c:pt idx="10199">
                  <c:v>3.3008099999999999E-8</c:v>
                </c:pt>
                <c:pt idx="10200">
                  <c:v>3.3011229999999997E-8</c:v>
                </c:pt>
                <c:pt idx="10201">
                  <c:v>3.3014349999999999E-8</c:v>
                </c:pt>
                <c:pt idx="10202">
                  <c:v>3.3017479999999998E-8</c:v>
                </c:pt>
                <c:pt idx="10203">
                  <c:v>3.30206E-8</c:v>
                </c:pt>
                <c:pt idx="10204">
                  <c:v>3.3023729999999998E-8</c:v>
                </c:pt>
                <c:pt idx="10205">
                  <c:v>3.302685E-8</c:v>
                </c:pt>
                <c:pt idx="10206">
                  <c:v>3.3029979999999999E-8</c:v>
                </c:pt>
                <c:pt idx="10207">
                  <c:v>3.3033100000000001E-8</c:v>
                </c:pt>
                <c:pt idx="10208">
                  <c:v>3.3036229999999999E-8</c:v>
                </c:pt>
                <c:pt idx="10209">
                  <c:v>3.3039350000000001E-8</c:v>
                </c:pt>
                <c:pt idx="10210">
                  <c:v>3.304248E-8</c:v>
                </c:pt>
                <c:pt idx="10211">
                  <c:v>3.3045600000000002E-8</c:v>
                </c:pt>
                <c:pt idx="10212">
                  <c:v>3.304873E-8</c:v>
                </c:pt>
                <c:pt idx="10213">
                  <c:v>3.3051850000000002E-8</c:v>
                </c:pt>
                <c:pt idx="10214">
                  <c:v>3.3054980000000001E-8</c:v>
                </c:pt>
                <c:pt idx="10215">
                  <c:v>3.3058100000000003E-8</c:v>
                </c:pt>
                <c:pt idx="10216">
                  <c:v>3.3061230000000001E-8</c:v>
                </c:pt>
                <c:pt idx="10217">
                  <c:v>3.3064350000000003E-8</c:v>
                </c:pt>
                <c:pt idx="10218">
                  <c:v>3.3067480000000002E-8</c:v>
                </c:pt>
                <c:pt idx="10219">
                  <c:v>3.3070599999999997E-8</c:v>
                </c:pt>
                <c:pt idx="10220">
                  <c:v>3.3073730000000002E-8</c:v>
                </c:pt>
                <c:pt idx="10221">
                  <c:v>3.3076849999999998E-8</c:v>
                </c:pt>
                <c:pt idx="10222">
                  <c:v>3.3079980000000003E-8</c:v>
                </c:pt>
                <c:pt idx="10223">
                  <c:v>3.3083099999999998E-8</c:v>
                </c:pt>
                <c:pt idx="10224">
                  <c:v>3.3086230000000003E-8</c:v>
                </c:pt>
                <c:pt idx="10225">
                  <c:v>3.3089349999999998E-8</c:v>
                </c:pt>
                <c:pt idx="10226">
                  <c:v>3.3092479999999997E-8</c:v>
                </c:pt>
                <c:pt idx="10227">
                  <c:v>3.3095599999999999E-8</c:v>
                </c:pt>
                <c:pt idx="10228">
                  <c:v>3.3098729999999997E-8</c:v>
                </c:pt>
                <c:pt idx="10229">
                  <c:v>3.3101849999999999E-8</c:v>
                </c:pt>
                <c:pt idx="10230">
                  <c:v>3.3104979999999998E-8</c:v>
                </c:pt>
                <c:pt idx="10231">
                  <c:v>3.31081E-8</c:v>
                </c:pt>
                <c:pt idx="10232">
                  <c:v>3.3111229999999998E-8</c:v>
                </c:pt>
                <c:pt idx="10233">
                  <c:v>3.311435E-8</c:v>
                </c:pt>
                <c:pt idx="10234">
                  <c:v>3.3117479999999999E-8</c:v>
                </c:pt>
                <c:pt idx="10235">
                  <c:v>3.3120600000000001E-8</c:v>
                </c:pt>
                <c:pt idx="10236">
                  <c:v>3.3123729999999999E-8</c:v>
                </c:pt>
                <c:pt idx="10237">
                  <c:v>3.3126850000000001E-8</c:v>
                </c:pt>
                <c:pt idx="10238">
                  <c:v>3.312998E-8</c:v>
                </c:pt>
                <c:pt idx="10239">
                  <c:v>3.3133100000000002E-8</c:v>
                </c:pt>
                <c:pt idx="10240">
                  <c:v>3.313623E-8</c:v>
                </c:pt>
                <c:pt idx="10241">
                  <c:v>3.3139350000000002E-8</c:v>
                </c:pt>
                <c:pt idx="10242">
                  <c:v>3.3142480000000001E-8</c:v>
                </c:pt>
                <c:pt idx="10243">
                  <c:v>3.3145600000000003E-8</c:v>
                </c:pt>
                <c:pt idx="10244">
                  <c:v>3.3148730000000001E-8</c:v>
                </c:pt>
                <c:pt idx="10245">
                  <c:v>3.3151850000000003E-8</c:v>
                </c:pt>
                <c:pt idx="10246">
                  <c:v>3.3154980000000002E-8</c:v>
                </c:pt>
                <c:pt idx="10247">
                  <c:v>3.3158099999999997E-8</c:v>
                </c:pt>
                <c:pt idx="10248">
                  <c:v>3.3161230000000002E-8</c:v>
                </c:pt>
                <c:pt idx="10249">
                  <c:v>3.3164349999999997E-8</c:v>
                </c:pt>
                <c:pt idx="10250">
                  <c:v>3.3167480000000003E-8</c:v>
                </c:pt>
                <c:pt idx="10251">
                  <c:v>3.3170599999999998E-8</c:v>
                </c:pt>
                <c:pt idx="10252">
                  <c:v>3.3173730000000003E-8</c:v>
                </c:pt>
                <c:pt idx="10253">
                  <c:v>3.3176849999999998E-8</c:v>
                </c:pt>
                <c:pt idx="10254">
                  <c:v>3.3179979999999997E-8</c:v>
                </c:pt>
                <c:pt idx="10255">
                  <c:v>3.3183099999999999E-8</c:v>
                </c:pt>
                <c:pt idx="10256">
                  <c:v>3.3186229999999997E-8</c:v>
                </c:pt>
                <c:pt idx="10257">
                  <c:v>3.3189349999999999E-8</c:v>
                </c:pt>
                <c:pt idx="10258">
                  <c:v>3.3192479999999998E-8</c:v>
                </c:pt>
                <c:pt idx="10259">
                  <c:v>3.31956E-8</c:v>
                </c:pt>
                <c:pt idx="10260">
                  <c:v>3.3198729999999998E-8</c:v>
                </c:pt>
                <c:pt idx="10261">
                  <c:v>3.320185E-8</c:v>
                </c:pt>
                <c:pt idx="10262">
                  <c:v>3.3204979999999999E-8</c:v>
                </c:pt>
                <c:pt idx="10263">
                  <c:v>3.3208100000000001E-8</c:v>
                </c:pt>
                <c:pt idx="10264">
                  <c:v>3.3211229999999999E-8</c:v>
                </c:pt>
                <c:pt idx="10265">
                  <c:v>3.3214350000000001E-8</c:v>
                </c:pt>
                <c:pt idx="10266">
                  <c:v>3.321748E-8</c:v>
                </c:pt>
                <c:pt idx="10267">
                  <c:v>3.3220600000000002E-8</c:v>
                </c:pt>
                <c:pt idx="10268">
                  <c:v>3.322373E-8</c:v>
                </c:pt>
                <c:pt idx="10269">
                  <c:v>3.3226850000000002E-8</c:v>
                </c:pt>
                <c:pt idx="10270">
                  <c:v>3.3229980000000001E-8</c:v>
                </c:pt>
                <c:pt idx="10271">
                  <c:v>3.3233100000000003E-8</c:v>
                </c:pt>
                <c:pt idx="10272">
                  <c:v>3.3236230000000001E-8</c:v>
                </c:pt>
                <c:pt idx="10273">
                  <c:v>3.3239350000000003E-8</c:v>
                </c:pt>
                <c:pt idx="10274">
                  <c:v>3.3242480000000002E-8</c:v>
                </c:pt>
                <c:pt idx="10275">
                  <c:v>3.3245599999999997E-8</c:v>
                </c:pt>
                <c:pt idx="10276">
                  <c:v>3.3248730000000002E-8</c:v>
                </c:pt>
                <c:pt idx="10277">
                  <c:v>3.3251849999999997E-8</c:v>
                </c:pt>
                <c:pt idx="10278">
                  <c:v>3.3254980000000003E-8</c:v>
                </c:pt>
                <c:pt idx="10279">
                  <c:v>3.3258099999999998E-8</c:v>
                </c:pt>
                <c:pt idx="10280">
                  <c:v>3.3261230000000003E-8</c:v>
                </c:pt>
                <c:pt idx="10281">
                  <c:v>3.3264349999999998E-8</c:v>
                </c:pt>
                <c:pt idx="10282">
                  <c:v>3.3267479999999997E-8</c:v>
                </c:pt>
                <c:pt idx="10283">
                  <c:v>3.3270599999999999E-8</c:v>
                </c:pt>
                <c:pt idx="10284">
                  <c:v>3.3273729999999997E-8</c:v>
                </c:pt>
                <c:pt idx="10285">
                  <c:v>3.3276849999999999E-8</c:v>
                </c:pt>
                <c:pt idx="10286">
                  <c:v>3.3279979999999998E-8</c:v>
                </c:pt>
                <c:pt idx="10287">
                  <c:v>3.32831E-8</c:v>
                </c:pt>
                <c:pt idx="10288">
                  <c:v>3.3286229999999998E-8</c:v>
                </c:pt>
                <c:pt idx="10289">
                  <c:v>3.328935E-8</c:v>
                </c:pt>
                <c:pt idx="10290">
                  <c:v>3.3292479999999999E-8</c:v>
                </c:pt>
                <c:pt idx="10291">
                  <c:v>3.3295600000000001E-8</c:v>
                </c:pt>
                <c:pt idx="10292">
                  <c:v>3.3298729999999999E-8</c:v>
                </c:pt>
                <c:pt idx="10293">
                  <c:v>3.3301850000000001E-8</c:v>
                </c:pt>
                <c:pt idx="10294">
                  <c:v>3.330498E-8</c:v>
                </c:pt>
                <c:pt idx="10295">
                  <c:v>3.3308100000000002E-8</c:v>
                </c:pt>
                <c:pt idx="10296">
                  <c:v>3.331123E-8</c:v>
                </c:pt>
                <c:pt idx="10297">
                  <c:v>3.3314350000000002E-8</c:v>
                </c:pt>
                <c:pt idx="10298">
                  <c:v>3.3317480000000001E-8</c:v>
                </c:pt>
                <c:pt idx="10299">
                  <c:v>3.3320600000000003E-8</c:v>
                </c:pt>
                <c:pt idx="10300">
                  <c:v>3.3323730000000001E-8</c:v>
                </c:pt>
                <c:pt idx="10301">
                  <c:v>3.3326850000000003E-8</c:v>
                </c:pt>
                <c:pt idx="10302">
                  <c:v>3.3329980000000002E-8</c:v>
                </c:pt>
                <c:pt idx="10303">
                  <c:v>3.3333099999999997E-8</c:v>
                </c:pt>
                <c:pt idx="10304">
                  <c:v>3.3336230000000002E-8</c:v>
                </c:pt>
                <c:pt idx="10305">
                  <c:v>3.3339349999999997E-8</c:v>
                </c:pt>
                <c:pt idx="10306">
                  <c:v>3.3342480000000003E-8</c:v>
                </c:pt>
                <c:pt idx="10307">
                  <c:v>3.3345599999999998E-8</c:v>
                </c:pt>
                <c:pt idx="10308">
                  <c:v>3.3348730000000003E-8</c:v>
                </c:pt>
                <c:pt idx="10309">
                  <c:v>3.3351849999999998E-8</c:v>
                </c:pt>
                <c:pt idx="10310">
                  <c:v>3.3354979999999997E-8</c:v>
                </c:pt>
                <c:pt idx="10311">
                  <c:v>3.3358099999999999E-8</c:v>
                </c:pt>
                <c:pt idx="10312">
                  <c:v>3.3361229999999997E-8</c:v>
                </c:pt>
                <c:pt idx="10313">
                  <c:v>3.3364349999999999E-8</c:v>
                </c:pt>
                <c:pt idx="10314">
                  <c:v>3.3367479999999998E-8</c:v>
                </c:pt>
                <c:pt idx="10315">
                  <c:v>3.33706E-8</c:v>
                </c:pt>
                <c:pt idx="10316">
                  <c:v>3.3373729999999998E-8</c:v>
                </c:pt>
                <c:pt idx="10317">
                  <c:v>3.337685E-8</c:v>
                </c:pt>
                <c:pt idx="10318">
                  <c:v>3.3379979999999999E-8</c:v>
                </c:pt>
                <c:pt idx="10319">
                  <c:v>3.3383100000000001E-8</c:v>
                </c:pt>
                <c:pt idx="10320">
                  <c:v>3.3386229999999999E-8</c:v>
                </c:pt>
                <c:pt idx="10321">
                  <c:v>3.3389350000000001E-8</c:v>
                </c:pt>
                <c:pt idx="10322">
                  <c:v>3.339248E-8</c:v>
                </c:pt>
                <c:pt idx="10323">
                  <c:v>3.3395600000000002E-8</c:v>
                </c:pt>
                <c:pt idx="10324">
                  <c:v>3.339873E-8</c:v>
                </c:pt>
                <c:pt idx="10325">
                  <c:v>3.3401850000000002E-8</c:v>
                </c:pt>
                <c:pt idx="10326">
                  <c:v>3.3404980000000001E-8</c:v>
                </c:pt>
                <c:pt idx="10327">
                  <c:v>3.3408100000000003E-8</c:v>
                </c:pt>
                <c:pt idx="10328">
                  <c:v>3.3411230000000001E-8</c:v>
                </c:pt>
                <c:pt idx="10329">
                  <c:v>3.3414350000000003E-8</c:v>
                </c:pt>
                <c:pt idx="10330">
                  <c:v>3.3417480000000002E-8</c:v>
                </c:pt>
                <c:pt idx="10331">
                  <c:v>3.3420599999999997E-8</c:v>
                </c:pt>
                <c:pt idx="10332">
                  <c:v>3.3423730000000002E-8</c:v>
                </c:pt>
                <c:pt idx="10333">
                  <c:v>3.3426849999999997E-8</c:v>
                </c:pt>
                <c:pt idx="10334">
                  <c:v>3.3429980000000002E-8</c:v>
                </c:pt>
                <c:pt idx="10335">
                  <c:v>3.3433099999999998E-8</c:v>
                </c:pt>
                <c:pt idx="10336">
                  <c:v>3.3436230000000003E-8</c:v>
                </c:pt>
                <c:pt idx="10337">
                  <c:v>3.3439349999999998E-8</c:v>
                </c:pt>
                <c:pt idx="10338">
                  <c:v>3.3442479999999997E-8</c:v>
                </c:pt>
                <c:pt idx="10339">
                  <c:v>3.3445599999999999E-8</c:v>
                </c:pt>
                <c:pt idx="10340">
                  <c:v>3.3448729999999997E-8</c:v>
                </c:pt>
                <c:pt idx="10341">
                  <c:v>3.3451849999999999E-8</c:v>
                </c:pt>
                <c:pt idx="10342">
                  <c:v>3.3454979999999998E-8</c:v>
                </c:pt>
                <c:pt idx="10343">
                  <c:v>3.34581E-8</c:v>
                </c:pt>
                <c:pt idx="10344">
                  <c:v>3.3461229999999998E-8</c:v>
                </c:pt>
                <c:pt idx="10345">
                  <c:v>3.346435E-8</c:v>
                </c:pt>
                <c:pt idx="10346">
                  <c:v>3.3467479999999999E-8</c:v>
                </c:pt>
                <c:pt idx="10347">
                  <c:v>3.3470600000000001E-8</c:v>
                </c:pt>
                <c:pt idx="10348">
                  <c:v>3.3473729999999999E-8</c:v>
                </c:pt>
                <c:pt idx="10349">
                  <c:v>3.3476850000000001E-8</c:v>
                </c:pt>
                <c:pt idx="10350">
                  <c:v>3.347998E-8</c:v>
                </c:pt>
                <c:pt idx="10351">
                  <c:v>3.3483100000000002E-8</c:v>
                </c:pt>
                <c:pt idx="10352">
                  <c:v>3.348623E-8</c:v>
                </c:pt>
                <c:pt idx="10353">
                  <c:v>3.3489350000000002E-8</c:v>
                </c:pt>
                <c:pt idx="10354">
                  <c:v>3.3492480000000001E-8</c:v>
                </c:pt>
                <c:pt idx="10355">
                  <c:v>3.3495600000000002E-8</c:v>
                </c:pt>
                <c:pt idx="10356">
                  <c:v>3.3498730000000001E-8</c:v>
                </c:pt>
                <c:pt idx="10357">
                  <c:v>3.3501850000000003E-8</c:v>
                </c:pt>
                <c:pt idx="10358">
                  <c:v>3.3504980000000001E-8</c:v>
                </c:pt>
                <c:pt idx="10359">
                  <c:v>3.3508099999999997E-8</c:v>
                </c:pt>
                <c:pt idx="10360">
                  <c:v>3.3511230000000002E-8</c:v>
                </c:pt>
                <c:pt idx="10361">
                  <c:v>3.3514349999999997E-8</c:v>
                </c:pt>
                <c:pt idx="10362">
                  <c:v>3.3517480000000002E-8</c:v>
                </c:pt>
                <c:pt idx="10363">
                  <c:v>3.3520599999999998E-8</c:v>
                </c:pt>
                <c:pt idx="10364">
                  <c:v>3.3523730000000003E-8</c:v>
                </c:pt>
                <c:pt idx="10365">
                  <c:v>3.3526849999999998E-8</c:v>
                </c:pt>
                <c:pt idx="10366">
                  <c:v>3.3529979999999997E-8</c:v>
                </c:pt>
                <c:pt idx="10367">
                  <c:v>3.3533099999999999E-8</c:v>
                </c:pt>
                <c:pt idx="10368">
                  <c:v>3.3536229999999997E-8</c:v>
                </c:pt>
                <c:pt idx="10369">
                  <c:v>3.3539349999999999E-8</c:v>
                </c:pt>
                <c:pt idx="10370">
                  <c:v>3.3542479999999998E-8</c:v>
                </c:pt>
                <c:pt idx="10371">
                  <c:v>3.35456E-8</c:v>
                </c:pt>
                <c:pt idx="10372">
                  <c:v>3.3548729999999998E-8</c:v>
                </c:pt>
                <c:pt idx="10373">
                  <c:v>3.355185E-8</c:v>
                </c:pt>
                <c:pt idx="10374">
                  <c:v>3.3554979999999999E-8</c:v>
                </c:pt>
                <c:pt idx="10375">
                  <c:v>3.3558100000000001E-8</c:v>
                </c:pt>
                <c:pt idx="10376">
                  <c:v>3.3561229999999999E-8</c:v>
                </c:pt>
                <c:pt idx="10377">
                  <c:v>3.3564350000000001E-8</c:v>
                </c:pt>
                <c:pt idx="10378">
                  <c:v>3.356748E-8</c:v>
                </c:pt>
                <c:pt idx="10379">
                  <c:v>3.3570600000000002E-8</c:v>
                </c:pt>
                <c:pt idx="10380">
                  <c:v>3.357373E-8</c:v>
                </c:pt>
                <c:pt idx="10381">
                  <c:v>3.3576850000000002E-8</c:v>
                </c:pt>
                <c:pt idx="10382">
                  <c:v>3.3579980000000001E-8</c:v>
                </c:pt>
                <c:pt idx="10383">
                  <c:v>3.3583100000000002E-8</c:v>
                </c:pt>
                <c:pt idx="10384">
                  <c:v>3.3586230000000001E-8</c:v>
                </c:pt>
                <c:pt idx="10385">
                  <c:v>3.3589350000000003E-8</c:v>
                </c:pt>
                <c:pt idx="10386">
                  <c:v>3.3592480000000001E-8</c:v>
                </c:pt>
                <c:pt idx="10387">
                  <c:v>3.3595599999999997E-8</c:v>
                </c:pt>
                <c:pt idx="10388">
                  <c:v>3.3598730000000002E-8</c:v>
                </c:pt>
                <c:pt idx="10389">
                  <c:v>3.3601849999999997E-8</c:v>
                </c:pt>
                <c:pt idx="10390">
                  <c:v>3.3604980000000002E-8</c:v>
                </c:pt>
                <c:pt idx="10391">
                  <c:v>3.3608099999999998E-8</c:v>
                </c:pt>
                <c:pt idx="10392">
                  <c:v>3.3611230000000003E-8</c:v>
                </c:pt>
                <c:pt idx="10393">
                  <c:v>3.3614349999999998E-8</c:v>
                </c:pt>
                <c:pt idx="10394">
                  <c:v>3.3617479999999997E-8</c:v>
                </c:pt>
                <c:pt idx="10395">
                  <c:v>3.3620599999999999E-8</c:v>
                </c:pt>
                <c:pt idx="10396">
                  <c:v>3.3623729999999997E-8</c:v>
                </c:pt>
                <c:pt idx="10397">
                  <c:v>3.3626849999999999E-8</c:v>
                </c:pt>
                <c:pt idx="10398">
                  <c:v>3.3629979999999998E-8</c:v>
                </c:pt>
                <c:pt idx="10399">
                  <c:v>3.36331E-8</c:v>
                </c:pt>
                <c:pt idx="10400">
                  <c:v>3.3636229999999998E-8</c:v>
                </c:pt>
                <c:pt idx="10401">
                  <c:v>3.363935E-8</c:v>
                </c:pt>
                <c:pt idx="10402">
                  <c:v>3.3642479999999999E-8</c:v>
                </c:pt>
                <c:pt idx="10403">
                  <c:v>3.3645600000000001E-8</c:v>
                </c:pt>
                <c:pt idx="10404">
                  <c:v>3.3648729999999999E-8</c:v>
                </c:pt>
                <c:pt idx="10405">
                  <c:v>3.3651850000000001E-8</c:v>
                </c:pt>
                <c:pt idx="10406">
                  <c:v>3.365498E-8</c:v>
                </c:pt>
                <c:pt idx="10407">
                  <c:v>3.3658100000000001E-8</c:v>
                </c:pt>
                <c:pt idx="10408">
                  <c:v>3.366123E-8</c:v>
                </c:pt>
                <c:pt idx="10409">
                  <c:v>3.3664350000000002E-8</c:v>
                </c:pt>
                <c:pt idx="10410">
                  <c:v>3.366748E-8</c:v>
                </c:pt>
                <c:pt idx="10411">
                  <c:v>3.3670600000000002E-8</c:v>
                </c:pt>
                <c:pt idx="10412">
                  <c:v>3.3673730000000001E-8</c:v>
                </c:pt>
                <c:pt idx="10413">
                  <c:v>3.3676850000000003E-8</c:v>
                </c:pt>
                <c:pt idx="10414">
                  <c:v>3.3679980000000001E-8</c:v>
                </c:pt>
                <c:pt idx="10415">
                  <c:v>3.3683099999999997E-8</c:v>
                </c:pt>
                <c:pt idx="10416">
                  <c:v>3.3686230000000002E-8</c:v>
                </c:pt>
                <c:pt idx="10417">
                  <c:v>3.3689349999999997E-8</c:v>
                </c:pt>
                <c:pt idx="10418">
                  <c:v>3.3692480000000002E-8</c:v>
                </c:pt>
                <c:pt idx="10419">
                  <c:v>3.3695599999999998E-8</c:v>
                </c:pt>
                <c:pt idx="10420">
                  <c:v>3.3698730000000003E-8</c:v>
                </c:pt>
                <c:pt idx="10421">
                  <c:v>3.3701849999999998E-8</c:v>
                </c:pt>
                <c:pt idx="10422">
                  <c:v>3.3704980000000003E-8</c:v>
                </c:pt>
                <c:pt idx="10423">
                  <c:v>3.3708099999999999E-8</c:v>
                </c:pt>
                <c:pt idx="10424">
                  <c:v>3.3711229999999997E-8</c:v>
                </c:pt>
                <c:pt idx="10425">
                  <c:v>3.3714349999999999E-8</c:v>
                </c:pt>
                <c:pt idx="10426">
                  <c:v>3.3717479999999998E-8</c:v>
                </c:pt>
                <c:pt idx="10427">
                  <c:v>3.37206E-8</c:v>
                </c:pt>
                <c:pt idx="10428">
                  <c:v>3.3723729999999998E-8</c:v>
                </c:pt>
                <c:pt idx="10429">
                  <c:v>3.372685E-8</c:v>
                </c:pt>
                <c:pt idx="10430">
                  <c:v>3.3729979999999999E-8</c:v>
                </c:pt>
                <c:pt idx="10431">
                  <c:v>3.37331E-8</c:v>
                </c:pt>
                <c:pt idx="10432">
                  <c:v>3.3736229999999999E-8</c:v>
                </c:pt>
                <c:pt idx="10433">
                  <c:v>3.3739350000000001E-8</c:v>
                </c:pt>
                <c:pt idx="10434">
                  <c:v>3.3742479999999999E-8</c:v>
                </c:pt>
                <c:pt idx="10435">
                  <c:v>3.3745600000000001E-8</c:v>
                </c:pt>
                <c:pt idx="10436">
                  <c:v>3.374873E-8</c:v>
                </c:pt>
                <c:pt idx="10437">
                  <c:v>3.3751850000000002E-8</c:v>
                </c:pt>
                <c:pt idx="10438">
                  <c:v>3.375498E-8</c:v>
                </c:pt>
                <c:pt idx="10439">
                  <c:v>3.3758100000000002E-8</c:v>
                </c:pt>
                <c:pt idx="10440">
                  <c:v>3.3761230000000001E-8</c:v>
                </c:pt>
                <c:pt idx="10441">
                  <c:v>3.3764350000000003E-8</c:v>
                </c:pt>
                <c:pt idx="10442">
                  <c:v>3.3767480000000001E-8</c:v>
                </c:pt>
                <c:pt idx="10443">
                  <c:v>3.3770600000000003E-8</c:v>
                </c:pt>
                <c:pt idx="10444">
                  <c:v>3.3773730000000002E-8</c:v>
                </c:pt>
                <c:pt idx="10445">
                  <c:v>3.3776849999999997E-8</c:v>
                </c:pt>
                <c:pt idx="10446">
                  <c:v>3.3779980000000002E-8</c:v>
                </c:pt>
                <c:pt idx="10447">
                  <c:v>3.3783099999999998E-8</c:v>
                </c:pt>
                <c:pt idx="10448">
                  <c:v>3.3786230000000003E-8</c:v>
                </c:pt>
                <c:pt idx="10449">
                  <c:v>3.3789349999999998E-8</c:v>
                </c:pt>
                <c:pt idx="10450">
                  <c:v>3.3792480000000003E-8</c:v>
                </c:pt>
                <c:pt idx="10451">
                  <c:v>3.3795599999999999E-8</c:v>
                </c:pt>
                <c:pt idx="10452">
                  <c:v>3.3798729999999997E-8</c:v>
                </c:pt>
                <c:pt idx="10453">
                  <c:v>3.3801849999999999E-8</c:v>
                </c:pt>
                <c:pt idx="10454">
                  <c:v>3.3804979999999998E-8</c:v>
                </c:pt>
                <c:pt idx="10455">
                  <c:v>3.38081E-8</c:v>
                </c:pt>
                <c:pt idx="10456">
                  <c:v>3.3811229999999998E-8</c:v>
                </c:pt>
                <c:pt idx="10457">
                  <c:v>3.381435E-8</c:v>
                </c:pt>
                <c:pt idx="10458">
                  <c:v>3.3817479999999998E-8</c:v>
                </c:pt>
                <c:pt idx="10459">
                  <c:v>3.38206E-8</c:v>
                </c:pt>
                <c:pt idx="10460">
                  <c:v>3.3823729999999999E-8</c:v>
                </c:pt>
                <c:pt idx="10461">
                  <c:v>3.3826850000000001E-8</c:v>
                </c:pt>
                <c:pt idx="10462">
                  <c:v>3.3829979999999999E-8</c:v>
                </c:pt>
                <c:pt idx="10463">
                  <c:v>3.3833100000000001E-8</c:v>
                </c:pt>
                <c:pt idx="10464">
                  <c:v>3.383623E-8</c:v>
                </c:pt>
                <c:pt idx="10465">
                  <c:v>3.3839350000000002E-8</c:v>
                </c:pt>
                <c:pt idx="10466">
                  <c:v>3.384248E-8</c:v>
                </c:pt>
                <c:pt idx="10467">
                  <c:v>3.3845600000000002E-8</c:v>
                </c:pt>
                <c:pt idx="10468">
                  <c:v>3.3848730000000001E-8</c:v>
                </c:pt>
                <c:pt idx="10469">
                  <c:v>3.3851850000000003E-8</c:v>
                </c:pt>
                <c:pt idx="10470">
                  <c:v>3.3854980000000001E-8</c:v>
                </c:pt>
                <c:pt idx="10471">
                  <c:v>3.3858100000000003E-8</c:v>
                </c:pt>
                <c:pt idx="10472">
                  <c:v>3.3861230000000002E-8</c:v>
                </c:pt>
                <c:pt idx="10473">
                  <c:v>3.3864349999999997E-8</c:v>
                </c:pt>
                <c:pt idx="10474">
                  <c:v>3.3867480000000002E-8</c:v>
                </c:pt>
                <c:pt idx="10475">
                  <c:v>3.3870599999999998E-8</c:v>
                </c:pt>
                <c:pt idx="10476">
                  <c:v>3.3873730000000003E-8</c:v>
                </c:pt>
                <c:pt idx="10477">
                  <c:v>3.3876849999999998E-8</c:v>
                </c:pt>
                <c:pt idx="10478">
                  <c:v>3.3879980000000003E-8</c:v>
                </c:pt>
                <c:pt idx="10479">
                  <c:v>3.3883099999999999E-8</c:v>
                </c:pt>
                <c:pt idx="10480">
                  <c:v>3.3886229999999997E-8</c:v>
                </c:pt>
                <c:pt idx="10481">
                  <c:v>3.3889349999999999E-8</c:v>
                </c:pt>
                <c:pt idx="10482">
                  <c:v>3.3892479999999998E-8</c:v>
                </c:pt>
                <c:pt idx="10483">
                  <c:v>3.3895599999999999E-8</c:v>
                </c:pt>
                <c:pt idx="10484">
                  <c:v>3.3898729999999998E-8</c:v>
                </c:pt>
                <c:pt idx="10485">
                  <c:v>3.390185E-8</c:v>
                </c:pt>
                <c:pt idx="10486">
                  <c:v>3.3904979999999998E-8</c:v>
                </c:pt>
                <c:pt idx="10487">
                  <c:v>3.39081E-8</c:v>
                </c:pt>
                <c:pt idx="10488">
                  <c:v>3.3911229999999999E-8</c:v>
                </c:pt>
                <c:pt idx="10489">
                  <c:v>3.3914350000000001E-8</c:v>
                </c:pt>
                <c:pt idx="10490">
                  <c:v>3.3917479999999999E-8</c:v>
                </c:pt>
                <c:pt idx="10491">
                  <c:v>3.3920600000000001E-8</c:v>
                </c:pt>
                <c:pt idx="10492">
                  <c:v>3.392373E-8</c:v>
                </c:pt>
                <c:pt idx="10493">
                  <c:v>3.3926850000000002E-8</c:v>
                </c:pt>
                <c:pt idx="10494">
                  <c:v>3.392998E-8</c:v>
                </c:pt>
                <c:pt idx="10495">
                  <c:v>3.3933100000000002E-8</c:v>
                </c:pt>
                <c:pt idx="10496">
                  <c:v>3.3936230000000001E-8</c:v>
                </c:pt>
                <c:pt idx="10497">
                  <c:v>3.3939350000000003E-8</c:v>
                </c:pt>
                <c:pt idx="10498">
                  <c:v>3.3942480000000001E-8</c:v>
                </c:pt>
                <c:pt idx="10499">
                  <c:v>3.3945600000000003E-8</c:v>
                </c:pt>
                <c:pt idx="10500">
                  <c:v>3.3948730000000002E-8</c:v>
                </c:pt>
                <c:pt idx="10501">
                  <c:v>3.3951849999999997E-8</c:v>
                </c:pt>
                <c:pt idx="10502">
                  <c:v>3.3954980000000002E-8</c:v>
                </c:pt>
                <c:pt idx="10503">
                  <c:v>3.3958099999999998E-8</c:v>
                </c:pt>
                <c:pt idx="10504">
                  <c:v>3.3961230000000003E-8</c:v>
                </c:pt>
                <c:pt idx="10505">
                  <c:v>3.3964349999999998E-8</c:v>
                </c:pt>
                <c:pt idx="10506">
                  <c:v>3.3967480000000003E-8</c:v>
                </c:pt>
                <c:pt idx="10507">
                  <c:v>3.3970599999999998E-8</c:v>
                </c:pt>
                <c:pt idx="10508">
                  <c:v>3.3973729999999997E-8</c:v>
                </c:pt>
                <c:pt idx="10509">
                  <c:v>3.3976849999999999E-8</c:v>
                </c:pt>
                <c:pt idx="10510">
                  <c:v>3.3979979999999997E-8</c:v>
                </c:pt>
                <c:pt idx="10511">
                  <c:v>3.3983099999999999E-8</c:v>
                </c:pt>
                <c:pt idx="10512">
                  <c:v>3.3986229999999998E-8</c:v>
                </c:pt>
                <c:pt idx="10513">
                  <c:v>3.398935E-8</c:v>
                </c:pt>
                <c:pt idx="10514">
                  <c:v>3.3992479999999998E-8</c:v>
                </c:pt>
                <c:pt idx="10515">
                  <c:v>3.39956E-8</c:v>
                </c:pt>
                <c:pt idx="10516">
                  <c:v>3.3998729999999999E-8</c:v>
                </c:pt>
                <c:pt idx="10517">
                  <c:v>3.4001850000000001E-8</c:v>
                </c:pt>
                <c:pt idx="10518">
                  <c:v>3.4004979999999999E-8</c:v>
                </c:pt>
                <c:pt idx="10519">
                  <c:v>3.4008100000000001E-8</c:v>
                </c:pt>
                <c:pt idx="10520">
                  <c:v>3.401123E-8</c:v>
                </c:pt>
                <c:pt idx="10521">
                  <c:v>3.4014350000000002E-8</c:v>
                </c:pt>
                <c:pt idx="10522">
                  <c:v>3.401748E-8</c:v>
                </c:pt>
                <c:pt idx="10523">
                  <c:v>3.4020600000000002E-8</c:v>
                </c:pt>
                <c:pt idx="10524">
                  <c:v>3.4023730000000001E-8</c:v>
                </c:pt>
                <c:pt idx="10525">
                  <c:v>3.4026850000000003E-8</c:v>
                </c:pt>
                <c:pt idx="10526">
                  <c:v>3.4029980000000001E-8</c:v>
                </c:pt>
                <c:pt idx="10527">
                  <c:v>3.4033100000000003E-8</c:v>
                </c:pt>
                <c:pt idx="10528">
                  <c:v>3.4036230000000002E-8</c:v>
                </c:pt>
                <c:pt idx="10529">
                  <c:v>3.4039349999999997E-8</c:v>
                </c:pt>
                <c:pt idx="10530">
                  <c:v>3.4042480000000002E-8</c:v>
                </c:pt>
                <c:pt idx="10531">
                  <c:v>3.4045599999999997E-8</c:v>
                </c:pt>
                <c:pt idx="10532">
                  <c:v>3.4048730000000003E-8</c:v>
                </c:pt>
                <c:pt idx="10533">
                  <c:v>3.4051849999999998E-8</c:v>
                </c:pt>
                <c:pt idx="10534">
                  <c:v>3.4054980000000003E-8</c:v>
                </c:pt>
                <c:pt idx="10535">
                  <c:v>3.4058099999999998E-8</c:v>
                </c:pt>
                <c:pt idx="10536">
                  <c:v>3.4061229999999997E-8</c:v>
                </c:pt>
                <c:pt idx="10537">
                  <c:v>3.4064349999999999E-8</c:v>
                </c:pt>
                <c:pt idx="10538">
                  <c:v>3.4067479999999997E-8</c:v>
                </c:pt>
                <c:pt idx="10539">
                  <c:v>3.4070599999999999E-8</c:v>
                </c:pt>
                <c:pt idx="10540">
                  <c:v>3.4073729999999998E-8</c:v>
                </c:pt>
                <c:pt idx="10541">
                  <c:v>3.407685E-8</c:v>
                </c:pt>
                <c:pt idx="10542">
                  <c:v>3.4079979999999998E-8</c:v>
                </c:pt>
                <c:pt idx="10543">
                  <c:v>3.40831E-8</c:v>
                </c:pt>
                <c:pt idx="10544">
                  <c:v>3.4086229999999999E-8</c:v>
                </c:pt>
                <c:pt idx="10545">
                  <c:v>3.4089350000000001E-8</c:v>
                </c:pt>
                <c:pt idx="10546">
                  <c:v>3.4092479999999999E-8</c:v>
                </c:pt>
                <c:pt idx="10547">
                  <c:v>3.4095600000000001E-8</c:v>
                </c:pt>
                <c:pt idx="10548">
                  <c:v>3.409873E-8</c:v>
                </c:pt>
                <c:pt idx="10549">
                  <c:v>3.4101850000000002E-8</c:v>
                </c:pt>
                <c:pt idx="10550">
                  <c:v>3.410498E-8</c:v>
                </c:pt>
                <c:pt idx="10551">
                  <c:v>3.4108100000000002E-8</c:v>
                </c:pt>
                <c:pt idx="10552">
                  <c:v>3.4111230000000001E-8</c:v>
                </c:pt>
                <c:pt idx="10553">
                  <c:v>3.4114350000000003E-8</c:v>
                </c:pt>
                <c:pt idx="10554">
                  <c:v>3.4117480000000001E-8</c:v>
                </c:pt>
                <c:pt idx="10555">
                  <c:v>3.4120600000000003E-8</c:v>
                </c:pt>
                <c:pt idx="10556">
                  <c:v>3.4123730000000002E-8</c:v>
                </c:pt>
                <c:pt idx="10557">
                  <c:v>3.4126849999999997E-8</c:v>
                </c:pt>
                <c:pt idx="10558">
                  <c:v>3.4129980000000002E-8</c:v>
                </c:pt>
                <c:pt idx="10559">
                  <c:v>3.4133099999999997E-8</c:v>
                </c:pt>
                <c:pt idx="10560">
                  <c:v>3.4136230000000003E-8</c:v>
                </c:pt>
                <c:pt idx="10561">
                  <c:v>3.4139349999999998E-8</c:v>
                </c:pt>
                <c:pt idx="10562">
                  <c:v>3.4142480000000003E-8</c:v>
                </c:pt>
                <c:pt idx="10563">
                  <c:v>3.4145599999999998E-8</c:v>
                </c:pt>
                <c:pt idx="10564">
                  <c:v>3.4148729999999997E-8</c:v>
                </c:pt>
                <c:pt idx="10565">
                  <c:v>3.4151849999999999E-8</c:v>
                </c:pt>
                <c:pt idx="10566">
                  <c:v>3.4154979999999997E-8</c:v>
                </c:pt>
                <c:pt idx="10567">
                  <c:v>3.4158099999999999E-8</c:v>
                </c:pt>
                <c:pt idx="10568">
                  <c:v>3.4161229999999998E-8</c:v>
                </c:pt>
                <c:pt idx="10569">
                  <c:v>3.416435E-8</c:v>
                </c:pt>
                <c:pt idx="10570">
                  <c:v>3.4167479999999998E-8</c:v>
                </c:pt>
                <c:pt idx="10571">
                  <c:v>3.41706E-8</c:v>
                </c:pt>
                <c:pt idx="10572">
                  <c:v>3.4173729999999999E-8</c:v>
                </c:pt>
                <c:pt idx="10573">
                  <c:v>3.4176850000000001E-8</c:v>
                </c:pt>
                <c:pt idx="10574">
                  <c:v>3.4179979999999999E-8</c:v>
                </c:pt>
                <c:pt idx="10575">
                  <c:v>3.4183100000000001E-8</c:v>
                </c:pt>
                <c:pt idx="10576">
                  <c:v>3.418623E-8</c:v>
                </c:pt>
                <c:pt idx="10577">
                  <c:v>3.4189350000000002E-8</c:v>
                </c:pt>
                <c:pt idx="10578">
                  <c:v>3.419248E-8</c:v>
                </c:pt>
                <c:pt idx="10579">
                  <c:v>3.4195600000000002E-8</c:v>
                </c:pt>
                <c:pt idx="10580">
                  <c:v>3.4198730000000001E-8</c:v>
                </c:pt>
                <c:pt idx="10581">
                  <c:v>3.4201850000000003E-8</c:v>
                </c:pt>
                <c:pt idx="10582">
                  <c:v>3.4204980000000001E-8</c:v>
                </c:pt>
                <c:pt idx="10583">
                  <c:v>3.4208100000000003E-8</c:v>
                </c:pt>
                <c:pt idx="10584">
                  <c:v>3.4211230000000002E-8</c:v>
                </c:pt>
                <c:pt idx="10585">
                  <c:v>3.4214349999999997E-8</c:v>
                </c:pt>
                <c:pt idx="10586">
                  <c:v>3.4217480000000002E-8</c:v>
                </c:pt>
                <c:pt idx="10587">
                  <c:v>3.4220599999999997E-8</c:v>
                </c:pt>
                <c:pt idx="10588">
                  <c:v>3.4223730000000003E-8</c:v>
                </c:pt>
                <c:pt idx="10589">
                  <c:v>3.4226849999999998E-8</c:v>
                </c:pt>
                <c:pt idx="10590">
                  <c:v>3.4229980000000003E-8</c:v>
                </c:pt>
                <c:pt idx="10591">
                  <c:v>3.4233099999999998E-8</c:v>
                </c:pt>
                <c:pt idx="10592">
                  <c:v>3.4236229999999997E-8</c:v>
                </c:pt>
                <c:pt idx="10593">
                  <c:v>3.4239349999999999E-8</c:v>
                </c:pt>
                <c:pt idx="10594">
                  <c:v>3.4242479999999997E-8</c:v>
                </c:pt>
                <c:pt idx="10595">
                  <c:v>3.4245599999999999E-8</c:v>
                </c:pt>
                <c:pt idx="10596">
                  <c:v>3.4248729999999998E-8</c:v>
                </c:pt>
                <c:pt idx="10597">
                  <c:v>3.425185E-8</c:v>
                </c:pt>
                <c:pt idx="10598">
                  <c:v>3.4254979999999998E-8</c:v>
                </c:pt>
                <c:pt idx="10599">
                  <c:v>3.42581E-8</c:v>
                </c:pt>
                <c:pt idx="10600">
                  <c:v>3.4261229999999999E-8</c:v>
                </c:pt>
                <c:pt idx="10601">
                  <c:v>3.4264350000000001E-8</c:v>
                </c:pt>
                <c:pt idx="10602">
                  <c:v>3.4267479999999999E-8</c:v>
                </c:pt>
                <c:pt idx="10603">
                  <c:v>3.4270600000000001E-8</c:v>
                </c:pt>
                <c:pt idx="10604">
                  <c:v>3.427373E-8</c:v>
                </c:pt>
                <c:pt idx="10605">
                  <c:v>3.4276850000000002E-8</c:v>
                </c:pt>
                <c:pt idx="10606">
                  <c:v>3.427998E-8</c:v>
                </c:pt>
                <c:pt idx="10607">
                  <c:v>3.4283100000000002E-8</c:v>
                </c:pt>
                <c:pt idx="10608">
                  <c:v>3.4286230000000001E-8</c:v>
                </c:pt>
                <c:pt idx="10609">
                  <c:v>3.4289350000000003E-8</c:v>
                </c:pt>
                <c:pt idx="10610">
                  <c:v>3.4292480000000001E-8</c:v>
                </c:pt>
                <c:pt idx="10611">
                  <c:v>3.4295600000000003E-8</c:v>
                </c:pt>
                <c:pt idx="10612">
                  <c:v>3.4298730000000002E-8</c:v>
                </c:pt>
                <c:pt idx="10613">
                  <c:v>3.4301849999999997E-8</c:v>
                </c:pt>
                <c:pt idx="10614">
                  <c:v>3.4304980000000002E-8</c:v>
                </c:pt>
                <c:pt idx="10615">
                  <c:v>3.4308099999999997E-8</c:v>
                </c:pt>
                <c:pt idx="10616">
                  <c:v>3.4311230000000002E-8</c:v>
                </c:pt>
                <c:pt idx="10617">
                  <c:v>3.4314349999999998E-8</c:v>
                </c:pt>
                <c:pt idx="10618">
                  <c:v>3.4317480000000003E-8</c:v>
                </c:pt>
                <c:pt idx="10619">
                  <c:v>3.4320599999999998E-8</c:v>
                </c:pt>
                <c:pt idx="10620">
                  <c:v>3.4323729999999997E-8</c:v>
                </c:pt>
                <c:pt idx="10621">
                  <c:v>3.4326849999999999E-8</c:v>
                </c:pt>
                <c:pt idx="10622">
                  <c:v>3.4329979999999997E-8</c:v>
                </c:pt>
                <c:pt idx="10623">
                  <c:v>3.4333099999999999E-8</c:v>
                </c:pt>
                <c:pt idx="10624">
                  <c:v>3.4336229999999998E-8</c:v>
                </c:pt>
                <c:pt idx="10625">
                  <c:v>3.433935E-8</c:v>
                </c:pt>
                <c:pt idx="10626">
                  <c:v>3.4342479999999998E-8</c:v>
                </c:pt>
                <c:pt idx="10627">
                  <c:v>3.43456E-8</c:v>
                </c:pt>
                <c:pt idx="10628">
                  <c:v>3.4348729999999999E-8</c:v>
                </c:pt>
                <c:pt idx="10629">
                  <c:v>3.4351850000000001E-8</c:v>
                </c:pt>
                <c:pt idx="10630">
                  <c:v>3.4354979999999999E-8</c:v>
                </c:pt>
                <c:pt idx="10631">
                  <c:v>3.4358100000000001E-8</c:v>
                </c:pt>
                <c:pt idx="10632">
                  <c:v>3.436123E-8</c:v>
                </c:pt>
                <c:pt idx="10633">
                  <c:v>3.4364350000000002E-8</c:v>
                </c:pt>
                <c:pt idx="10634">
                  <c:v>3.436748E-8</c:v>
                </c:pt>
                <c:pt idx="10635">
                  <c:v>3.4370600000000002E-8</c:v>
                </c:pt>
                <c:pt idx="10636">
                  <c:v>3.4373730000000001E-8</c:v>
                </c:pt>
                <c:pt idx="10637">
                  <c:v>3.4376850000000003E-8</c:v>
                </c:pt>
                <c:pt idx="10638">
                  <c:v>3.4379980000000001E-8</c:v>
                </c:pt>
                <c:pt idx="10639">
                  <c:v>3.4383100000000003E-8</c:v>
                </c:pt>
                <c:pt idx="10640">
                  <c:v>3.4386230000000002E-8</c:v>
                </c:pt>
                <c:pt idx="10641">
                  <c:v>3.4389349999999997E-8</c:v>
                </c:pt>
                <c:pt idx="10642">
                  <c:v>3.4392480000000002E-8</c:v>
                </c:pt>
                <c:pt idx="10643">
                  <c:v>3.4395599999999997E-8</c:v>
                </c:pt>
                <c:pt idx="10644">
                  <c:v>3.4398730000000002E-8</c:v>
                </c:pt>
                <c:pt idx="10645">
                  <c:v>3.4401849999999998E-8</c:v>
                </c:pt>
                <c:pt idx="10646">
                  <c:v>3.4404980000000003E-8</c:v>
                </c:pt>
                <c:pt idx="10647">
                  <c:v>3.4408099999999998E-8</c:v>
                </c:pt>
                <c:pt idx="10648">
                  <c:v>3.4411229999999997E-8</c:v>
                </c:pt>
                <c:pt idx="10649">
                  <c:v>3.4414349999999999E-8</c:v>
                </c:pt>
                <c:pt idx="10650">
                  <c:v>3.4417479999999997E-8</c:v>
                </c:pt>
                <c:pt idx="10651">
                  <c:v>3.4420599999999999E-8</c:v>
                </c:pt>
                <c:pt idx="10652">
                  <c:v>3.4423729999999998E-8</c:v>
                </c:pt>
                <c:pt idx="10653">
                  <c:v>3.442685E-8</c:v>
                </c:pt>
                <c:pt idx="10654">
                  <c:v>3.4429979999999998E-8</c:v>
                </c:pt>
                <c:pt idx="10655">
                  <c:v>3.44331E-8</c:v>
                </c:pt>
                <c:pt idx="10656">
                  <c:v>3.4436229999999999E-8</c:v>
                </c:pt>
                <c:pt idx="10657">
                  <c:v>3.4439350000000001E-8</c:v>
                </c:pt>
                <c:pt idx="10658">
                  <c:v>3.4442479999999999E-8</c:v>
                </c:pt>
                <c:pt idx="10659">
                  <c:v>3.4445600000000001E-8</c:v>
                </c:pt>
                <c:pt idx="10660">
                  <c:v>3.444873E-8</c:v>
                </c:pt>
                <c:pt idx="10661">
                  <c:v>3.4451850000000002E-8</c:v>
                </c:pt>
                <c:pt idx="10662">
                  <c:v>3.445498E-8</c:v>
                </c:pt>
                <c:pt idx="10663">
                  <c:v>3.4458100000000002E-8</c:v>
                </c:pt>
                <c:pt idx="10664">
                  <c:v>3.4461230000000001E-8</c:v>
                </c:pt>
                <c:pt idx="10665">
                  <c:v>3.4464350000000002E-8</c:v>
                </c:pt>
                <c:pt idx="10666">
                  <c:v>3.4467480000000001E-8</c:v>
                </c:pt>
                <c:pt idx="10667">
                  <c:v>3.4470600000000003E-8</c:v>
                </c:pt>
                <c:pt idx="10668">
                  <c:v>3.4473730000000001E-8</c:v>
                </c:pt>
                <c:pt idx="10669">
                  <c:v>3.4476849999999997E-8</c:v>
                </c:pt>
                <c:pt idx="10670">
                  <c:v>3.4479980000000002E-8</c:v>
                </c:pt>
                <c:pt idx="10671">
                  <c:v>3.4483099999999997E-8</c:v>
                </c:pt>
                <c:pt idx="10672">
                  <c:v>3.4486230000000002E-8</c:v>
                </c:pt>
                <c:pt idx="10673">
                  <c:v>3.4489349999999998E-8</c:v>
                </c:pt>
                <c:pt idx="10674">
                  <c:v>3.4492480000000003E-8</c:v>
                </c:pt>
                <c:pt idx="10675">
                  <c:v>3.4495599999999998E-8</c:v>
                </c:pt>
                <c:pt idx="10676">
                  <c:v>3.4498729999999997E-8</c:v>
                </c:pt>
                <c:pt idx="10677">
                  <c:v>3.4501849999999999E-8</c:v>
                </c:pt>
                <c:pt idx="10678">
                  <c:v>3.4504979999999997E-8</c:v>
                </c:pt>
                <c:pt idx="10679">
                  <c:v>3.4508099999999999E-8</c:v>
                </c:pt>
                <c:pt idx="10680">
                  <c:v>3.4511229999999998E-8</c:v>
                </c:pt>
                <c:pt idx="10681">
                  <c:v>3.451435E-8</c:v>
                </c:pt>
                <c:pt idx="10682">
                  <c:v>3.4517479999999998E-8</c:v>
                </c:pt>
                <c:pt idx="10683">
                  <c:v>3.45206E-8</c:v>
                </c:pt>
                <c:pt idx="10684">
                  <c:v>3.4523729999999999E-8</c:v>
                </c:pt>
                <c:pt idx="10685">
                  <c:v>3.4526850000000001E-8</c:v>
                </c:pt>
                <c:pt idx="10686">
                  <c:v>3.4529979999999999E-8</c:v>
                </c:pt>
                <c:pt idx="10687">
                  <c:v>3.4533100000000001E-8</c:v>
                </c:pt>
                <c:pt idx="10688">
                  <c:v>3.453623E-8</c:v>
                </c:pt>
                <c:pt idx="10689">
                  <c:v>3.4539350000000002E-8</c:v>
                </c:pt>
                <c:pt idx="10690">
                  <c:v>3.454248E-8</c:v>
                </c:pt>
                <c:pt idx="10691">
                  <c:v>3.4545600000000002E-8</c:v>
                </c:pt>
                <c:pt idx="10692">
                  <c:v>3.454873E-8</c:v>
                </c:pt>
                <c:pt idx="10693">
                  <c:v>3.4551850000000002E-8</c:v>
                </c:pt>
                <c:pt idx="10694">
                  <c:v>3.4554980000000001E-8</c:v>
                </c:pt>
                <c:pt idx="10695">
                  <c:v>3.4558100000000003E-8</c:v>
                </c:pt>
                <c:pt idx="10696">
                  <c:v>3.4561230000000001E-8</c:v>
                </c:pt>
                <c:pt idx="10697">
                  <c:v>3.4564349999999997E-8</c:v>
                </c:pt>
                <c:pt idx="10698">
                  <c:v>3.4567480000000002E-8</c:v>
                </c:pt>
                <c:pt idx="10699">
                  <c:v>3.4570599999999997E-8</c:v>
                </c:pt>
                <c:pt idx="10700">
                  <c:v>3.4573730000000002E-8</c:v>
                </c:pt>
                <c:pt idx="10701">
                  <c:v>3.4576849999999998E-8</c:v>
                </c:pt>
                <c:pt idx="10702">
                  <c:v>3.4579980000000003E-8</c:v>
                </c:pt>
                <c:pt idx="10703">
                  <c:v>3.4583099999999998E-8</c:v>
                </c:pt>
                <c:pt idx="10704">
                  <c:v>3.4586230000000003E-8</c:v>
                </c:pt>
                <c:pt idx="10705">
                  <c:v>3.4589349999999999E-8</c:v>
                </c:pt>
                <c:pt idx="10706">
                  <c:v>3.4592479999999997E-8</c:v>
                </c:pt>
                <c:pt idx="10707">
                  <c:v>3.4595599999999999E-8</c:v>
                </c:pt>
                <c:pt idx="10708">
                  <c:v>3.4598729999999998E-8</c:v>
                </c:pt>
                <c:pt idx="10709">
                  <c:v>3.460185E-8</c:v>
                </c:pt>
                <c:pt idx="10710">
                  <c:v>3.4604979999999998E-8</c:v>
                </c:pt>
                <c:pt idx="10711">
                  <c:v>3.46081E-8</c:v>
                </c:pt>
                <c:pt idx="10712">
                  <c:v>3.4611229999999999E-8</c:v>
                </c:pt>
                <c:pt idx="10713">
                  <c:v>3.4614350000000001E-8</c:v>
                </c:pt>
                <c:pt idx="10714">
                  <c:v>3.4617479999999999E-8</c:v>
                </c:pt>
                <c:pt idx="10715">
                  <c:v>3.4620600000000001E-8</c:v>
                </c:pt>
                <c:pt idx="10716">
                  <c:v>3.462373E-8</c:v>
                </c:pt>
                <c:pt idx="10717">
                  <c:v>3.4626850000000001E-8</c:v>
                </c:pt>
                <c:pt idx="10718">
                  <c:v>3.462998E-8</c:v>
                </c:pt>
                <c:pt idx="10719">
                  <c:v>3.4633100000000002E-8</c:v>
                </c:pt>
                <c:pt idx="10720">
                  <c:v>3.463623E-8</c:v>
                </c:pt>
                <c:pt idx="10721">
                  <c:v>3.4639350000000002E-8</c:v>
                </c:pt>
                <c:pt idx="10722">
                  <c:v>3.4642480000000001E-8</c:v>
                </c:pt>
                <c:pt idx="10723">
                  <c:v>3.4645600000000003E-8</c:v>
                </c:pt>
                <c:pt idx="10724">
                  <c:v>3.4648730000000001E-8</c:v>
                </c:pt>
                <c:pt idx="10725">
                  <c:v>3.4651849999999997E-8</c:v>
                </c:pt>
                <c:pt idx="10726">
                  <c:v>3.4654980000000002E-8</c:v>
                </c:pt>
                <c:pt idx="10727">
                  <c:v>3.4658099999999997E-8</c:v>
                </c:pt>
                <c:pt idx="10728">
                  <c:v>3.4661230000000002E-8</c:v>
                </c:pt>
                <c:pt idx="10729">
                  <c:v>3.4664349999999998E-8</c:v>
                </c:pt>
                <c:pt idx="10730">
                  <c:v>3.4667480000000003E-8</c:v>
                </c:pt>
                <c:pt idx="10731">
                  <c:v>3.4670599999999998E-8</c:v>
                </c:pt>
                <c:pt idx="10732">
                  <c:v>3.4673730000000003E-8</c:v>
                </c:pt>
                <c:pt idx="10733">
                  <c:v>3.4676849999999999E-8</c:v>
                </c:pt>
                <c:pt idx="10734">
                  <c:v>3.4679979999999997E-8</c:v>
                </c:pt>
                <c:pt idx="10735">
                  <c:v>3.4683099999999999E-8</c:v>
                </c:pt>
                <c:pt idx="10736">
                  <c:v>3.4686229999999998E-8</c:v>
                </c:pt>
                <c:pt idx="10737">
                  <c:v>3.468935E-8</c:v>
                </c:pt>
                <c:pt idx="10738">
                  <c:v>3.4692479999999998E-8</c:v>
                </c:pt>
                <c:pt idx="10739">
                  <c:v>3.46956E-8</c:v>
                </c:pt>
                <c:pt idx="10740">
                  <c:v>3.4698729999999999E-8</c:v>
                </c:pt>
                <c:pt idx="10741">
                  <c:v>3.470185E-8</c:v>
                </c:pt>
                <c:pt idx="10742">
                  <c:v>3.4704979999999999E-8</c:v>
                </c:pt>
                <c:pt idx="10743">
                  <c:v>3.4708100000000001E-8</c:v>
                </c:pt>
                <c:pt idx="10744">
                  <c:v>3.4711229999999999E-8</c:v>
                </c:pt>
                <c:pt idx="10745">
                  <c:v>3.4714350000000001E-8</c:v>
                </c:pt>
                <c:pt idx="10746">
                  <c:v>3.471748E-8</c:v>
                </c:pt>
                <c:pt idx="10747">
                  <c:v>3.4720600000000002E-8</c:v>
                </c:pt>
                <c:pt idx="10748">
                  <c:v>3.472373E-8</c:v>
                </c:pt>
                <c:pt idx="10749">
                  <c:v>3.4726850000000002E-8</c:v>
                </c:pt>
                <c:pt idx="10750">
                  <c:v>3.4729980000000001E-8</c:v>
                </c:pt>
                <c:pt idx="10751">
                  <c:v>3.4733100000000003E-8</c:v>
                </c:pt>
                <c:pt idx="10752">
                  <c:v>3.4736230000000001E-8</c:v>
                </c:pt>
                <c:pt idx="10753">
                  <c:v>3.4739350000000003E-8</c:v>
                </c:pt>
                <c:pt idx="10754">
                  <c:v>3.4742480000000002E-8</c:v>
                </c:pt>
                <c:pt idx="10755">
                  <c:v>3.4745599999999997E-8</c:v>
                </c:pt>
                <c:pt idx="10756">
                  <c:v>3.4748730000000002E-8</c:v>
                </c:pt>
                <c:pt idx="10757">
                  <c:v>3.4751849999999998E-8</c:v>
                </c:pt>
                <c:pt idx="10758">
                  <c:v>3.4754980000000003E-8</c:v>
                </c:pt>
                <c:pt idx="10759">
                  <c:v>3.4758099999999998E-8</c:v>
                </c:pt>
                <c:pt idx="10760">
                  <c:v>3.4761230000000003E-8</c:v>
                </c:pt>
                <c:pt idx="10761">
                  <c:v>3.4764349999999999E-8</c:v>
                </c:pt>
                <c:pt idx="10762">
                  <c:v>3.4767479999999997E-8</c:v>
                </c:pt>
                <c:pt idx="10763">
                  <c:v>3.4770599999999999E-8</c:v>
                </c:pt>
                <c:pt idx="10764">
                  <c:v>3.4773729999999998E-8</c:v>
                </c:pt>
                <c:pt idx="10765">
                  <c:v>3.4776849999999999E-8</c:v>
                </c:pt>
                <c:pt idx="10766">
                  <c:v>3.4779979999999998E-8</c:v>
                </c:pt>
                <c:pt idx="10767">
                  <c:v>3.47831E-8</c:v>
                </c:pt>
                <c:pt idx="10768">
                  <c:v>3.4786229999999998E-8</c:v>
                </c:pt>
                <c:pt idx="10769">
                  <c:v>3.478935E-8</c:v>
                </c:pt>
                <c:pt idx="10770">
                  <c:v>3.4792479999999999E-8</c:v>
                </c:pt>
                <c:pt idx="10771">
                  <c:v>3.4795600000000001E-8</c:v>
                </c:pt>
                <c:pt idx="10772">
                  <c:v>3.4798729999999999E-8</c:v>
                </c:pt>
                <c:pt idx="10773">
                  <c:v>3.4801850000000001E-8</c:v>
                </c:pt>
                <c:pt idx="10774">
                  <c:v>3.480498E-8</c:v>
                </c:pt>
                <c:pt idx="10775">
                  <c:v>3.4808100000000002E-8</c:v>
                </c:pt>
                <c:pt idx="10776">
                  <c:v>3.481123E-8</c:v>
                </c:pt>
                <c:pt idx="10777">
                  <c:v>3.4814350000000002E-8</c:v>
                </c:pt>
                <c:pt idx="10778">
                  <c:v>3.4817480000000001E-8</c:v>
                </c:pt>
                <c:pt idx="10779">
                  <c:v>3.4820600000000003E-8</c:v>
                </c:pt>
                <c:pt idx="10780">
                  <c:v>3.4823730000000001E-8</c:v>
                </c:pt>
                <c:pt idx="10781">
                  <c:v>3.4826850000000003E-8</c:v>
                </c:pt>
                <c:pt idx="10782">
                  <c:v>3.4829980000000002E-8</c:v>
                </c:pt>
                <c:pt idx="10783">
                  <c:v>3.4833099999999997E-8</c:v>
                </c:pt>
                <c:pt idx="10784">
                  <c:v>3.4836230000000002E-8</c:v>
                </c:pt>
                <c:pt idx="10785">
                  <c:v>3.4839349999999998E-8</c:v>
                </c:pt>
                <c:pt idx="10786">
                  <c:v>3.4842480000000003E-8</c:v>
                </c:pt>
                <c:pt idx="10787">
                  <c:v>3.4845599999999998E-8</c:v>
                </c:pt>
                <c:pt idx="10788">
                  <c:v>3.4848730000000003E-8</c:v>
                </c:pt>
                <c:pt idx="10789">
                  <c:v>3.4851849999999999E-8</c:v>
                </c:pt>
                <c:pt idx="10790">
                  <c:v>3.4854979999999997E-8</c:v>
                </c:pt>
                <c:pt idx="10791">
                  <c:v>3.4858099999999999E-8</c:v>
                </c:pt>
                <c:pt idx="10792">
                  <c:v>3.4861229999999997E-8</c:v>
                </c:pt>
                <c:pt idx="10793">
                  <c:v>3.4864349999999999E-8</c:v>
                </c:pt>
                <c:pt idx="10794">
                  <c:v>3.4867479999999998E-8</c:v>
                </c:pt>
                <c:pt idx="10795">
                  <c:v>3.48706E-8</c:v>
                </c:pt>
                <c:pt idx="10796">
                  <c:v>3.4873729999999998E-8</c:v>
                </c:pt>
                <c:pt idx="10797">
                  <c:v>3.487685E-8</c:v>
                </c:pt>
                <c:pt idx="10798">
                  <c:v>3.4879979999999999E-8</c:v>
                </c:pt>
                <c:pt idx="10799">
                  <c:v>3.4883100000000001E-8</c:v>
                </c:pt>
                <c:pt idx="10800">
                  <c:v>3.4886229999999999E-8</c:v>
                </c:pt>
                <c:pt idx="10801">
                  <c:v>3.4889350000000001E-8</c:v>
                </c:pt>
                <c:pt idx="10802">
                  <c:v>3.489248E-8</c:v>
                </c:pt>
                <c:pt idx="10803">
                  <c:v>3.4895600000000002E-8</c:v>
                </c:pt>
                <c:pt idx="10804">
                  <c:v>3.489873E-8</c:v>
                </c:pt>
                <c:pt idx="10805">
                  <c:v>3.4901850000000002E-8</c:v>
                </c:pt>
                <c:pt idx="10806">
                  <c:v>3.4904980000000001E-8</c:v>
                </c:pt>
                <c:pt idx="10807">
                  <c:v>3.4908100000000003E-8</c:v>
                </c:pt>
                <c:pt idx="10808">
                  <c:v>3.4911230000000001E-8</c:v>
                </c:pt>
                <c:pt idx="10809">
                  <c:v>3.4914350000000003E-8</c:v>
                </c:pt>
                <c:pt idx="10810">
                  <c:v>3.4917480000000002E-8</c:v>
                </c:pt>
                <c:pt idx="10811">
                  <c:v>3.4920599999999997E-8</c:v>
                </c:pt>
                <c:pt idx="10812">
                  <c:v>3.4923730000000002E-8</c:v>
                </c:pt>
                <c:pt idx="10813">
                  <c:v>3.4926849999999998E-8</c:v>
                </c:pt>
                <c:pt idx="10814">
                  <c:v>3.4929980000000003E-8</c:v>
                </c:pt>
                <c:pt idx="10815">
                  <c:v>3.4933099999999998E-8</c:v>
                </c:pt>
                <c:pt idx="10816">
                  <c:v>3.4936230000000003E-8</c:v>
                </c:pt>
                <c:pt idx="10817">
                  <c:v>3.4939349999999998E-8</c:v>
                </c:pt>
                <c:pt idx="10818">
                  <c:v>3.4942479999999997E-8</c:v>
                </c:pt>
                <c:pt idx="10819">
                  <c:v>3.4945599999999999E-8</c:v>
                </c:pt>
                <c:pt idx="10820">
                  <c:v>3.4948729999999997E-8</c:v>
                </c:pt>
                <c:pt idx="10821">
                  <c:v>3.4951849999999999E-8</c:v>
                </c:pt>
                <c:pt idx="10822">
                  <c:v>3.4954979999999998E-8</c:v>
                </c:pt>
                <c:pt idx="10823">
                  <c:v>3.49581E-8</c:v>
                </c:pt>
                <c:pt idx="10824">
                  <c:v>3.4961229999999998E-8</c:v>
                </c:pt>
                <c:pt idx="10825">
                  <c:v>3.496435E-8</c:v>
                </c:pt>
                <c:pt idx="10826">
                  <c:v>3.4967479999999999E-8</c:v>
                </c:pt>
                <c:pt idx="10827">
                  <c:v>3.4970600000000001E-8</c:v>
                </c:pt>
                <c:pt idx="10828">
                  <c:v>3.4973729999999999E-8</c:v>
                </c:pt>
                <c:pt idx="10829">
                  <c:v>3.4976850000000001E-8</c:v>
                </c:pt>
                <c:pt idx="10830">
                  <c:v>3.497998E-8</c:v>
                </c:pt>
                <c:pt idx="10831">
                  <c:v>3.4983100000000002E-8</c:v>
                </c:pt>
                <c:pt idx="10832">
                  <c:v>3.498623E-8</c:v>
                </c:pt>
                <c:pt idx="10833">
                  <c:v>3.4989350000000002E-8</c:v>
                </c:pt>
                <c:pt idx="10834">
                  <c:v>3.4992480000000001E-8</c:v>
                </c:pt>
                <c:pt idx="10835">
                  <c:v>3.4995600000000003E-8</c:v>
                </c:pt>
                <c:pt idx="10836">
                  <c:v>3.4998730000000001E-8</c:v>
                </c:pt>
                <c:pt idx="10837">
                  <c:v>3.5001850000000003E-8</c:v>
                </c:pt>
                <c:pt idx="10838">
                  <c:v>3.5004980000000002E-8</c:v>
                </c:pt>
                <c:pt idx="10839">
                  <c:v>3.5008099999999997E-8</c:v>
                </c:pt>
                <c:pt idx="10840">
                  <c:v>3.5011230000000002E-8</c:v>
                </c:pt>
                <c:pt idx="10841">
                  <c:v>3.5014349999999997E-8</c:v>
                </c:pt>
                <c:pt idx="10842">
                  <c:v>3.5017480000000003E-8</c:v>
                </c:pt>
                <c:pt idx="10843">
                  <c:v>3.5020599999999998E-8</c:v>
                </c:pt>
                <c:pt idx="10844">
                  <c:v>3.5023730000000003E-8</c:v>
                </c:pt>
                <c:pt idx="10845">
                  <c:v>3.5026849999999998E-8</c:v>
                </c:pt>
                <c:pt idx="10846">
                  <c:v>3.5029979999999997E-8</c:v>
                </c:pt>
                <c:pt idx="10847">
                  <c:v>3.5033099999999999E-8</c:v>
                </c:pt>
                <c:pt idx="10848">
                  <c:v>3.5036229999999997E-8</c:v>
                </c:pt>
                <c:pt idx="10849">
                  <c:v>3.5039349999999999E-8</c:v>
                </c:pt>
                <c:pt idx="10850">
                  <c:v>3.5042479999999998E-8</c:v>
                </c:pt>
                <c:pt idx="10851">
                  <c:v>3.50456E-8</c:v>
                </c:pt>
                <c:pt idx="10852">
                  <c:v>3.5048729999999998E-8</c:v>
                </c:pt>
                <c:pt idx="10853">
                  <c:v>3.505185E-8</c:v>
                </c:pt>
                <c:pt idx="10854">
                  <c:v>3.5054979999999999E-8</c:v>
                </c:pt>
                <c:pt idx="10855">
                  <c:v>3.5058100000000001E-8</c:v>
                </c:pt>
                <c:pt idx="10856">
                  <c:v>3.5061229999999999E-8</c:v>
                </c:pt>
                <c:pt idx="10857">
                  <c:v>3.5064350000000001E-8</c:v>
                </c:pt>
                <c:pt idx="10858">
                  <c:v>3.506748E-8</c:v>
                </c:pt>
                <c:pt idx="10859">
                  <c:v>3.5070600000000002E-8</c:v>
                </c:pt>
                <c:pt idx="10860">
                  <c:v>3.507373E-8</c:v>
                </c:pt>
                <c:pt idx="10861">
                  <c:v>3.5076850000000002E-8</c:v>
                </c:pt>
                <c:pt idx="10862">
                  <c:v>3.5079980000000001E-8</c:v>
                </c:pt>
                <c:pt idx="10863">
                  <c:v>3.5083100000000003E-8</c:v>
                </c:pt>
                <c:pt idx="10864">
                  <c:v>3.5086230000000001E-8</c:v>
                </c:pt>
                <c:pt idx="10865">
                  <c:v>3.5089350000000003E-8</c:v>
                </c:pt>
                <c:pt idx="10866">
                  <c:v>3.5092480000000002E-8</c:v>
                </c:pt>
                <c:pt idx="10867">
                  <c:v>3.5095599999999997E-8</c:v>
                </c:pt>
                <c:pt idx="10868">
                  <c:v>3.5098730000000002E-8</c:v>
                </c:pt>
                <c:pt idx="10869">
                  <c:v>3.5101849999999997E-8</c:v>
                </c:pt>
                <c:pt idx="10870">
                  <c:v>3.5104980000000003E-8</c:v>
                </c:pt>
                <c:pt idx="10871">
                  <c:v>3.5108099999999998E-8</c:v>
                </c:pt>
                <c:pt idx="10872">
                  <c:v>3.5111230000000003E-8</c:v>
                </c:pt>
                <c:pt idx="10873">
                  <c:v>3.5114349999999998E-8</c:v>
                </c:pt>
                <c:pt idx="10874">
                  <c:v>3.5117479999999997E-8</c:v>
                </c:pt>
                <c:pt idx="10875">
                  <c:v>3.5120599999999999E-8</c:v>
                </c:pt>
                <c:pt idx="10876">
                  <c:v>3.5123729999999997E-8</c:v>
                </c:pt>
                <c:pt idx="10877">
                  <c:v>3.5126849999999999E-8</c:v>
                </c:pt>
                <c:pt idx="10878">
                  <c:v>3.5129979999999998E-8</c:v>
                </c:pt>
                <c:pt idx="10879">
                  <c:v>3.51331E-8</c:v>
                </c:pt>
                <c:pt idx="10880">
                  <c:v>3.5136229999999998E-8</c:v>
                </c:pt>
                <c:pt idx="10881">
                  <c:v>3.513935E-8</c:v>
                </c:pt>
                <c:pt idx="10882">
                  <c:v>3.5142479999999999E-8</c:v>
                </c:pt>
                <c:pt idx="10883">
                  <c:v>3.5145600000000001E-8</c:v>
                </c:pt>
                <c:pt idx="10884">
                  <c:v>3.5148729999999999E-8</c:v>
                </c:pt>
                <c:pt idx="10885">
                  <c:v>3.5151850000000001E-8</c:v>
                </c:pt>
                <c:pt idx="10886">
                  <c:v>3.515498E-8</c:v>
                </c:pt>
                <c:pt idx="10887">
                  <c:v>3.5158100000000002E-8</c:v>
                </c:pt>
                <c:pt idx="10888">
                  <c:v>3.516123E-8</c:v>
                </c:pt>
                <c:pt idx="10889">
                  <c:v>3.5164350000000002E-8</c:v>
                </c:pt>
                <c:pt idx="10890">
                  <c:v>3.5167480000000001E-8</c:v>
                </c:pt>
                <c:pt idx="10891">
                  <c:v>3.5170600000000003E-8</c:v>
                </c:pt>
                <c:pt idx="10892">
                  <c:v>3.5173730000000001E-8</c:v>
                </c:pt>
                <c:pt idx="10893">
                  <c:v>3.5176850000000003E-8</c:v>
                </c:pt>
                <c:pt idx="10894">
                  <c:v>3.5179980000000002E-8</c:v>
                </c:pt>
                <c:pt idx="10895">
                  <c:v>3.5183099999999997E-8</c:v>
                </c:pt>
                <c:pt idx="10896">
                  <c:v>3.5186230000000002E-8</c:v>
                </c:pt>
                <c:pt idx="10897">
                  <c:v>3.5189349999999997E-8</c:v>
                </c:pt>
                <c:pt idx="10898">
                  <c:v>3.5192480000000003E-8</c:v>
                </c:pt>
                <c:pt idx="10899">
                  <c:v>3.5195599999999998E-8</c:v>
                </c:pt>
                <c:pt idx="10900">
                  <c:v>3.5198730000000003E-8</c:v>
                </c:pt>
                <c:pt idx="10901">
                  <c:v>3.5201849999999998E-8</c:v>
                </c:pt>
                <c:pt idx="10902">
                  <c:v>3.5204979999999997E-8</c:v>
                </c:pt>
                <c:pt idx="10903">
                  <c:v>3.5208099999999999E-8</c:v>
                </c:pt>
                <c:pt idx="10904">
                  <c:v>3.5211229999999997E-8</c:v>
                </c:pt>
                <c:pt idx="10905">
                  <c:v>3.5214349999999999E-8</c:v>
                </c:pt>
                <c:pt idx="10906">
                  <c:v>3.5217479999999998E-8</c:v>
                </c:pt>
                <c:pt idx="10907">
                  <c:v>3.52206E-8</c:v>
                </c:pt>
                <c:pt idx="10908">
                  <c:v>3.5223729999999998E-8</c:v>
                </c:pt>
                <c:pt idx="10909">
                  <c:v>3.522685E-8</c:v>
                </c:pt>
                <c:pt idx="10910">
                  <c:v>3.5229979999999999E-8</c:v>
                </c:pt>
                <c:pt idx="10911">
                  <c:v>3.5233100000000001E-8</c:v>
                </c:pt>
                <c:pt idx="10912">
                  <c:v>3.5236229999999999E-8</c:v>
                </c:pt>
                <c:pt idx="10913">
                  <c:v>3.5239350000000001E-8</c:v>
                </c:pt>
                <c:pt idx="10914">
                  <c:v>3.524248E-8</c:v>
                </c:pt>
                <c:pt idx="10915">
                  <c:v>3.5245600000000002E-8</c:v>
                </c:pt>
                <c:pt idx="10916">
                  <c:v>3.524873E-8</c:v>
                </c:pt>
                <c:pt idx="10917">
                  <c:v>3.5251850000000002E-8</c:v>
                </c:pt>
                <c:pt idx="10918">
                  <c:v>3.5254980000000001E-8</c:v>
                </c:pt>
                <c:pt idx="10919">
                  <c:v>3.5258100000000003E-8</c:v>
                </c:pt>
                <c:pt idx="10920">
                  <c:v>3.5261230000000001E-8</c:v>
                </c:pt>
                <c:pt idx="10921">
                  <c:v>3.5264350000000003E-8</c:v>
                </c:pt>
                <c:pt idx="10922">
                  <c:v>3.5267480000000002E-8</c:v>
                </c:pt>
                <c:pt idx="10923">
                  <c:v>3.5270599999999997E-8</c:v>
                </c:pt>
                <c:pt idx="10924">
                  <c:v>3.5273730000000002E-8</c:v>
                </c:pt>
                <c:pt idx="10925">
                  <c:v>3.5276849999999997E-8</c:v>
                </c:pt>
                <c:pt idx="10926">
                  <c:v>3.5279980000000002E-8</c:v>
                </c:pt>
                <c:pt idx="10927">
                  <c:v>3.5283099999999998E-8</c:v>
                </c:pt>
                <c:pt idx="10928">
                  <c:v>3.5286230000000003E-8</c:v>
                </c:pt>
                <c:pt idx="10929">
                  <c:v>3.5289349999999998E-8</c:v>
                </c:pt>
                <c:pt idx="10930">
                  <c:v>3.5292479999999997E-8</c:v>
                </c:pt>
                <c:pt idx="10931">
                  <c:v>3.5295599999999999E-8</c:v>
                </c:pt>
                <c:pt idx="10932">
                  <c:v>3.5298729999999997E-8</c:v>
                </c:pt>
                <c:pt idx="10933">
                  <c:v>3.5301849999999999E-8</c:v>
                </c:pt>
                <c:pt idx="10934">
                  <c:v>3.5304979999999998E-8</c:v>
                </c:pt>
                <c:pt idx="10935">
                  <c:v>3.53081E-8</c:v>
                </c:pt>
                <c:pt idx="10936">
                  <c:v>3.5311229999999998E-8</c:v>
                </c:pt>
                <c:pt idx="10937">
                  <c:v>3.531435E-8</c:v>
                </c:pt>
                <c:pt idx="10938">
                  <c:v>3.5317479999999999E-8</c:v>
                </c:pt>
                <c:pt idx="10939">
                  <c:v>3.5320600000000001E-8</c:v>
                </c:pt>
                <c:pt idx="10940">
                  <c:v>3.5323729999999999E-8</c:v>
                </c:pt>
                <c:pt idx="10941">
                  <c:v>3.5326850000000001E-8</c:v>
                </c:pt>
                <c:pt idx="10942">
                  <c:v>3.532998E-8</c:v>
                </c:pt>
                <c:pt idx="10943">
                  <c:v>3.5333100000000002E-8</c:v>
                </c:pt>
                <c:pt idx="10944">
                  <c:v>3.533623E-8</c:v>
                </c:pt>
                <c:pt idx="10945">
                  <c:v>3.5339350000000002E-8</c:v>
                </c:pt>
                <c:pt idx="10946">
                  <c:v>3.5342480000000001E-8</c:v>
                </c:pt>
                <c:pt idx="10947">
                  <c:v>3.5345600000000003E-8</c:v>
                </c:pt>
                <c:pt idx="10948">
                  <c:v>3.5348730000000001E-8</c:v>
                </c:pt>
                <c:pt idx="10949">
                  <c:v>3.5351850000000003E-8</c:v>
                </c:pt>
                <c:pt idx="10950">
                  <c:v>3.5354980000000002E-8</c:v>
                </c:pt>
                <c:pt idx="10951">
                  <c:v>3.5358099999999997E-8</c:v>
                </c:pt>
                <c:pt idx="10952">
                  <c:v>3.5361230000000002E-8</c:v>
                </c:pt>
                <c:pt idx="10953">
                  <c:v>3.5364349999999997E-8</c:v>
                </c:pt>
                <c:pt idx="10954">
                  <c:v>3.5367480000000002E-8</c:v>
                </c:pt>
                <c:pt idx="10955">
                  <c:v>3.5370599999999998E-8</c:v>
                </c:pt>
                <c:pt idx="10956">
                  <c:v>3.5373730000000003E-8</c:v>
                </c:pt>
                <c:pt idx="10957">
                  <c:v>3.5376849999999998E-8</c:v>
                </c:pt>
                <c:pt idx="10958">
                  <c:v>3.5379979999999997E-8</c:v>
                </c:pt>
                <c:pt idx="10959">
                  <c:v>3.5383099999999999E-8</c:v>
                </c:pt>
                <c:pt idx="10960">
                  <c:v>3.5386229999999997E-8</c:v>
                </c:pt>
                <c:pt idx="10961">
                  <c:v>3.5389349999999999E-8</c:v>
                </c:pt>
                <c:pt idx="10962">
                  <c:v>3.5392479999999998E-8</c:v>
                </c:pt>
                <c:pt idx="10963">
                  <c:v>3.53956E-8</c:v>
                </c:pt>
                <c:pt idx="10964">
                  <c:v>3.5398729999999998E-8</c:v>
                </c:pt>
                <c:pt idx="10965">
                  <c:v>3.540185E-8</c:v>
                </c:pt>
                <c:pt idx="10966">
                  <c:v>3.5404979999999999E-8</c:v>
                </c:pt>
                <c:pt idx="10967">
                  <c:v>3.5408100000000001E-8</c:v>
                </c:pt>
                <c:pt idx="10968">
                  <c:v>3.5411229999999999E-8</c:v>
                </c:pt>
                <c:pt idx="10969">
                  <c:v>3.5414350000000001E-8</c:v>
                </c:pt>
                <c:pt idx="10970">
                  <c:v>3.541748E-8</c:v>
                </c:pt>
                <c:pt idx="10971">
                  <c:v>3.5420600000000002E-8</c:v>
                </c:pt>
                <c:pt idx="10972">
                  <c:v>3.542373E-8</c:v>
                </c:pt>
                <c:pt idx="10973">
                  <c:v>3.5426850000000002E-8</c:v>
                </c:pt>
                <c:pt idx="10974">
                  <c:v>3.5429980000000001E-8</c:v>
                </c:pt>
                <c:pt idx="10975">
                  <c:v>3.5433100000000002E-8</c:v>
                </c:pt>
                <c:pt idx="10976">
                  <c:v>3.5436230000000001E-8</c:v>
                </c:pt>
                <c:pt idx="10977">
                  <c:v>3.5439350000000003E-8</c:v>
                </c:pt>
                <c:pt idx="10978">
                  <c:v>3.5442480000000001E-8</c:v>
                </c:pt>
                <c:pt idx="10979">
                  <c:v>3.5445599999999997E-8</c:v>
                </c:pt>
                <c:pt idx="10980">
                  <c:v>3.5448730000000002E-8</c:v>
                </c:pt>
                <c:pt idx="10981">
                  <c:v>3.5451849999999997E-8</c:v>
                </c:pt>
                <c:pt idx="10982">
                  <c:v>3.5454980000000002E-8</c:v>
                </c:pt>
                <c:pt idx="10983">
                  <c:v>3.5458099999999998E-8</c:v>
                </c:pt>
                <c:pt idx="10984">
                  <c:v>3.5461230000000003E-8</c:v>
                </c:pt>
                <c:pt idx="10985">
                  <c:v>3.5464349999999998E-8</c:v>
                </c:pt>
                <c:pt idx="10986">
                  <c:v>3.5467479999999997E-8</c:v>
                </c:pt>
                <c:pt idx="10987">
                  <c:v>3.5470599999999999E-8</c:v>
                </c:pt>
                <c:pt idx="10988">
                  <c:v>3.5473729999999997E-8</c:v>
                </c:pt>
                <c:pt idx="10989">
                  <c:v>3.5476849999999999E-8</c:v>
                </c:pt>
                <c:pt idx="10990">
                  <c:v>3.5479979999999998E-8</c:v>
                </c:pt>
                <c:pt idx="10991">
                  <c:v>3.54831E-8</c:v>
                </c:pt>
                <c:pt idx="10992">
                  <c:v>3.5486229999999998E-8</c:v>
                </c:pt>
                <c:pt idx="10993">
                  <c:v>3.548935E-8</c:v>
                </c:pt>
                <c:pt idx="10994">
                  <c:v>3.5492479999999999E-8</c:v>
                </c:pt>
                <c:pt idx="10995">
                  <c:v>3.5495600000000001E-8</c:v>
                </c:pt>
                <c:pt idx="10996">
                  <c:v>3.5498729999999999E-8</c:v>
                </c:pt>
                <c:pt idx="10997">
                  <c:v>3.5501850000000001E-8</c:v>
                </c:pt>
                <c:pt idx="10998">
                  <c:v>3.550498E-8</c:v>
                </c:pt>
                <c:pt idx="10999">
                  <c:v>3.5508100000000001E-8</c:v>
                </c:pt>
                <c:pt idx="11000">
                  <c:v>3.551123E-8</c:v>
                </c:pt>
                <c:pt idx="11001">
                  <c:v>3.5514350000000002E-8</c:v>
                </c:pt>
                <c:pt idx="11002">
                  <c:v>3.551748E-8</c:v>
                </c:pt>
                <c:pt idx="11003">
                  <c:v>3.5520600000000002E-8</c:v>
                </c:pt>
                <c:pt idx="11004">
                  <c:v>3.5523730000000001E-8</c:v>
                </c:pt>
                <c:pt idx="11005">
                  <c:v>3.5526850000000003E-8</c:v>
                </c:pt>
                <c:pt idx="11006">
                  <c:v>3.5529980000000001E-8</c:v>
                </c:pt>
                <c:pt idx="11007">
                  <c:v>3.5533099999999997E-8</c:v>
                </c:pt>
                <c:pt idx="11008">
                  <c:v>3.5536230000000002E-8</c:v>
                </c:pt>
                <c:pt idx="11009">
                  <c:v>3.5539349999999997E-8</c:v>
                </c:pt>
                <c:pt idx="11010">
                  <c:v>3.5542480000000002E-8</c:v>
                </c:pt>
                <c:pt idx="11011">
                  <c:v>3.5545599999999998E-8</c:v>
                </c:pt>
                <c:pt idx="11012">
                  <c:v>3.5548730000000003E-8</c:v>
                </c:pt>
                <c:pt idx="11013">
                  <c:v>3.5551849999999998E-8</c:v>
                </c:pt>
                <c:pt idx="11014">
                  <c:v>3.5554980000000003E-8</c:v>
                </c:pt>
                <c:pt idx="11015">
                  <c:v>3.5558099999999999E-8</c:v>
                </c:pt>
                <c:pt idx="11016">
                  <c:v>3.5561229999999997E-8</c:v>
                </c:pt>
                <c:pt idx="11017">
                  <c:v>3.5564349999999999E-8</c:v>
                </c:pt>
                <c:pt idx="11018">
                  <c:v>3.5567479999999998E-8</c:v>
                </c:pt>
                <c:pt idx="11019">
                  <c:v>3.55706E-8</c:v>
                </c:pt>
                <c:pt idx="11020">
                  <c:v>3.5573729999999998E-8</c:v>
                </c:pt>
                <c:pt idx="11021">
                  <c:v>3.557685E-8</c:v>
                </c:pt>
                <c:pt idx="11022">
                  <c:v>3.5579979999999999E-8</c:v>
                </c:pt>
                <c:pt idx="11023">
                  <c:v>3.5583100000000001E-8</c:v>
                </c:pt>
                <c:pt idx="11024">
                  <c:v>3.5586229999999999E-8</c:v>
                </c:pt>
                <c:pt idx="11025">
                  <c:v>3.5589350000000001E-8</c:v>
                </c:pt>
                <c:pt idx="11026">
                  <c:v>3.5592479999999999E-8</c:v>
                </c:pt>
                <c:pt idx="11027">
                  <c:v>3.5595600000000001E-8</c:v>
                </c:pt>
                <c:pt idx="11028">
                  <c:v>3.559873E-8</c:v>
                </c:pt>
                <c:pt idx="11029">
                  <c:v>3.5601850000000002E-8</c:v>
                </c:pt>
                <c:pt idx="11030">
                  <c:v>3.560498E-8</c:v>
                </c:pt>
                <c:pt idx="11031">
                  <c:v>3.5608100000000002E-8</c:v>
                </c:pt>
                <c:pt idx="11032">
                  <c:v>3.5611230000000001E-8</c:v>
                </c:pt>
                <c:pt idx="11033">
                  <c:v>3.5614350000000003E-8</c:v>
                </c:pt>
                <c:pt idx="11034">
                  <c:v>3.5617480000000001E-8</c:v>
                </c:pt>
                <c:pt idx="11035">
                  <c:v>3.5620599999999997E-8</c:v>
                </c:pt>
                <c:pt idx="11036">
                  <c:v>3.5623730000000002E-8</c:v>
                </c:pt>
                <c:pt idx="11037">
                  <c:v>3.5626849999999997E-8</c:v>
                </c:pt>
                <c:pt idx="11038">
                  <c:v>3.5629980000000002E-8</c:v>
                </c:pt>
                <c:pt idx="11039">
                  <c:v>3.5633099999999998E-8</c:v>
                </c:pt>
                <c:pt idx="11040">
                  <c:v>3.5636230000000003E-8</c:v>
                </c:pt>
                <c:pt idx="11041">
                  <c:v>3.5639349999999998E-8</c:v>
                </c:pt>
                <c:pt idx="11042">
                  <c:v>3.5642480000000003E-8</c:v>
                </c:pt>
                <c:pt idx="11043">
                  <c:v>3.5645599999999999E-8</c:v>
                </c:pt>
                <c:pt idx="11044">
                  <c:v>3.5648729999999997E-8</c:v>
                </c:pt>
                <c:pt idx="11045">
                  <c:v>3.5651849999999999E-8</c:v>
                </c:pt>
                <c:pt idx="11046">
                  <c:v>3.5654979999999998E-8</c:v>
                </c:pt>
                <c:pt idx="11047">
                  <c:v>3.56581E-8</c:v>
                </c:pt>
                <c:pt idx="11048">
                  <c:v>3.5661229999999998E-8</c:v>
                </c:pt>
                <c:pt idx="11049">
                  <c:v>3.566435E-8</c:v>
                </c:pt>
                <c:pt idx="11050">
                  <c:v>3.5667479999999999E-8</c:v>
                </c:pt>
                <c:pt idx="11051">
                  <c:v>3.56706E-8</c:v>
                </c:pt>
                <c:pt idx="11052">
                  <c:v>3.5673729999999999E-8</c:v>
                </c:pt>
                <c:pt idx="11053">
                  <c:v>3.5676850000000001E-8</c:v>
                </c:pt>
                <c:pt idx="11054">
                  <c:v>3.5679979999999999E-8</c:v>
                </c:pt>
                <c:pt idx="11055">
                  <c:v>3.5683100000000001E-8</c:v>
                </c:pt>
                <c:pt idx="11056">
                  <c:v>3.568623E-8</c:v>
                </c:pt>
                <c:pt idx="11057">
                  <c:v>3.5689350000000002E-8</c:v>
                </c:pt>
                <c:pt idx="11058">
                  <c:v>3.569248E-8</c:v>
                </c:pt>
                <c:pt idx="11059">
                  <c:v>3.5695600000000002E-8</c:v>
                </c:pt>
                <c:pt idx="11060">
                  <c:v>3.5698730000000001E-8</c:v>
                </c:pt>
                <c:pt idx="11061">
                  <c:v>3.5701850000000003E-8</c:v>
                </c:pt>
                <c:pt idx="11062">
                  <c:v>3.5704980000000001E-8</c:v>
                </c:pt>
                <c:pt idx="11063">
                  <c:v>3.5708100000000003E-8</c:v>
                </c:pt>
                <c:pt idx="11064">
                  <c:v>3.5711230000000002E-8</c:v>
                </c:pt>
                <c:pt idx="11065">
                  <c:v>3.5714349999999997E-8</c:v>
                </c:pt>
                <c:pt idx="11066">
                  <c:v>3.5717480000000002E-8</c:v>
                </c:pt>
                <c:pt idx="11067">
                  <c:v>3.5720599999999998E-8</c:v>
                </c:pt>
                <c:pt idx="11068">
                  <c:v>3.5723730000000003E-8</c:v>
                </c:pt>
                <c:pt idx="11069">
                  <c:v>3.5726849999999998E-8</c:v>
                </c:pt>
                <c:pt idx="11070">
                  <c:v>3.5729980000000003E-8</c:v>
                </c:pt>
                <c:pt idx="11071">
                  <c:v>3.5733099999999999E-8</c:v>
                </c:pt>
                <c:pt idx="11072">
                  <c:v>3.5736229999999997E-8</c:v>
                </c:pt>
                <c:pt idx="11073">
                  <c:v>3.5739349999999999E-8</c:v>
                </c:pt>
                <c:pt idx="11074">
                  <c:v>3.5742479999999998E-8</c:v>
                </c:pt>
                <c:pt idx="11075">
                  <c:v>3.5745599999999999E-8</c:v>
                </c:pt>
                <c:pt idx="11076">
                  <c:v>3.5748729999999998E-8</c:v>
                </c:pt>
                <c:pt idx="11077">
                  <c:v>3.575185E-8</c:v>
                </c:pt>
                <c:pt idx="11078">
                  <c:v>3.5754979999999998E-8</c:v>
                </c:pt>
                <c:pt idx="11079">
                  <c:v>3.57581E-8</c:v>
                </c:pt>
                <c:pt idx="11080">
                  <c:v>3.5761229999999999E-8</c:v>
                </c:pt>
                <c:pt idx="11081">
                  <c:v>3.5764350000000001E-8</c:v>
                </c:pt>
                <c:pt idx="11082">
                  <c:v>3.5767479999999999E-8</c:v>
                </c:pt>
                <c:pt idx="11083">
                  <c:v>3.5770600000000001E-8</c:v>
                </c:pt>
                <c:pt idx="11084">
                  <c:v>3.577373E-8</c:v>
                </c:pt>
                <c:pt idx="11085">
                  <c:v>3.5776850000000002E-8</c:v>
                </c:pt>
                <c:pt idx="11086">
                  <c:v>3.577998E-8</c:v>
                </c:pt>
                <c:pt idx="11087">
                  <c:v>3.5783100000000002E-8</c:v>
                </c:pt>
                <c:pt idx="11088">
                  <c:v>3.5786230000000001E-8</c:v>
                </c:pt>
                <c:pt idx="11089">
                  <c:v>3.5789350000000003E-8</c:v>
                </c:pt>
                <c:pt idx="11090">
                  <c:v>3.5792480000000001E-8</c:v>
                </c:pt>
                <c:pt idx="11091">
                  <c:v>3.5795600000000003E-8</c:v>
                </c:pt>
                <c:pt idx="11092">
                  <c:v>3.5798730000000002E-8</c:v>
                </c:pt>
                <c:pt idx="11093">
                  <c:v>3.5801849999999997E-8</c:v>
                </c:pt>
                <c:pt idx="11094">
                  <c:v>3.5804980000000002E-8</c:v>
                </c:pt>
                <c:pt idx="11095">
                  <c:v>3.5808099999999998E-8</c:v>
                </c:pt>
                <c:pt idx="11096">
                  <c:v>3.5811230000000003E-8</c:v>
                </c:pt>
                <c:pt idx="11097">
                  <c:v>3.5814349999999998E-8</c:v>
                </c:pt>
                <c:pt idx="11098">
                  <c:v>3.5817480000000003E-8</c:v>
                </c:pt>
                <c:pt idx="11099">
                  <c:v>3.5820599999999998E-8</c:v>
                </c:pt>
                <c:pt idx="11100">
                  <c:v>3.5823729999999997E-8</c:v>
                </c:pt>
                <c:pt idx="11101">
                  <c:v>3.5826849999999999E-8</c:v>
                </c:pt>
                <c:pt idx="11102">
                  <c:v>3.5829979999999997E-8</c:v>
                </c:pt>
                <c:pt idx="11103">
                  <c:v>3.5833099999999999E-8</c:v>
                </c:pt>
                <c:pt idx="11104">
                  <c:v>3.5836229999999998E-8</c:v>
                </c:pt>
                <c:pt idx="11105">
                  <c:v>3.583935E-8</c:v>
                </c:pt>
                <c:pt idx="11106">
                  <c:v>3.5842479999999998E-8</c:v>
                </c:pt>
                <c:pt idx="11107">
                  <c:v>3.58456E-8</c:v>
                </c:pt>
                <c:pt idx="11108">
                  <c:v>3.5848729999999999E-8</c:v>
                </c:pt>
                <c:pt idx="11109">
                  <c:v>3.5851850000000001E-8</c:v>
                </c:pt>
                <c:pt idx="11110">
                  <c:v>3.5854979999999999E-8</c:v>
                </c:pt>
                <c:pt idx="11111">
                  <c:v>3.5858100000000001E-8</c:v>
                </c:pt>
                <c:pt idx="11112">
                  <c:v>3.586123E-8</c:v>
                </c:pt>
                <c:pt idx="11113">
                  <c:v>3.5864350000000002E-8</c:v>
                </c:pt>
                <c:pt idx="11114">
                  <c:v>3.586748E-8</c:v>
                </c:pt>
                <c:pt idx="11115">
                  <c:v>3.5870600000000002E-8</c:v>
                </c:pt>
                <c:pt idx="11116">
                  <c:v>3.5873730000000001E-8</c:v>
                </c:pt>
                <c:pt idx="11117">
                  <c:v>3.5876850000000003E-8</c:v>
                </c:pt>
                <c:pt idx="11118">
                  <c:v>3.5879980000000001E-8</c:v>
                </c:pt>
                <c:pt idx="11119">
                  <c:v>3.5883100000000003E-8</c:v>
                </c:pt>
                <c:pt idx="11120">
                  <c:v>3.5886230000000002E-8</c:v>
                </c:pt>
                <c:pt idx="11121">
                  <c:v>3.5889349999999997E-8</c:v>
                </c:pt>
                <c:pt idx="11122">
                  <c:v>3.5892480000000002E-8</c:v>
                </c:pt>
                <c:pt idx="11123">
                  <c:v>3.5895599999999998E-8</c:v>
                </c:pt>
                <c:pt idx="11124">
                  <c:v>3.5898730000000003E-8</c:v>
                </c:pt>
                <c:pt idx="11125">
                  <c:v>3.5901849999999998E-8</c:v>
                </c:pt>
                <c:pt idx="11126">
                  <c:v>3.5904980000000003E-8</c:v>
                </c:pt>
                <c:pt idx="11127">
                  <c:v>3.5908099999999998E-8</c:v>
                </c:pt>
                <c:pt idx="11128">
                  <c:v>3.5911229999999997E-8</c:v>
                </c:pt>
                <c:pt idx="11129">
                  <c:v>3.5914349999999999E-8</c:v>
                </c:pt>
                <c:pt idx="11130">
                  <c:v>3.5917479999999997E-8</c:v>
                </c:pt>
                <c:pt idx="11131">
                  <c:v>3.5920599999999999E-8</c:v>
                </c:pt>
                <c:pt idx="11132">
                  <c:v>3.5923729999999998E-8</c:v>
                </c:pt>
                <c:pt idx="11133">
                  <c:v>3.592685E-8</c:v>
                </c:pt>
                <c:pt idx="11134">
                  <c:v>3.5929979999999998E-8</c:v>
                </c:pt>
                <c:pt idx="11135">
                  <c:v>3.59331E-8</c:v>
                </c:pt>
                <c:pt idx="11136">
                  <c:v>3.5936229999999999E-8</c:v>
                </c:pt>
                <c:pt idx="11137">
                  <c:v>3.5939350000000001E-8</c:v>
                </c:pt>
                <c:pt idx="11138">
                  <c:v>3.5942479999999999E-8</c:v>
                </c:pt>
                <c:pt idx="11139">
                  <c:v>3.5945600000000001E-8</c:v>
                </c:pt>
                <c:pt idx="11140">
                  <c:v>3.594873E-8</c:v>
                </c:pt>
                <c:pt idx="11141">
                  <c:v>3.5951850000000002E-8</c:v>
                </c:pt>
                <c:pt idx="11142">
                  <c:v>3.595498E-8</c:v>
                </c:pt>
                <c:pt idx="11143">
                  <c:v>3.5958100000000002E-8</c:v>
                </c:pt>
                <c:pt idx="11144">
                  <c:v>3.5961230000000001E-8</c:v>
                </c:pt>
                <c:pt idx="11145">
                  <c:v>3.5964350000000003E-8</c:v>
                </c:pt>
                <c:pt idx="11146">
                  <c:v>3.5967480000000001E-8</c:v>
                </c:pt>
                <c:pt idx="11147">
                  <c:v>3.5970600000000003E-8</c:v>
                </c:pt>
                <c:pt idx="11148">
                  <c:v>3.5973730000000002E-8</c:v>
                </c:pt>
                <c:pt idx="11149">
                  <c:v>3.5976849999999997E-8</c:v>
                </c:pt>
                <c:pt idx="11150">
                  <c:v>3.5979980000000002E-8</c:v>
                </c:pt>
                <c:pt idx="11151">
                  <c:v>3.5983099999999997E-8</c:v>
                </c:pt>
                <c:pt idx="11152">
                  <c:v>3.5986230000000003E-8</c:v>
                </c:pt>
                <c:pt idx="11153">
                  <c:v>3.5989349999999998E-8</c:v>
                </c:pt>
                <c:pt idx="11154">
                  <c:v>3.5992480000000003E-8</c:v>
                </c:pt>
                <c:pt idx="11155">
                  <c:v>3.5995599999999998E-8</c:v>
                </c:pt>
                <c:pt idx="11156">
                  <c:v>3.5998729999999997E-8</c:v>
                </c:pt>
                <c:pt idx="11157">
                  <c:v>3.6001849999999999E-8</c:v>
                </c:pt>
                <c:pt idx="11158">
                  <c:v>3.6004979999999997E-8</c:v>
                </c:pt>
                <c:pt idx="11159">
                  <c:v>3.6008099999999999E-8</c:v>
                </c:pt>
                <c:pt idx="11160">
                  <c:v>3.6011229999999998E-8</c:v>
                </c:pt>
                <c:pt idx="11161">
                  <c:v>3.601435E-8</c:v>
                </c:pt>
                <c:pt idx="11162">
                  <c:v>3.6017479999999998E-8</c:v>
                </c:pt>
                <c:pt idx="11163">
                  <c:v>3.60206E-8</c:v>
                </c:pt>
                <c:pt idx="11164">
                  <c:v>3.6023729999999999E-8</c:v>
                </c:pt>
                <c:pt idx="11165">
                  <c:v>3.6026850000000001E-8</c:v>
                </c:pt>
                <c:pt idx="11166">
                  <c:v>3.6029979999999999E-8</c:v>
                </c:pt>
                <c:pt idx="11167">
                  <c:v>3.6033100000000001E-8</c:v>
                </c:pt>
                <c:pt idx="11168">
                  <c:v>3.603623E-8</c:v>
                </c:pt>
                <c:pt idx="11169">
                  <c:v>3.6039350000000002E-8</c:v>
                </c:pt>
                <c:pt idx="11170">
                  <c:v>3.604248E-8</c:v>
                </c:pt>
                <c:pt idx="11171">
                  <c:v>3.6045600000000002E-8</c:v>
                </c:pt>
                <c:pt idx="11172">
                  <c:v>3.6048730000000001E-8</c:v>
                </c:pt>
                <c:pt idx="11173">
                  <c:v>3.6051850000000003E-8</c:v>
                </c:pt>
                <c:pt idx="11174">
                  <c:v>3.6054980000000001E-8</c:v>
                </c:pt>
                <c:pt idx="11175">
                  <c:v>3.6058100000000003E-8</c:v>
                </c:pt>
                <c:pt idx="11176">
                  <c:v>3.6061230000000002E-8</c:v>
                </c:pt>
                <c:pt idx="11177">
                  <c:v>3.6064349999999997E-8</c:v>
                </c:pt>
                <c:pt idx="11178">
                  <c:v>3.6067480000000002E-8</c:v>
                </c:pt>
                <c:pt idx="11179">
                  <c:v>3.6070599999999997E-8</c:v>
                </c:pt>
                <c:pt idx="11180">
                  <c:v>3.6073730000000003E-8</c:v>
                </c:pt>
                <c:pt idx="11181">
                  <c:v>3.6076849999999998E-8</c:v>
                </c:pt>
                <c:pt idx="11182">
                  <c:v>3.6079980000000003E-8</c:v>
                </c:pt>
                <c:pt idx="11183">
                  <c:v>3.6083099999999998E-8</c:v>
                </c:pt>
                <c:pt idx="11184">
                  <c:v>3.6086229999999997E-8</c:v>
                </c:pt>
                <c:pt idx="11185">
                  <c:v>3.6089349999999999E-8</c:v>
                </c:pt>
                <c:pt idx="11186">
                  <c:v>3.6092479999999997E-8</c:v>
                </c:pt>
                <c:pt idx="11187">
                  <c:v>3.6095599999999999E-8</c:v>
                </c:pt>
                <c:pt idx="11188">
                  <c:v>3.6098729999999998E-8</c:v>
                </c:pt>
                <c:pt idx="11189">
                  <c:v>3.610185E-8</c:v>
                </c:pt>
                <c:pt idx="11190">
                  <c:v>3.6104979999999998E-8</c:v>
                </c:pt>
                <c:pt idx="11191">
                  <c:v>3.61081E-8</c:v>
                </c:pt>
                <c:pt idx="11192">
                  <c:v>3.6111229999999999E-8</c:v>
                </c:pt>
                <c:pt idx="11193">
                  <c:v>3.6114350000000001E-8</c:v>
                </c:pt>
                <c:pt idx="11194">
                  <c:v>3.6117479999999999E-8</c:v>
                </c:pt>
                <c:pt idx="11195">
                  <c:v>3.6120600000000001E-8</c:v>
                </c:pt>
                <c:pt idx="11196">
                  <c:v>3.612373E-8</c:v>
                </c:pt>
                <c:pt idx="11197">
                  <c:v>3.6126850000000002E-8</c:v>
                </c:pt>
                <c:pt idx="11198">
                  <c:v>3.612998E-8</c:v>
                </c:pt>
                <c:pt idx="11199">
                  <c:v>3.6133100000000002E-8</c:v>
                </c:pt>
                <c:pt idx="11200">
                  <c:v>3.6136230000000001E-8</c:v>
                </c:pt>
                <c:pt idx="11201">
                  <c:v>3.6139350000000003E-8</c:v>
                </c:pt>
                <c:pt idx="11202">
                  <c:v>3.6142480000000001E-8</c:v>
                </c:pt>
                <c:pt idx="11203">
                  <c:v>3.6145600000000003E-8</c:v>
                </c:pt>
                <c:pt idx="11204">
                  <c:v>3.6148730000000002E-8</c:v>
                </c:pt>
                <c:pt idx="11205">
                  <c:v>3.6151849999999997E-8</c:v>
                </c:pt>
                <c:pt idx="11206">
                  <c:v>3.6154980000000002E-8</c:v>
                </c:pt>
                <c:pt idx="11207">
                  <c:v>3.6158099999999997E-8</c:v>
                </c:pt>
                <c:pt idx="11208">
                  <c:v>3.6161230000000003E-8</c:v>
                </c:pt>
                <c:pt idx="11209">
                  <c:v>3.6164349999999998E-8</c:v>
                </c:pt>
                <c:pt idx="11210">
                  <c:v>3.6167480000000003E-8</c:v>
                </c:pt>
                <c:pt idx="11211">
                  <c:v>3.6170599999999998E-8</c:v>
                </c:pt>
                <c:pt idx="11212">
                  <c:v>3.6173729999999997E-8</c:v>
                </c:pt>
                <c:pt idx="11213">
                  <c:v>3.6176849999999999E-8</c:v>
                </c:pt>
                <c:pt idx="11214">
                  <c:v>3.6179979999999997E-8</c:v>
                </c:pt>
                <c:pt idx="11215">
                  <c:v>3.6183099999999999E-8</c:v>
                </c:pt>
                <c:pt idx="11216">
                  <c:v>3.6186229999999998E-8</c:v>
                </c:pt>
                <c:pt idx="11217">
                  <c:v>3.618935E-8</c:v>
                </c:pt>
                <c:pt idx="11218">
                  <c:v>3.6192479999999998E-8</c:v>
                </c:pt>
                <c:pt idx="11219">
                  <c:v>3.61956E-8</c:v>
                </c:pt>
                <c:pt idx="11220">
                  <c:v>3.6198729999999999E-8</c:v>
                </c:pt>
                <c:pt idx="11221">
                  <c:v>3.6201850000000001E-8</c:v>
                </c:pt>
                <c:pt idx="11222">
                  <c:v>3.6204979999999999E-8</c:v>
                </c:pt>
                <c:pt idx="11223">
                  <c:v>3.6208100000000001E-8</c:v>
                </c:pt>
                <c:pt idx="11224">
                  <c:v>3.621123E-8</c:v>
                </c:pt>
                <c:pt idx="11225">
                  <c:v>3.6214350000000002E-8</c:v>
                </c:pt>
                <c:pt idx="11226">
                  <c:v>3.621748E-8</c:v>
                </c:pt>
                <c:pt idx="11227">
                  <c:v>3.6220600000000002E-8</c:v>
                </c:pt>
                <c:pt idx="11228">
                  <c:v>3.6223730000000001E-8</c:v>
                </c:pt>
                <c:pt idx="11229">
                  <c:v>3.6226850000000003E-8</c:v>
                </c:pt>
                <c:pt idx="11230">
                  <c:v>3.6229980000000001E-8</c:v>
                </c:pt>
                <c:pt idx="11231">
                  <c:v>3.6233100000000003E-8</c:v>
                </c:pt>
                <c:pt idx="11232">
                  <c:v>3.6236230000000002E-8</c:v>
                </c:pt>
                <c:pt idx="11233">
                  <c:v>3.6239349999999997E-8</c:v>
                </c:pt>
                <c:pt idx="11234">
                  <c:v>3.6242480000000002E-8</c:v>
                </c:pt>
                <c:pt idx="11235">
                  <c:v>3.6245599999999997E-8</c:v>
                </c:pt>
                <c:pt idx="11236">
                  <c:v>3.6248730000000002E-8</c:v>
                </c:pt>
                <c:pt idx="11237">
                  <c:v>3.6251849999999998E-8</c:v>
                </c:pt>
                <c:pt idx="11238">
                  <c:v>3.6254980000000003E-8</c:v>
                </c:pt>
                <c:pt idx="11239">
                  <c:v>3.6258099999999998E-8</c:v>
                </c:pt>
                <c:pt idx="11240">
                  <c:v>3.6261229999999997E-8</c:v>
                </c:pt>
                <c:pt idx="11241">
                  <c:v>3.6264349999999999E-8</c:v>
                </c:pt>
                <c:pt idx="11242">
                  <c:v>3.6267479999999997E-8</c:v>
                </c:pt>
                <c:pt idx="11243">
                  <c:v>3.6270599999999999E-8</c:v>
                </c:pt>
                <c:pt idx="11244">
                  <c:v>3.6273729999999998E-8</c:v>
                </c:pt>
                <c:pt idx="11245">
                  <c:v>3.627685E-8</c:v>
                </c:pt>
                <c:pt idx="11246">
                  <c:v>3.6279979999999998E-8</c:v>
                </c:pt>
                <c:pt idx="11247">
                  <c:v>3.62831E-8</c:v>
                </c:pt>
                <c:pt idx="11248">
                  <c:v>3.6286229999999999E-8</c:v>
                </c:pt>
                <c:pt idx="11249">
                  <c:v>3.6289350000000001E-8</c:v>
                </c:pt>
                <c:pt idx="11250">
                  <c:v>3.6292479999999999E-8</c:v>
                </c:pt>
                <c:pt idx="11251">
                  <c:v>3.6295600000000001E-8</c:v>
                </c:pt>
                <c:pt idx="11252">
                  <c:v>3.629873E-8</c:v>
                </c:pt>
                <c:pt idx="11253">
                  <c:v>3.6301850000000002E-8</c:v>
                </c:pt>
                <c:pt idx="11254">
                  <c:v>3.630498E-8</c:v>
                </c:pt>
                <c:pt idx="11255">
                  <c:v>3.6308100000000002E-8</c:v>
                </c:pt>
                <c:pt idx="11256">
                  <c:v>3.6311230000000001E-8</c:v>
                </c:pt>
                <c:pt idx="11257">
                  <c:v>3.6314350000000003E-8</c:v>
                </c:pt>
                <c:pt idx="11258">
                  <c:v>3.6317480000000001E-8</c:v>
                </c:pt>
                <c:pt idx="11259">
                  <c:v>3.6320600000000003E-8</c:v>
                </c:pt>
                <c:pt idx="11260">
                  <c:v>3.6323730000000001E-8</c:v>
                </c:pt>
                <c:pt idx="11261">
                  <c:v>3.6326849999999997E-8</c:v>
                </c:pt>
                <c:pt idx="11262">
                  <c:v>3.6329980000000002E-8</c:v>
                </c:pt>
                <c:pt idx="11263">
                  <c:v>3.6333099999999997E-8</c:v>
                </c:pt>
                <c:pt idx="11264">
                  <c:v>3.6336230000000002E-8</c:v>
                </c:pt>
                <c:pt idx="11265">
                  <c:v>3.6339349999999998E-8</c:v>
                </c:pt>
                <c:pt idx="11266">
                  <c:v>3.6342480000000003E-8</c:v>
                </c:pt>
                <c:pt idx="11267">
                  <c:v>3.6345599999999998E-8</c:v>
                </c:pt>
                <c:pt idx="11268">
                  <c:v>3.6348729999999997E-8</c:v>
                </c:pt>
                <c:pt idx="11269">
                  <c:v>3.6351849999999999E-8</c:v>
                </c:pt>
                <c:pt idx="11270">
                  <c:v>3.6354979999999997E-8</c:v>
                </c:pt>
                <c:pt idx="11271">
                  <c:v>3.6358099999999999E-8</c:v>
                </c:pt>
                <c:pt idx="11272">
                  <c:v>3.6361229999999998E-8</c:v>
                </c:pt>
                <c:pt idx="11273">
                  <c:v>3.636435E-8</c:v>
                </c:pt>
                <c:pt idx="11274">
                  <c:v>3.6367479999999998E-8</c:v>
                </c:pt>
                <c:pt idx="11275">
                  <c:v>3.63706E-8</c:v>
                </c:pt>
                <c:pt idx="11276">
                  <c:v>3.6373729999999999E-8</c:v>
                </c:pt>
                <c:pt idx="11277">
                  <c:v>3.6376850000000001E-8</c:v>
                </c:pt>
                <c:pt idx="11278">
                  <c:v>3.6379979999999999E-8</c:v>
                </c:pt>
                <c:pt idx="11279">
                  <c:v>3.6383100000000001E-8</c:v>
                </c:pt>
                <c:pt idx="11280">
                  <c:v>3.638623E-8</c:v>
                </c:pt>
                <c:pt idx="11281">
                  <c:v>3.6389350000000002E-8</c:v>
                </c:pt>
                <c:pt idx="11282">
                  <c:v>3.639248E-8</c:v>
                </c:pt>
                <c:pt idx="11283">
                  <c:v>3.6395600000000002E-8</c:v>
                </c:pt>
                <c:pt idx="11284">
                  <c:v>3.6398730000000001E-8</c:v>
                </c:pt>
                <c:pt idx="11285">
                  <c:v>3.6401850000000002E-8</c:v>
                </c:pt>
                <c:pt idx="11286">
                  <c:v>3.6404980000000001E-8</c:v>
                </c:pt>
                <c:pt idx="11287">
                  <c:v>3.6408100000000003E-8</c:v>
                </c:pt>
                <c:pt idx="11288">
                  <c:v>3.6411230000000001E-8</c:v>
                </c:pt>
                <c:pt idx="11289">
                  <c:v>3.6414349999999997E-8</c:v>
                </c:pt>
                <c:pt idx="11290">
                  <c:v>3.6417480000000002E-8</c:v>
                </c:pt>
                <c:pt idx="11291">
                  <c:v>3.6420599999999997E-8</c:v>
                </c:pt>
                <c:pt idx="11292">
                  <c:v>3.6423730000000002E-8</c:v>
                </c:pt>
                <c:pt idx="11293">
                  <c:v>3.6426849999999998E-8</c:v>
                </c:pt>
                <c:pt idx="11294">
                  <c:v>3.6429980000000003E-8</c:v>
                </c:pt>
                <c:pt idx="11295">
                  <c:v>3.6433099999999998E-8</c:v>
                </c:pt>
                <c:pt idx="11296">
                  <c:v>3.6436229999999997E-8</c:v>
                </c:pt>
                <c:pt idx="11297">
                  <c:v>3.6439349999999999E-8</c:v>
                </c:pt>
                <c:pt idx="11298">
                  <c:v>3.6442479999999997E-8</c:v>
                </c:pt>
                <c:pt idx="11299">
                  <c:v>3.6445599999999999E-8</c:v>
                </c:pt>
                <c:pt idx="11300">
                  <c:v>3.6448729999999998E-8</c:v>
                </c:pt>
                <c:pt idx="11301">
                  <c:v>3.645185E-8</c:v>
                </c:pt>
                <c:pt idx="11302">
                  <c:v>3.6454979999999998E-8</c:v>
                </c:pt>
                <c:pt idx="11303">
                  <c:v>3.64581E-8</c:v>
                </c:pt>
                <c:pt idx="11304">
                  <c:v>3.6461229999999999E-8</c:v>
                </c:pt>
                <c:pt idx="11305">
                  <c:v>3.6464350000000001E-8</c:v>
                </c:pt>
                <c:pt idx="11306">
                  <c:v>3.6467479999999999E-8</c:v>
                </c:pt>
                <c:pt idx="11307">
                  <c:v>3.6470600000000001E-8</c:v>
                </c:pt>
                <c:pt idx="11308">
                  <c:v>3.647373E-8</c:v>
                </c:pt>
                <c:pt idx="11309">
                  <c:v>3.6476850000000001E-8</c:v>
                </c:pt>
                <c:pt idx="11310">
                  <c:v>3.647998E-8</c:v>
                </c:pt>
                <c:pt idx="11311">
                  <c:v>3.6483100000000002E-8</c:v>
                </c:pt>
                <c:pt idx="11312">
                  <c:v>3.648623E-8</c:v>
                </c:pt>
                <c:pt idx="11313">
                  <c:v>3.6489350000000002E-8</c:v>
                </c:pt>
                <c:pt idx="11314">
                  <c:v>3.6492480000000001E-8</c:v>
                </c:pt>
                <c:pt idx="11315">
                  <c:v>3.6495600000000003E-8</c:v>
                </c:pt>
                <c:pt idx="11316">
                  <c:v>3.6498730000000001E-8</c:v>
                </c:pt>
                <c:pt idx="11317">
                  <c:v>3.6501849999999997E-8</c:v>
                </c:pt>
                <c:pt idx="11318">
                  <c:v>3.6504980000000002E-8</c:v>
                </c:pt>
                <c:pt idx="11319">
                  <c:v>3.6508099999999997E-8</c:v>
                </c:pt>
                <c:pt idx="11320">
                  <c:v>3.6511230000000002E-8</c:v>
                </c:pt>
                <c:pt idx="11321">
                  <c:v>3.6514349999999998E-8</c:v>
                </c:pt>
                <c:pt idx="11322">
                  <c:v>3.6517480000000003E-8</c:v>
                </c:pt>
                <c:pt idx="11323">
                  <c:v>3.6520599999999998E-8</c:v>
                </c:pt>
                <c:pt idx="11324">
                  <c:v>3.6523730000000003E-8</c:v>
                </c:pt>
                <c:pt idx="11325">
                  <c:v>3.6526849999999999E-8</c:v>
                </c:pt>
                <c:pt idx="11326">
                  <c:v>3.6529979999999997E-8</c:v>
                </c:pt>
                <c:pt idx="11327">
                  <c:v>3.6533099999999999E-8</c:v>
                </c:pt>
                <c:pt idx="11328">
                  <c:v>3.6536229999999998E-8</c:v>
                </c:pt>
                <c:pt idx="11329">
                  <c:v>3.653935E-8</c:v>
                </c:pt>
                <c:pt idx="11330">
                  <c:v>3.6542479999999998E-8</c:v>
                </c:pt>
                <c:pt idx="11331">
                  <c:v>3.65456E-8</c:v>
                </c:pt>
                <c:pt idx="11332">
                  <c:v>3.6548729999999999E-8</c:v>
                </c:pt>
                <c:pt idx="11333">
                  <c:v>3.655185E-8</c:v>
                </c:pt>
                <c:pt idx="11334">
                  <c:v>3.6554979999999999E-8</c:v>
                </c:pt>
                <c:pt idx="11335">
                  <c:v>3.6558100000000001E-8</c:v>
                </c:pt>
                <c:pt idx="11336">
                  <c:v>3.6561229999999999E-8</c:v>
                </c:pt>
                <c:pt idx="11337">
                  <c:v>3.6564350000000001E-8</c:v>
                </c:pt>
                <c:pt idx="11338">
                  <c:v>3.656748E-8</c:v>
                </c:pt>
                <c:pt idx="11339">
                  <c:v>3.6570600000000002E-8</c:v>
                </c:pt>
                <c:pt idx="11340">
                  <c:v>3.657373E-8</c:v>
                </c:pt>
                <c:pt idx="11341">
                  <c:v>3.6576850000000002E-8</c:v>
                </c:pt>
                <c:pt idx="11342">
                  <c:v>3.6579980000000001E-8</c:v>
                </c:pt>
                <c:pt idx="11343">
                  <c:v>3.6583100000000003E-8</c:v>
                </c:pt>
                <c:pt idx="11344">
                  <c:v>3.6586230000000001E-8</c:v>
                </c:pt>
                <c:pt idx="11345">
                  <c:v>3.6589349999999997E-8</c:v>
                </c:pt>
                <c:pt idx="11346">
                  <c:v>3.6592480000000002E-8</c:v>
                </c:pt>
                <c:pt idx="11347">
                  <c:v>3.6595599999999997E-8</c:v>
                </c:pt>
                <c:pt idx="11348">
                  <c:v>3.6598730000000002E-8</c:v>
                </c:pt>
                <c:pt idx="11349">
                  <c:v>3.6601849999999998E-8</c:v>
                </c:pt>
                <c:pt idx="11350">
                  <c:v>3.6604980000000003E-8</c:v>
                </c:pt>
                <c:pt idx="11351">
                  <c:v>3.6608099999999998E-8</c:v>
                </c:pt>
                <c:pt idx="11352">
                  <c:v>3.6611230000000003E-8</c:v>
                </c:pt>
                <c:pt idx="11353">
                  <c:v>3.6614349999999999E-8</c:v>
                </c:pt>
                <c:pt idx="11354">
                  <c:v>3.6617479999999997E-8</c:v>
                </c:pt>
                <c:pt idx="11355">
                  <c:v>3.6620599999999999E-8</c:v>
                </c:pt>
                <c:pt idx="11356">
                  <c:v>3.6623729999999998E-8</c:v>
                </c:pt>
                <c:pt idx="11357">
                  <c:v>3.662685E-8</c:v>
                </c:pt>
                <c:pt idx="11358">
                  <c:v>3.6629979999999998E-8</c:v>
                </c:pt>
                <c:pt idx="11359">
                  <c:v>3.66331E-8</c:v>
                </c:pt>
                <c:pt idx="11360">
                  <c:v>3.6636229999999999E-8</c:v>
                </c:pt>
                <c:pt idx="11361">
                  <c:v>3.663935E-8</c:v>
                </c:pt>
                <c:pt idx="11362">
                  <c:v>3.6642479999999999E-8</c:v>
                </c:pt>
                <c:pt idx="11363">
                  <c:v>3.6645600000000001E-8</c:v>
                </c:pt>
                <c:pt idx="11364">
                  <c:v>3.6648729999999999E-8</c:v>
                </c:pt>
                <c:pt idx="11365">
                  <c:v>3.6651850000000001E-8</c:v>
                </c:pt>
                <c:pt idx="11366">
                  <c:v>3.665498E-8</c:v>
                </c:pt>
                <c:pt idx="11367">
                  <c:v>3.6658100000000002E-8</c:v>
                </c:pt>
                <c:pt idx="11368">
                  <c:v>3.666123E-8</c:v>
                </c:pt>
                <c:pt idx="11369">
                  <c:v>3.6664350000000002E-8</c:v>
                </c:pt>
                <c:pt idx="11370">
                  <c:v>3.6667480000000001E-8</c:v>
                </c:pt>
                <c:pt idx="11371">
                  <c:v>3.6670600000000003E-8</c:v>
                </c:pt>
                <c:pt idx="11372">
                  <c:v>3.6673730000000001E-8</c:v>
                </c:pt>
                <c:pt idx="11373">
                  <c:v>3.6676850000000003E-8</c:v>
                </c:pt>
                <c:pt idx="11374">
                  <c:v>3.6679980000000002E-8</c:v>
                </c:pt>
                <c:pt idx="11375">
                  <c:v>3.6683099999999997E-8</c:v>
                </c:pt>
                <c:pt idx="11376">
                  <c:v>3.6686230000000002E-8</c:v>
                </c:pt>
                <c:pt idx="11377">
                  <c:v>3.6689349999999998E-8</c:v>
                </c:pt>
                <c:pt idx="11378">
                  <c:v>3.6692480000000003E-8</c:v>
                </c:pt>
                <c:pt idx="11379">
                  <c:v>3.6695599999999998E-8</c:v>
                </c:pt>
                <c:pt idx="11380">
                  <c:v>3.6698730000000003E-8</c:v>
                </c:pt>
                <c:pt idx="11381">
                  <c:v>3.6701849999999999E-8</c:v>
                </c:pt>
                <c:pt idx="11382">
                  <c:v>3.6704979999999997E-8</c:v>
                </c:pt>
                <c:pt idx="11383">
                  <c:v>3.6708099999999999E-8</c:v>
                </c:pt>
                <c:pt idx="11384">
                  <c:v>3.6711229999999998E-8</c:v>
                </c:pt>
                <c:pt idx="11385">
                  <c:v>3.6714349999999999E-8</c:v>
                </c:pt>
                <c:pt idx="11386">
                  <c:v>3.6717479999999998E-8</c:v>
                </c:pt>
                <c:pt idx="11387">
                  <c:v>3.67206E-8</c:v>
                </c:pt>
                <c:pt idx="11388">
                  <c:v>3.6723729999999998E-8</c:v>
                </c:pt>
                <c:pt idx="11389">
                  <c:v>3.672685E-8</c:v>
                </c:pt>
                <c:pt idx="11390">
                  <c:v>3.6729979999999999E-8</c:v>
                </c:pt>
                <c:pt idx="11391">
                  <c:v>3.6733100000000001E-8</c:v>
                </c:pt>
                <c:pt idx="11392">
                  <c:v>3.6736229999999999E-8</c:v>
                </c:pt>
                <c:pt idx="11393">
                  <c:v>3.6739350000000001E-8</c:v>
                </c:pt>
                <c:pt idx="11394">
                  <c:v>3.674248E-8</c:v>
                </c:pt>
                <c:pt idx="11395">
                  <c:v>3.6745600000000002E-8</c:v>
                </c:pt>
                <c:pt idx="11396">
                  <c:v>3.674873E-8</c:v>
                </c:pt>
                <c:pt idx="11397">
                  <c:v>3.6751850000000002E-8</c:v>
                </c:pt>
                <c:pt idx="11398">
                  <c:v>3.6754980000000001E-8</c:v>
                </c:pt>
                <c:pt idx="11399">
                  <c:v>3.6758100000000003E-8</c:v>
                </c:pt>
                <c:pt idx="11400">
                  <c:v>3.6761230000000001E-8</c:v>
                </c:pt>
                <c:pt idx="11401">
                  <c:v>3.6764350000000003E-8</c:v>
                </c:pt>
                <c:pt idx="11402">
                  <c:v>3.6767480000000002E-8</c:v>
                </c:pt>
                <c:pt idx="11403">
                  <c:v>3.6770599999999997E-8</c:v>
                </c:pt>
                <c:pt idx="11404">
                  <c:v>3.6773730000000002E-8</c:v>
                </c:pt>
                <c:pt idx="11405">
                  <c:v>3.6776849999999998E-8</c:v>
                </c:pt>
                <c:pt idx="11406">
                  <c:v>3.6779980000000003E-8</c:v>
                </c:pt>
                <c:pt idx="11407">
                  <c:v>3.6783099999999998E-8</c:v>
                </c:pt>
                <c:pt idx="11408">
                  <c:v>3.6786230000000003E-8</c:v>
                </c:pt>
                <c:pt idx="11409">
                  <c:v>3.6789349999999998E-8</c:v>
                </c:pt>
                <c:pt idx="11410">
                  <c:v>3.6792479999999997E-8</c:v>
                </c:pt>
                <c:pt idx="11411">
                  <c:v>3.6795599999999999E-8</c:v>
                </c:pt>
                <c:pt idx="11412">
                  <c:v>3.6798729999999997E-8</c:v>
                </c:pt>
                <c:pt idx="11413">
                  <c:v>3.6801849999999999E-8</c:v>
                </c:pt>
                <c:pt idx="11414">
                  <c:v>3.6804979999999998E-8</c:v>
                </c:pt>
                <c:pt idx="11415">
                  <c:v>3.68081E-8</c:v>
                </c:pt>
                <c:pt idx="11416">
                  <c:v>3.6811229999999998E-8</c:v>
                </c:pt>
                <c:pt idx="11417">
                  <c:v>3.681435E-8</c:v>
                </c:pt>
                <c:pt idx="11418">
                  <c:v>3.6817479999999999E-8</c:v>
                </c:pt>
                <c:pt idx="11419">
                  <c:v>3.6820600000000001E-8</c:v>
                </c:pt>
                <c:pt idx="11420">
                  <c:v>3.6823729999999999E-8</c:v>
                </c:pt>
                <c:pt idx="11421">
                  <c:v>3.6826850000000001E-8</c:v>
                </c:pt>
                <c:pt idx="11422">
                  <c:v>3.682998E-8</c:v>
                </c:pt>
                <c:pt idx="11423">
                  <c:v>3.6833100000000002E-8</c:v>
                </c:pt>
                <c:pt idx="11424">
                  <c:v>3.683623E-8</c:v>
                </c:pt>
                <c:pt idx="11425">
                  <c:v>3.6839350000000002E-8</c:v>
                </c:pt>
                <c:pt idx="11426">
                  <c:v>3.6842480000000001E-8</c:v>
                </c:pt>
                <c:pt idx="11427">
                  <c:v>3.6845600000000003E-8</c:v>
                </c:pt>
                <c:pt idx="11428">
                  <c:v>3.6848730000000001E-8</c:v>
                </c:pt>
                <c:pt idx="11429">
                  <c:v>3.6851850000000003E-8</c:v>
                </c:pt>
                <c:pt idx="11430">
                  <c:v>3.6854980000000002E-8</c:v>
                </c:pt>
                <c:pt idx="11431">
                  <c:v>3.6858099999999997E-8</c:v>
                </c:pt>
                <c:pt idx="11432">
                  <c:v>3.6861230000000002E-8</c:v>
                </c:pt>
                <c:pt idx="11433">
                  <c:v>3.6864349999999998E-8</c:v>
                </c:pt>
                <c:pt idx="11434">
                  <c:v>3.6867480000000003E-8</c:v>
                </c:pt>
                <c:pt idx="11435">
                  <c:v>3.6870599999999998E-8</c:v>
                </c:pt>
                <c:pt idx="11436">
                  <c:v>3.6873730000000003E-8</c:v>
                </c:pt>
                <c:pt idx="11437">
                  <c:v>3.6876849999999998E-8</c:v>
                </c:pt>
                <c:pt idx="11438">
                  <c:v>3.6879979999999997E-8</c:v>
                </c:pt>
                <c:pt idx="11439">
                  <c:v>3.6883099999999999E-8</c:v>
                </c:pt>
                <c:pt idx="11440">
                  <c:v>3.6886229999999997E-8</c:v>
                </c:pt>
                <c:pt idx="11441">
                  <c:v>3.6889349999999999E-8</c:v>
                </c:pt>
                <c:pt idx="11442">
                  <c:v>3.6892479999999998E-8</c:v>
                </c:pt>
                <c:pt idx="11443">
                  <c:v>3.68956E-8</c:v>
                </c:pt>
                <c:pt idx="11444">
                  <c:v>3.6898729999999998E-8</c:v>
                </c:pt>
                <c:pt idx="11445">
                  <c:v>3.690185E-8</c:v>
                </c:pt>
                <c:pt idx="11446">
                  <c:v>3.6904979999999999E-8</c:v>
                </c:pt>
                <c:pt idx="11447">
                  <c:v>3.6908100000000001E-8</c:v>
                </c:pt>
                <c:pt idx="11448">
                  <c:v>3.6911229999999999E-8</c:v>
                </c:pt>
                <c:pt idx="11449">
                  <c:v>3.6914350000000001E-8</c:v>
                </c:pt>
                <c:pt idx="11450">
                  <c:v>3.691748E-8</c:v>
                </c:pt>
                <c:pt idx="11451">
                  <c:v>3.6920600000000002E-8</c:v>
                </c:pt>
                <c:pt idx="11452">
                  <c:v>3.692373E-8</c:v>
                </c:pt>
                <c:pt idx="11453">
                  <c:v>3.6926850000000002E-8</c:v>
                </c:pt>
                <c:pt idx="11454">
                  <c:v>3.6929980000000001E-8</c:v>
                </c:pt>
                <c:pt idx="11455">
                  <c:v>3.6933100000000003E-8</c:v>
                </c:pt>
                <c:pt idx="11456">
                  <c:v>3.6936230000000001E-8</c:v>
                </c:pt>
                <c:pt idx="11457">
                  <c:v>3.6939350000000003E-8</c:v>
                </c:pt>
                <c:pt idx="11458">
                  <c:v>3.6942480000000002E-8</c:v>
                </c:pt>
                <c:pt idx="11459">
                  <c:v>3.6945599999999997E-8</c:v>
                </c:pt>
                <c:pt idx="11460">
                  <c:v>3.6948730000000002E-8</c:v>
                </c:pt>
                <c:pt idx="11461">
                  <c:v>3.6951849999999997E-8</c:v>
                </c:pt>
                <c:pt idx="11462">
                  <c:v>3.6954980000000003E-8</c:v>
                </c:pt>
                <c:pt idx="11463">
                  <c:v>3.6958099999999998E-8</c:v>
                </c:pt>
                <c:pt idx="11464">
                  <c:v>3.6961230000000003E-8</c:v>
                </c:pt>
                <c:pt idx="11465">
                  <c:v>3.6964349999999998E-8</c:v>
                </c:pt>
                <c:pt idx="11466">
                  <c:v>3.6967479999999997E-8</c:v>
                </c:pt>
                <c:pt idx="11467">
                  <c:v>3.6970599999999999E-8</c:v>
                </c:pt>
                <c:pt idx="11468">
                  <c:v>3.6973729999999997E-8</c:v>
                </c:pt>
                <c:pt idx="11469">
                  <c:v>3.6976849999999999E-8</c:v>
                </c:pt>
                <c:pt idx="11470">
                  <c:v>3.6979979999999998E-8</c:v>
                </c:pt>
                <c:pt idx="11471">
                  <c:v>3.69831E-8</c:v>
                </c:pt>
                <c:pt idx="11472">
                  <c:v>3.6986229999999998E-8</c:v>
                </c:pt>
                <c:pt idx="11473">
                  <c:v>3.698935E-8</c:v>
                </c:pt>
                <c:pt idx="11474">
                  <c:v>3.6992479999999999E-8</c:v>
                </c:pt>
                <c:pt idx="11475">
                  <c:v>3.6995600000000001E-8</c:v>
                </c:pt>
                <c:pt idx="11476">
                  <c:v>3.6998729999999999E-8</c:v>
                </c:pt>
                <c:pt idx="11477">
                  <c:v>3.7001850000000001E-8</c:v>
                </c:pt>
                <c:pt idx="11478">
                  <c:v>3.700498E-8</c:v>
                </c:pt>
                <c:pt idx="11479">
                  <c:v>3.7008100000000002E-8</c:v>
                </c:pt>
                <c:pt idx="11480">
                  <c:v>3.701123E-8</c:v>
                </c:pt>
                <c:pt idx="11481">
                  <c:v>3.7014350000000002E-8</c:v>
                </c:pt>
                <c:pt idx="11482">
                  <c:v>3.7017480000000001E-8</c:v>
                </c:pt>
                <c:pt idx="11483">
                  <c:v>3.7020600000000003E-8</c:v>
                </c:pt>
                <c:pt idx="11484">
                  <c:v>3.7023730000000001E-8</c:v>
                </c:pt>
                <c:pt idx="11485">
                  <c:v>3.7026850000000003E-8</c:v>
                </c:pt>
                <c:pt idx="11486">
                  <c:v>3.7029980000000002E-8</c:v>
                </c:pt>
                <c:pt idx="11487">
                  <c:v>3.7033099999999997E-8</c:v>
                </c:pt>
                <c:pt idx="11488">
                  <c:v>3.7036230000000002E-8</c:v>
                </c:pt>
                <c:pt idx="11489">
                  <c:v>3.7039349999999997E-8</c:v>
                </c:pt>
                <c:pt idx="11490">
                  <c:v>3.7042480000000003E-8</c:v>
                </c:pt>
                <c:pt idx="11491">
                  <c:v>3.7045599999999998E-8</c:v>
                </c:pt>
                <c:pt idx="11492">
                  <c:v>3.7048730000000003E-8</c:v>
                </c:pt>
                <c:pt idx="11493">
                  <c:v>3.7051849999999998E-8</c:v>
                </c:pt>
                <c:pt idx="11494">
                  <c:v>3.7054979999999997E-8</c:v>
                </c:pt>
                <c:pt idx="11495">
                  <c:v>3.7058099999999999E-8</c:v>
                </c:pt>
                <c:pt idx="11496">
                  <c:v>3.7061229999999997E-8</c:v>
                </c:pt>
                <c:pt idx="11497">
                  <c:v>3.7064349999999999E-8</c:v>
                </c:pt>
                <c:pt idx="11498">
                  <c:v>3.7067479999999998E-8</c:v>
                </c:pt>
                <c:pt idx="11499">
                  <c:v>3.70706E-8</c:v>
                </c:pt>
                <c:pt idx="11500">
                  <c:v>3.7073729999999998E-8</c:v>
                </c:pt>
                <c:pt idx="11501">
                  <c:v>3.707685E-8</c:v>
                </c:pt>
                <c:pt idx="11502">
                  <c:v>3.7079979999999999E-8</c:v>
                </c:pt>
                <c:pt idx="11503">
                  <c:v>3.7083100000000001E-8</c:v>
                </c:pt>
                <c:pt idx="11504">
                  <c:v>3.7086229999999999E-8</c:v>
                </c:pt>
                <c:pt idx="11505">
                  <c:v>3.7089350000000001E-8</c:v>
                </c:pt>
                <c:pt idx="11506">
                  <c:v>3.709248E-8</c:v>
                </c:pt>
                <c:pt idx="11507">
                  <c:v>3.7095600000000002E-8</c:v>
                </c:pt>
                <c:pt idx="11508">
                  <c:v>3.709873E-8</c:v>
                </c:pt>
                <c:pt idx="11509">
                  <c:v>3.7101850000000002E-8</c:v>
                </c:pt>
                <c:pt idx="11510">
                  <c:v>3.7104980000000001E-8</c:v>
                </c:pt>
                <c:pt idx="11511">
                  <c:v>3.7108100000000003E-8</c:v>
                </c:pt>
                <c:pt idx="11512">
                  <c:v>3.7111230000000001E-8</c:v>
                </c:pt>
                <c:pt idx="11513">
                  <c:v>3.7114350000000003E-8</c:v>
                </c:pt>
                <c:pt idx="11514">
                  <c:v>3.7117480000000002E-8</c:v>
                </c:pt>
                <c:pt idx="11515">
                  <c:v>3.7120599999999997E-8</c:v>
                </c:pt>
                <c:pt idx="11516">
                  <c:v>3.7123730000000002E-8</c:v>
                </c:pt>
                <c:pt idx="11517">
                  <c:v>3.7126849999999997E-8</c:v>
                </c:pt>
                <c:pt idx="11518">
                  <c:v>3.7129980000000003E-8</c:v>
                </c:pt>
                <c:pt idx="11519">
                  <c:v>3.7133099999999998E-8</c:v>
                </c:pt>
                <c:pt idx="11520">
                  <c:v>3.7136230000000003E-8</c:v>
                </c:pt>
                <c:pt idx="11521">
                  <c:v>3.7139349999999998E-8</c:v>
                </c:pt>
                <c:pt idx="11522">
                  <c:v>3.7142479999999997E-8</c:v>
                </c:pt>
                <c:pt idx="11523">
                  <c:v>3.7145599999999999E-8</c:v>
                </c:pt>
                <c:pt idx="11524">
                  <c:v>3.7148729999999997E-8</c:v>
                </c:pt>
                <c:pt idx="11525">
                  <c:v>3.7151849999999999E-8</c:v>
                </c:pt>
                <c:pt idx="11526">
                  <c:v>3.7154979999999998E-8</c:v>
                </c:pt>
                <c:pt idx="11527">
                  <c:v>3.71581E-8</c:v>
                </c:pt>
                <c:pt idx="11528">
                  <c:v>3.7161229999999998E-8</c:v>
                </c:pt>
                <c:pt idx="11529">
                  <c:v>3.716435E-8</c:v>
                </c:pt>
                <c:pt idx="11530">
                  <c:v>3.7167479999999999E-8</c:v>
                </c:pt>
                <c:pt idx="11531">
                  <c:v>3.7170600000000001E-8</c:v>
                </c:pt>
                <c:pt idx="11532">
                  <c:v>3.7173729999999999E-8</c:v>
                </c:pt>
                <c:pt idx="11533">
                  <c:v>3.7176850000000001E-8</c:v>
                </c:pt>
                <c:pt idx="11534">
                  <c:v>3.717998E-8</c:v>
                </c:pt>
                <c:pt idx="11535">
                  <c:v>3.7183100000000002E-8</c:v>
                </c:pt>
                <c:pt idx="11536">
                  <c:v>3.718623E-8</c:v>
                </c:pt>
                <c:pt idx="11537">
                  <c:v>3.7189350000000002E-8</c:v>
                </c:pt>
                <c:pt idx="11538">
                  <c:v>3.7192480000000001E-8</c:v>
                </c:pt>
                <c:pt idx="11539">
                  <c:v>3.7195600000000003E-8</c:v>
                </c:pt>
                <c:pt idx="11540">
                  <c:v>3.7198730000000001E-8</c:v>
                </c:pt>
                <c:pt idx="11541">
                  <c:v>3.7201850000000003E-8</c:v>
                </c:pt>
                <c:pt idx="11542">
                  <c:v>3.7204980000000002E-8</c:v>
                </c:pt>
                <c:pt idx="11543">
                  <c:v>3.7208099999999997E-8</c:v>
                </c:pt>
                <c:pt idx="11544">
                  <c:v>3.7211230000000002E-8</c:v>
                </c:pt>
                <c:pt idx="11545">
                  <c:v>3.7214349999999997E-8</c:v>
                </c:pt>
                <c:pt idx="11546">
                  <c:v>3.7217480000000002E-8</c:v>
                </c:pt>
                <c:pt idx="11547">
                  <c:v>3.7220599999999998E-8</c:v>
                </c:pt>
                <c:pt idx="11548">
                  <c:v>3.7223730000000003E-8</c:v>
                </c:pt>
                <c:pt idx="11549">
                  <c:v>3.7226849999999998E-8</c:v>
                </c:pt>
                <c:pt idx="11550">
                  <c:v>3.7229979999999997E-8</c:v>
                </c:pt>
                <c:pt idx="11551">
                  <c:v>3.7233099999999999E-8</c:v>
                </c:pt>
                <c:pt idx="11552">
                  <c:v>3.7236229999999997E-8</c:v>
                </c:pt>
                <c:pt idx="11553">
                  <c:v>3.7239349999999999E-8</c:v>
                </c:pt>
                <c:pt idx="11554">
                  <c:v>3.7242479999999998E-8</c:v>
                </c:pt>
                <c:pt idx="11555">
                  <c:v>3.72456E-8</c:v>
                </c:pt>
                <c:pt idx="11556">
                  <c:v>3.7248729999999998E-8</c:v>
                </c:pt>
                <c:pt idx="11557">
                  <c:v>3.725185E-8</c:v>
                </c:pt>
                <c:pt idx="11558">
                  <c:v>3.7254979999999999E-8</c:v>
                </c:pt>
                <c:pt idx="11559">
                  <c:v>3.7258100000000001E-8</c:v>
                </c:pt>
                <c:pt idx="11560">
                  <c:v>3.7261229999999999E-8</c:v>
                </c:pt>
                <c:pt idx="11561">
                  <c:v>3.7264350000000001E-8</c:v>
                </c:pt>
                <c:pt idx="11562">
                  <c:v>3.726748E-8</c:v>
                </c:pt>
                <c:pt idx="11563">
                  <c:v>3.7270600000000002E-8</c:v>
                </c:pt>
                <c:pt idx="11564">
                  <c:v>3.727373E-8</c:v>
                </c:pt>
                <c:pt idx="11565">
                  <c:v>3.7276850000000002E-8</c:v>
                </c:pt>
                <c:pt idx="11566">
                  <c:v>3.7279980000000001E-8</c:v>
                </c:pt>
                <c:pt idx="11567">
                  <c:v>3.7283100000000002E-8</c:v>
                </c:pt>
                <c:pt idx="11568">
                  <c:v>3.7286230000000001E-8</c:v>
                </c:pt>
                <c:pt idx="11569">
                  <c:v>3.7289350000000003E-8</c:v>
                </c:pt>
                <c:pt idx="11570">
                  <c:v>3.7292480000000001E-8</c:v>
                </c:pt>
                <c:pt idx="11571">
                  <c:v>3.7295599999999997E-8</c:v>
                </c:pt>
                <c:pt idx="11572">
                  <c:v>3.7298730000000002E-8</c:v>
                </c:pt>
                <c:pt idx="11573">
                  <c:v>3.7301849999999997E-8</c:v>
                </c:pt>
                <c:pt idx="11574">
                  <c:v>3.7304980000000002E-8</c:v>
                </c:pt>
                <c:pt idx="11575">
                  <c:v>3.7308099999999998E-8</c:v>
                </c:pt>
                <c:pt idx="11576">
                  <c:v>3.7311230000000003E-8</c:v>
                </c:pt>
                <c:pt idx="11577">
                  <c:v>3.7314349999999998E-8</c:v>
                </c:pt>
                <c:pt idx="11578">
                  <c:v>3.7317479999999997E-8</c:v>
                </c:pt>
                <c:pt idx="11579">
                  <c:v>3.7320599999999999E-8</c:v>
                </c:pt>
                <c:pt idx="11580">
                  <c:v>3.7323729999999997E-8</c:v>
                </c:pt>
                <c:pt idx="11581">
                  <c:v>3.7326849999999999E-8</c:v>
                </c:pt>
                <c:pt idx="11582">
                  <c:v>3.7329979999999998E-8</c:v>
                </c:pt>
                <c:pt idx="11583">
                  <c:v>3.73331E-8</c:v>
                </c:pt>
                <c:pt idx="11584">
                  <c:v>3.7336229999999998E-8</c:v>
                </c:pt>
                <c:pt idx="11585">
                  <c:v>3.733935E-8</c:v>
                </c:pt>
                <c:pt idx="11586">
                  <c:v>3.7342479999999999E-8</c:v>
                </c:pt>
                <c:pt idx="11587">
                  <c:v>3.7345600000000001E-8</c:v>
                </c:pt>
                <c:pt idx="11588">
                  <c:v>3.7348729999999999E-8</c:v>
                </c:pt>
                <c:pt idx="11589">
                  <c:v>3.7351850000000001E-8</c:v>
                </c:pt>
                <c:pt idx="11590">
                  <c:v>3.735498E-8</c:v>
                </c:pt>
                <c:pt idx="11591">
                  <c:v>3.7358100000000002E-8</c:v>
                </c:pt>
                <c:pt idx="11592">
                  <c:v>3.736123E-8</c:v>
                </c:pt>
                <c:pt idx="11593">
                  <c:v>3.7364350000000002E-8</c:v>
                </c:pt>
                <c:pt idx="11594">
                  <c:v>3.7367480000000001E-8</c:v>
                </c:pt>
                <c:pt idx="11595">
                  <c:v>3.7370600000000002E-8</c:v>
                </c:pt>
                <c:pt idx="11596">
                  <c:v>3.7373730000000001E-8</c:v>
                </c:pt>
                <c:pt idx="11597">
                  <c:v>3.7376850000000003E-8</c:v>
                </c:pt>
                <c:pt idx="11598">
                  <c:v>3.7379980000000001E-8</c:v>
                </c:pt>
                <c:pt idx="11599">
                  <c:v>3.7383099999999997E-8</c:v>
                </c:pt>
                <c:pt idx="11600">
                  <c:v>3.7386230000000002E-8</c:v>
                </c:pt>
                <c:pt idx="11601">
                  <c:v>3.7389349999999997E-8</c:v>
                </c:pt>
                <c:pt idx="11602">
                  <c:v>3.7392480000000002E-8</c:v>
                </c:pt>
                <c:pt idx="11603">
                  <c:v>3.7395599999999998E-8</c:v>
                </c:pt>
                <c:pt idx="11604">
                  <c:v>3.7398730000000003E-8</c:v>
                </c:pt>
                <c:pt idx="11605">
                  <c:v>3.7401849999999998E-8</c:v>
                </c:pt>
                <c:pt idx="11606">
                  <c:v>3.7404979999999997E-8</c:v>
                </c:pt>
                <c:pt idx="11607">
                  <c:v>3.7408099999999999E-8</c:v>
                </c:pt>
                <c:pt idx="11608">
                  <c:v>3.7411229999999997E-8</c:v>
                </c:pt>
                <c:pt idx="11609">
                  <c:v>3.7414349999999999E-8</c:v>
                </c:pt>
                <c:pt idx="11610">
                  <c:v>3.7417479999999998E-8</c:v>
                </c:pt>
                <c:pt idx="11611">
                  <c:v>3.74206E-8</c:v>
                </c:pt>
                <c:pt idx="11612">
                  <c:v>3.7423729999999998E-8</c:v>
                </c:pt>
                <c:pt idx="11613">
                  <c:v>3.742685E-8</c:v>
                </c:pt>
                <c:pt idx="11614">
                  <c:v>3.7429979999999999E-8</c:v>
                </c:pt>
                <c:pt idx="11615">
                  <c:v>3.7433100000000001E-8</c:v>
                </c:pt>
                <c:pt idx="11616">
                  <c:v>3.7436229999999999E-8</c:v>
                </c:pt>
                <c:pt idx="11617">
                  <c:v>3.7439350000000001E-8</c:v>
                </c:pt>
                <c:pt idx="11618">
                  <c:v>3.744248E-8</c:v>
                </c:pt>
                <c:pt idx="11619">
                  <c:v>3.7445600000000001E-8</c:v>
                </c:pt>
                <c:pt idx="11620">
                  <c:v>3.744873E-8</c:v>
                </c:pt>
                <c:pt idx="11621">
                  <c:v>3.7451850000000002E-8</c:v>
                </c:pt>
                <c:pt idx="11622">
                  <c:v>3.745498E-8</c:v>
                </c:pt>
                <c:pt idx="11623">
                  <c:v>3.7458100000000002E-8</c:v>
                </c:pt>
                <c:pt idx="11624">
                  <c:v>3.7461230000000001E-8</c:v>
                </c:pt>
                <c:pt idx="11625">
                  <c:v>3.7464350000000003E-8</c:v>
                </c:pt>
                <c:pt idx="11626">
                  <c:v>3.7467480000000001E-8</c:v>
                </c:pt>
                <c:pt idx="11627">
                  <c:v>3.7470599999999997E-8</c:v>
                </c:pt>
                <c:pt idx="11628">
                  <c:v>3.7473730000000002E-8</c:v>
                </c:pt>
                <c:pt idx="11629">
                  <c:v>3.7476849999999997E-8</c:v>
                </c:pt>
                <c:pt idx="11630">
                  <c:v>3.7479980000000002E-8</c:v>
                </c:pt>
                <c:pt idx="11631">
                  <c:v>3.7483099999999998E-8</c:v>
                </c:pt>
                <c:pt idx="11632">
                  <c:v>3.7486230000000003E-8</c:v>
                </c:pt>
                <c:pt idx="11633">
                  <c:v>3.7489349999999998E-8</c:v>
                </c:pt>
                <c:pt idx="11634">
                  <c:v>3.7492480000000003E-8</c:v>
                </c:pt>
                <c:pt idx="11635">
                  <c:v>3.7495599999999999E-8</c:v>
                </c:pt>
                <c:pt idx="11636">
                  <c:v>3.7498729999999997E-8</c:v>
                </c:pt>
                <c:pt idx="11637">
                  <c:v>3.7501849999999999E-8</c:v>
                </c:pt>
                <c:pt idx="11638">
                  <c:v>3.7504979999999998E-8</c:v>
                </c:pt>
                <c:pt idx="11639">
                  <c:v>3.75081E-8</c:v>
                </c:pt>
                <c:pt idx="11640">
                  <c:v>3.7511229999999998E-8</c:v>
                </c:pt>
                <c:pt idx="11641">
                  <c:v>3.751435E-8</c:v>
                </c:pt>
                <c:pt idx="11642">
                  <c:v>3.7517479999999999E-8</c:v>
                </c:pt>
                <c:pt idx="11643">
                  <c:v>3.75206E-8</c:v>
                </c:pt>
                <c:pt idx="11644">
                  <c:v>3.7523729999999999E-8</c:v>
                </c:pt>
                <c:pt idx="11645">
                  <c:v>3.7526850000000001E-8</c:v>
                </c:pt>
                <c:pt idx="11646">
                  <c:v>3.7529979999999999E-8</c:v>
                </c:pt>
                <c:pt idx="11647">
                  <c:v>3.7533100000000001E-8</c:v>
                </c:pt>
                <c:pt idx="11648">
                  <c:v>3.753623E-8</c:v>
                </c:pt>
                <c:pt idx="11649">
                  <c:v>3.7539350000000002E-8</c:v>
                </c:pt>
                <c:pt idx="11650">
                  <c:v>3.754248E-8</c:v>
                </c:pt>
                <c:pt idx="11651">
                  <c:v>3.7545600000000002E-8</c:v>
                </c:pt>
                <c:pt idx="11652">
                  <c:v>3.7548730000000001E-8</c:v>
                </c:pt>
                <c:pt idx="11653">
                  <c:v>3.7551850000000003E-8</c:v>
                </c:pt>
                <c:pt idx="11654">
                  <c:v>3.7554980000000001E-8</c:v>
                </c:pt>
                <c:pt idx="11655">
                  <c:v>3.7558100000000003E-8</c:v>
                </c:pt>
                <c:pt idx="11656">
                  <c:v>3.7561230000000002E-8</c:v>
                </c:pt>
                <c:pt idx="11657">
                  <c:v>3.7564349999999997E-8</c:v>
                </c:pt>
                <c:pt idx="11658">
                  <c:v>3.7567480000000002E-8</c:v>
                </c:pt>
                <c:pt idx="11659">
                  <c:v>3.7570599999999998E-8</c:v>
                </c:pt>
                <c:pt idx="11660">
                  <c:v>3.7573730000000003E-8</c:v>
                </c:pt>
                <c:pt idx="11661">
                  <c:v>3.7576849999999998E-8</c:v>
                </c:pt>
                <c:pt idx="11662">
                  <c:v>3.7579980000000003E-8</c:v>
                </c:pt>
                <c:pt idx="11663">
                  <c:v>3.7583099999999999E-8</c:v>
                </c:pt>
                <c:pt idx="11664">
                  <c:v>3.7586229999999997E-8</c:v>
                </c:pt>
                <c:pt idx="11665">
                  <c:v>3.7589349999999999E-8</c:v>
                </c:pt>
                <c:pt idx="11666">
                  <c:v>3.7592479999999998E-8</c:v>
                </c:pt>
                <c:pt idx="11667">
                  <c:v>3.75956E-8</c:v>
                </c:pt>
                <c:pt idx="11668">
                  <c:v>3.7598729999999998E-8</c:v>
                </c:pt>
                <c:pt idx="11669">
                  <c:v>3.760185E-8</c:v>
                </c:pt>
                <c:pt idx="11670">
                  <c:v>3.7604979999999998E-8</c:v>
                </c:pt>
                <c:pt idx="11671">
                  <c:v>3.76081E-8</c:v>
                </c:pt>
                <c:pt idx="11672">
                  <c:v>3.7611229999999999E-8</c:v>
                </c:pt>
                <c:pt idx="11673">
                  <c:v>3.7614350000000001E-8</c:v>
                </c:pt>
                <c:pt idx="11674">
                  <c:v>3.7617479999999999E-8</c:v>
                </c:pt>
                <c:pt idx="11675">
                  <c:v>3.7620600000000001E-8</c:v>
                </c:pt>
                <c:pt idx="11676">
                  <c:v>3.762373E-8</c:v>
                </c:pt>
                <c:pt idx="11677">
                  <c:v>3.7626850000000002E-8</c:v>
                </c:pt>
                <c:pt idx="11678">
                  <c:v>3.762998E-8</c:v>
                </c:pt>
                <c:pt idx="11679">
                  <c:v>3.7633100000000002E-8</c:v>
                </c:pt>
                <c:pt idx="11680">
                  <c:v>3.7636230000000001E-8</c:v>
                </c:pt>
                <c:pt idx="11681">
                  <c:v>3.7639350000000003E-8</c:v>
                </c:pt>
                <c:pt idx="11682">
                  <c:v>3.7642480000000001E-8</c:v>
                </c:pt>
                <c:pt idx="11683">
                  <c:v>3.7645600000000003E-8</c:v>
                </c:pt>
                <c:pt idx="11684">
                  <c:v>3.7648730000000002E-8</c:v>
                </c:pt>
                <c:pt idx="11685">
                  <c:v>3.7651849999999997E-8</c:v>
                </c:pt>
                <c:pt idx="11686">
                  <c:v>3.7654980000000002E-8</c:v>
                </c:pt>
                <c:pt idx="11687">
                  <c:v>3.7658099999999998E-8</c:v>
                </c:pt>
                <c:pt idx="11688">
                  <c:v>3.7661230000000003E-8</c:v>
                </c:pt>
                <c:pt idx="11689">
                  <c:v>3.7664349999999998E-8</c:v>
                </c:pt>
                <c:pt idx="11690">
                  <c:v>3.7667480000000003E-8</c:v>
                </c:pt>
                <c:pt idx="11691">
                  <c:v>3.7670599999999999E-8</c:v>
                </c:pt>
                <c:pt idx="11692">
                  <c:v>3.7673729999999997E-8</c:v>
                </c:pt>
                <c:pt idx="11693">
                  <c:v>3.7676849999999999E-8</c:v>
                </c:pt>
                <c:pt idx="11694">
                  <c:v>3.7679979999999998E-8</c:v>
                </c:pt>
                <c:pt idx="11695">
                  <c:v>3.7683099999999999E-8</c:v>
                </c:pt>
                <c:pt idx="11696">
                  <c:v>3.7686229999999998E-8</c:v>
                </c:pt>
                <c:pt idx="11697">
                  <c:v>3.768935E-8</c:v>
                </c:pt>
                <c:pt idx="11698">
                  <c:v>3.7692479999999998E-8</c:v>
                </c:pt>
                <c:pt idx="11699">
                  <c:v>3.76956E-8</c:v>
                </c:pt>
                <c:pt idx="11700">
                  <c:v>3.7698729999999999E-8</c:v>
                </c:pt>
                <c:pt idx="11701">
                  <c:v>3.7701850000000001E-8</c:v>
                </c:pt>
                <c:pt idx="11702">
                  <c:v>3.7704979999999999E-8</c:v>
                </c:pt>
                <c:pt idx="11703">
                  <c:v>3.7708100000000001E-8</c:v>
                </c:pt>
                <c:pt idx="11704">
                  <c:v>3.771123E-8</c:v>
                </c:pt>
                <c:pt idx="11705">
                  <c:v>3.7714350000000002E-8</c:v>
                </c:pt>
                <c:pt idx="11706">
                  <c:v>3.771748E-8</c:v>
                </c:pt>
                <c:pt idx="11707">
                  <c:v>3.7720600000000002E-8</c:v>
                </c:pt>
                <c:pt idx="11708">
                  <c:v>3.7723730000000001E-8</c:v>
                </c:pt>
                <c:pt idx="11709">
                  <c:v>3.7726850000000003E-8</c:v>
                </c:pt>
                <c:pt idx="11710">
                  <c:v>3.7729980000000001E-8</c:v>
                </c:pt>
                <c:pt idx="11711">
                  <c:v>3.7733100000000003E-8</c:v>
                </c:pt>
                <c:pt idx="11712">
                  <c:v>3.7736230000000002E-8</c:v>
                </c:pt>
                <c:pt idx="11713">
                  <c:v>3.7739349999999997E-8</c:v>
                </c:pt>
                <c:pt idx="11714">
                  <c:v>3.7742480000000002E-8</c:v>
                </c:pt>
                <c:pt idx="11715">
                  <c:v>3.7745599999999998E-8</c:v>
                </c:pt>
                <c:pt idx="11716">
                  <c:v>3.7748730000000003E-8</c:v>
                </c:pt>
                <c:pt idx="11717">
                  <c:v>3.7751849999999998E-8</c:v>
                </c:pt>
                <c:pt idx="11718">
                  <c:v>3.7754980000000003E-8</c:v>
                </c:pt>
                <c:pt idx="11719">
                  <c:v>3.7758099999999998E-8</c:v>
                </c:pt>
                <c:pt idx="11720">
                  <c:v>3.7761229999999997E-8</c:v>
                </c:pt>
                <c:pt idx="11721">
                  <c:v>3.7764349999999999E-8</c:v>
                </c:pt>
                <c:pt idx="11722">
                  <c:v>3.7767479999999997E-8</c:v>
                </c:pt>
                <c:pt idx="11723">
                  <c:v>3.7770599999999999E-8</c:v>
                </c:pt>
                <c:pt idx="11724">
                  <c:v>3.7773729999999998E-8</c:v>
                </c:pt>
                <c:pt idx="11725">
                  <c:v>3.777685E-8</c:v>
                </c:pt>
                <c:pt idx="11726">
                  <c:v>3.7779979999999998E-8</c:v>
                </c:pt>
                <c:pt idx="11727">
                  <c:v>3.77831E-8</c:v>
                </c:pt>
                <c:pt idx="11728">
                  <c:v>3.7786229999999999E-8</c:v>
                </c:pt>
                <c:pt idx="11729">
                  <c:v>3.7789350000000001E-8</c:v>
                </c:pt>
                <c:pt idx="11730">
                  <c:v>3.7792479999999999E-8</c:v>
                </c:pt>
                <c:pt idx="11731">
                  <c:v>3.7795600000000001E-8</c:v>
                </c:pt>
                <c:pt idx="11732">
                  <c:v>3.779873E-8</c:v>
                </c:pt>
                <c:pt idx="11733">
                  <c:v>3.7801850000000002E-8</c:v>
                </c:pt>
                <c:pt idx="11734">
                  <c:v>3.780498E-8</c:v>
                </c:pt>
                <c:pt idx="11735">
                  <c:v>3.7808100000000002E-8</c:v>
                </c:pt>
                <c:pt idx="11736">
                  <c:v>3.7811230000000001E-8</c:v>
                </c:pt>
                <c:pt idx="11737">
                  <c:v>3.7814350000000003E-8</c:v>
                </c:pt>
                <c:pt idx="11738">
                  <c:v>3.7817480000000001E-8</c:v>
                </c:pt>
                <c:pt idx="11739">
                  <c:v>3.7820600000000003E-8</c:v>
                </c:pt>
                <c:pt idx="11740">
                  <c:v>3.7823730000000002E-8</c:v>
                </c:pt>
                <c:pt idx="11741">
                  <c:v>3.7826849999999997E-8</c:v>
                </c:pt>
                <c:pt idx="11742">
                  <c:v>3.7829980000000002E-8</c:v>
                </c:pt>
                <c:pt idx="11743">
                  <c:v>3.7833099999999997E-8</c:v>
                </c:pt>
                <c:pt idx="11744">
                  <c:v>3.7836230000000003E-8</c:v>
                </c:pt>
                <c:pt idx="11745">
                  <c:v>3.7839349999999998E-8</c:v>
                </c:pt>
                <c:pt idx="11746">
                  <c:v>3.7842480000000003E-8</c:v>
                </c:pt>
                <c:pt idx="11747">
                  <c:v>3.7845599999999998E-8</c:v>
                </c:pt>
                <c:pt idx="11748">
                  <c:v>3.7848729999999997E-8</c:v>
                </c:pt>
                <c:pt idx="11749">
                  <c:v>3.7851849999999999E-8</c:v>
                </c:pt>
                <c:pt idx="11750">
                  <c:v>3.7854979999999997E-8</c:v>
                </c:pt>
                <c:pt idx="11751">
                  <c:v>3.7858099999999999E-8</c:v>
                </c:pt>
                <c:pt idx="11752">
                  <c:v>3.7861229999999998E-8</c:v>
                </c:pt>
                <c:pt idx="11753">
                  <c:v>3.786435E-8</c:v>
                </c:pt>
                <c:pt idx="11754">
                  <c:v>3.7867479999999998E-8</c:v>
                </c:pt>
                <c:pt idx="11755">
                  <c:v>3.78706E-8</c:v>
                </c:pt>
                <c:pt idx="11756">
                  <c:v>3.7873729999999999E-8</c:v>
                </c:pt>
                <c:pt idx="11757">
                  <c:v>3.7876850000000001E-8</c:v>
                </c:pt>
                <c:pt idx="11758">
                  <c:v>3.7879979999999999E-8</c:v>
                </c:pt>
                <c:pt idx="11759">
                  <c:v>3.7883100000000001E-8</c:v>
                </c:pt>
                <c:pt idx="11760">
                  <c:v>3.788623E-8</c:v>
                </c:pt>
                <c:pt idx="11761">
                  <c:v>3.7889350000000002E-8</c:v>
                </c:pt>
                <c:pt idx="11762">
                  <c:v>3.789248E-8</c:v>
                </c:pt>
                <c:pt idx="11763">
                  <c:v>3.7895600000000002E-8</c:v>
                </c:pt>
                <c:pt idx="11764">
                  <c:v>3.7898730000000001E-8</c:v>
                </c:pt>
                <c:pt idx="11765">
                  <c:v>3.7901850000000003E-8</c:v>
                </c:pt>
                <c:pt idx="11766">
                  <c:v>3.7904980000000001E-8</c:v>
                </c:pt>
                <c:pt idx="11767">
                  <c:v>3.7908100000000003E-8</c:v>
                </c:pt>
                <c:pt idx="11768">
                  <c:v>3.7911230000000002E-8</c:v>
                </c:pt>
                <c:pt idx="11769">
                  <c:v>3.7914349999999997E-8</c:v>
                </c:pt>
                <c:pt idx="11770">
                  <c:v>3.7917480000000002E-8</c:v>
                </c:pt>
                <c:pt idx="11771">
                  <c:v>3.7920599999999997E-8</c:v>
                </c:pt>
                <c:pt idx="11772">
                  <c:v>3.7923730000000003E-8</c:v>
                </c:pt>
                <c:pt idx="11773">
                  <c:v>3.7926849999999998E-8</c:v>
                </c:pt>
                <c:pt idx="11774">
                  <c:v>3.7929980000000003E-8</c:v>
                </c:pt>
                <c:pt idx="11775">
                  <c:v>3.7933099999999998E-8</c:v>
                </c:pt>
                <c:pt idx="11776">
                  <c:v>3.7936229999999997E-8</c:v>
                </c:pt>
                <c:pt idx="11777">
                  <c:v>3.7939349999999999E-8</c:v>
                </c:pt>
                <c:pt idx="11778">
                  <c:v>3.7942479999999997E-8</c:v>
                </c:pt>
                <c:pt idx="11779">
                  <c:v>3.7945599999999999E-8</c:v>
                </c:pt>
                <c:pt idx="11780">
                  <c:v>3.7948729999999998E-8</c:v>
                </c:pt>
                <c:pt idx="11781">
                  <c:v>3.795185E-8</c:v>
                </c:pt>
                <c:pt idx="11782">
                  <c:v>3.7954979999999998E-8</c:v>
                </c:pt>
                <c:pt idx="11783">
                  <c:v>3.79581E-8</c:v>
                </c:pt>
                <c:pt idx="11784">
                  <c:v>3.7961229999999999E-8</c:v>
                </c:pt>
                <c:pt idx="11785">
                  <c:v>3.7964350000000001E-8</c:v>
                </c:pt>
                <c:pt idx="11786">
                  <c:v>3.7967479999999999E-8</c:v>
                </c:pt>
                <c:pt idx="11787">
                  <c:v>3.7970600000000001E-8</c:v>
                </c:pt>
                <c:pt idx="11788">
                  <c:v>3.797373E-8</c:v>
                </c:pt>
                <c:pt idx="11789">
                  <c:v>3.7976850000000002E-8</c:v>
                </c:pt>
                <c:pt idx="11790">
                  <c:v>3.797998E-8</c:v>
                </c:pt>
                <c:pt idx="11791">
                  <c:v>3.7983100000000002E-8</c:v>
                </c:pt>
                <c:pt idx="11792">
                  <c:v>3.7986230000000001E-8</c:v>
                </c:pt>
                <c:pt idx="11793">
                  <c:v>3.7989350000000003E-8</c:v>
                </c:pt>
                <c:pt idx="11794">
                  <c:v>3.7992480000000001E-8</c:v>
                </c:pt>
                <c:pt idx="11795">
                  <c:v>3.7995600000000003E-8</c:v>
                </c:pt>
                <c:pt idx="11796">
                  <c:v>3.7998730000000002E-8</c:v>
                </c:pt>
                <c:pt idx="11797">
                  <c:v>3.8001849999999997E-8</c:v>
                </c:pt>
                <c:pt idx="11798">
                  <c:v>3.8004980000000002E-8</c:v>
                </c:pt>
                <c:pt idx="11799">
                  <c:v>3.8008099999999997E-8</c:v>
                </c:pt>
                <c:pt idx="11800">
                  <c:v>3.8011230000000003E-8</c:v>
                </c:pt>
                <c:pt idx="11801">
                  <c:v>3.8014349999999998E-8</c:v>
                </c:pt>
                <c:pt idx="11802">
                  <c:v>3.8017480000000003E-8</c:v>
                </c:pt>
                <c:pt idx="11803">
                  <c:v>3.8020599999999998E-8</c:v>
                </c:pt>
                <c:pt idx="11804">
                  <c:v>3.8023729999999997E-8</c:v>
                </c:pt>
                <c:pt idx="11805">
                  <c:v>3.8026849999999999E-8</c:v>
                </c:pt>
                <c:pt idx="11806">
                  <c:v>3.8029979999999997E-8</c:v>
                </c:pt>
                <c:pt idx="11807">
                  <c:v>3.8033099999999999E-8</c:v>
                </c:pt>
                <c:pt idx="11808">
                  <c:v>3.8036229999999998E-8</c:v>
                </c:pt>
                <c:pt idx="11809">
                  <c:v>3.803935E-8</c:v>
                </c:pt>
                <c:pt idx="11810">
                  <c:v>3.8042479999999998E-8</c:v>
                </c:pt>
                <c:pt idx="11811">
                  <c:v>3.80456E-8</c:v>
                </c:pt>
                <c:pt idx="11812">
                  <c:v>3.8048729999999999E-8</c:v>
                </c:pt>
                <c:pt idx="11813">
                  <c:v>3.8051850000000001E-8</c:v>
                </c:pt>
                <c:pt idx="11814">
                  <c:v>3.8054979999999999E-8</c:v>
                </c:pt>
                <c:pt idx="11815">
                  <c:v>3.8058100000000001E-8</c:v>
                </c:pt>
                <c:pt idx="11816">
                  <c:v>3.806123E-8</c:v>
                </c:pt>
                <c:pt idx="11817">
                  <c:v>3.8064350000000002E-8</c:v>
                </c:pt>
                <c:pt idx="11818">
                  <c:v>3.806748E-8</c:v>
                </c:pt>
                <c:pt idx="11819">
                  <c:v>3.8070600000000002E-8</c:v>
                </c:pt>
                <c:pt idx="11820">
                  <c:v>3.8073730000000001E-8</c:v>
                </c:pt>
                <c:pt idx="11821">
                  <c:v>3.8076850000000003E-8</c:v>
                </c:pt>
                <c:pt idx="11822">
                  <c:v>3.8079980000000001E-8</c:v>
                </c:pt>
                <c:pt idx="11823">
                  <c:v>3.8083100000000003E-8</c:v>
                </c:pt>
                <c:pt idx="11824">
                  <c:v>3.8086230000000002E-8</c:v>
                </c:pt>
                <c:pt idx="11825">
                  <c:v>3.8089349999999997E-8</c:v>
                </c:pt>
                <c:pt idx="11826">
                  <c:v>3.8092480000000002E-8</c:v>
                </c:pt>
                <c:pt idx="11827">
                  <c:v>3.8095599999999997E-8</c:v>
                </c:pt>
                <c:pt idx="11828">
                  <c:v>3.8098730000000003E-8</c:v>
                </c:pt>
                <c:pt idx="11829">
                  <c:v>3.8101849999999998E-8</c:v>
                </c:pt>
                <c:pt idx="11830">
                  <c:v>3.8104980000000003E-8</c:v>
                </c:pt>
                <c:pt idx="11831">
                  <c:v>3.8108099999999998E-8</c:v>
                </c:pt>
                <c:pt idx="11832">
                  <c:v>3.8111229999999997E-8</c:v>
                </c:pt>
                <c:pt idx="11833">
                  <c:v>3.8114349999999999E-8</c:v>
                </c:pt>
                <c:pt idx="11834">
                  <c:v>3.8117479999999997E-8</c:v>
                </c:pt>
                <c:pt idx="11835">
                  <c:v>3.8120599999999999E-8</c:v>
                </c:pt>
                <c:pt idx="11836">
                  <c:v>3.8123729999999998E-8</c:v>
                </c:pt>
                <c:pt idx="11837">
                  <c:v>3.812685E-8</c:v>
                </c:pt>
                <c:pt idx="11838">
                  <c:v>3.8129979999999998E-8</c:v>
                </c:pt>
                <c:pt idx="11839">
                  <c:v>3.81331E-8</c:v>
                </c:pt>
                <c:pt idx="11840">
                  <c:v>3.8136229999999999E-8</c:v>
                </c:pt>
                <c:pt idx="11841">
                  <c:v>3.8139350000000001E-8</c:v>
                </c:pt>
                <c:pt idx="11842">
                  <c:v>3.8142479999999999E-8</c:v>
                </c:pt>
                <c:pt idx="11843">
                  <c:v>3.8145600000000001E-8</c:v>
                </c:pt>
                <c:pt idx="11844">
                  <c:v>3.814873E-8</c:v>
                </c:pt>
                <c:pt idx="11845">
                  <c:v>3.8151850000000002E-8</c:v>
                </c:pt>
                <c:pt idx="11846">
                  <c:v>3.815498E-8</c:v>
                </c:pt>
                <c:pt idx="11847">
                  <c:v>3.8158100000000002E-8</c:v>
                </c:pt>
                <c:pt idx="11848">
                  <c:v>3.8161230000000001E-8</c:v>
                </c:pt>
                <c:pt idx="11849">
                  <c:v>3.8164350000000003E-8</c:v>
                </c:pt>
                <c:pt idx="11850">
                  <c:v>3.8167480000000001E-8</c:v>
                </c:pt>
                <c:pt idx="11851">
                  <c:v>3.8170600000000003E-8</c:v>
                </c:pt>
                <c:pt idx="11852">
                  <c:v>3.8173730000000002E-8</c:v>
                </c:pt>
                <c:pt idx="11853">
                  <c:v>3.8176849999999997E-8</c:v>
                </c:pt>
                <c:pt idx="11854">
                  <c:v>3.8179980000000002E-8</c:v>
                </c:pt>
                <c:pt idx="11855">
                  <c:v>3.8183099999999997E-8</c:v>
                </c:pt>
                <c:pt idx="11856">
                  <c:v>3.8186230000000002E-8</c:v>
                </c:pt>
                <c:pt idx="11857">
                  <c:v>3.8189349999999998E-8</c:v>
                </c:pt>
                <c:pt idx="11858">
                  <c:v>3.8192480000000003E-8</c:v>
                </c:pt>
                <c:pt idx="11859">
                  <c:v>3.8195599999999998E-8</c:v>
                </c:pt>
                <c:pt idx="11860">
                  <c:v>3.8198729999999997E-8</c:v>
                </c:pt>
                <c:pt idx="11861">
                  <c:v>3.8201849999999999E-8</c:v>
                </c:pt>
                <c:pt idx="11862">
                  <c:v>3.8204979999999997E-8</c:v>
                </c:pt>
                <c:pt idx="11863">
                  <c:v>3.8208099999999999E-8</c:v>
                </c:pt>
                <c:pt idx="11864">
                  <c:v>3.8211229999999998E-8</c:v>
                </c:pt>
                <c:pt idx="11865">
                  <c:v>3.821435E-8</c:v>
                </c:pt>
                <c:pt idx="11866">
                  <c:v>3.8217479999999998E-8</c:v>
                </c:pt>
                <c:pt idx="11867">
                  <c:v>3.82206E-8</c:v>
                </c:pt>
                <c:pt idx="11868">
                  <c:v>3.8223729999999999E-8</c:v>
                </c:pt>
                <c:pt idx="11869">
                  <c:v>3.8226850000000001E-8</c:v>
                </c:pt>
                <c:pt idx="11870">
                  <c:v>3.8229979999999999E-8</c:v>
                </c:pt>
                <c:pt idx="11871">
                  <c:v>3.8233100000000001E-8</c:v>
                </c:pt>
                <c:pt idx="11872">
                  <c:v>3.823623E-8</c:v>
                </c:pt>
                <c:pt idx="11873">
                  <c:v>3.8239350000000002E-8</c:v>
                </c:pt>
                <c:pt idx="11874">
                  <c:v>3.824248E-8</c:v>
                </c:pt>
                <c:pt idx="11875">
                  <c:v>3.8245600000000002E-8</c:v>
                </c:pt>
                <c:pt idx="11876">
                  <c:v>3.8248730000000001E-8</c:v>
                </c:pt>
                <c:pt idx="11877">
                  <c:v>3.8251850000000002E-8</c:v>
                </c:pt>
                <c:pt idx="11878">
                  <c:v>3.8254980000000001E-8</c:v>
                </c:pt>
                <c:pt idx="11879">
                  <c:v>3.8258100000000003E-8</c:v>
                </c:pt>
                <c:pt idx="11880">
                  <c:v>3.8261230000000001E-8</c:v>
                </c:pt>
                <c:pt idx="11881">
                  <c:v>3.8264349999999997E-8</c:v>
                </c:pt>
                <c:pt idx="11882">
                  <c:v>3.8267480000000002E-8</c:v>
                </c:pt>
                <c:pt idx="11883">
                  <c:v>3.8270599999999997E-8</c:v>
                </c:pt>
                <c:pt idx="11884">
                  <c:v>3.8273730000000002E-8</c:v>
                </c:pt>
                <c:pt idx="11885">
                  <c:v>3.8276849999999998E-8</c:v>
                </c:pt>
                <c:pt idx="11886">
                  <c:v>3.8279980000000003E-8</c:v>
                </c:pt>
                <c:pt idx="11887">
                  <c:v>3.8283099999999998E-8</c:v>
                </c:pt>
                <c:pt idx="11888">
                  <c:v>3.8286229999999997E-8</c:v>
                </c:pt>
                <c:pt idx="11889">
                  <c:v>3.8289349999999999E-8</c:v>
                </c:pt>
                <c:pt idx="11890">
                  <c:v>3.8292479999999997E-8</c:v>
                </c:pt>
                <c:pt idx="11891">
                  <c:v>3.8295599999999999E-8</c:v>
                </c:pt>
                <c:pt idx="11892">
                  <c:v>3.8298729999999998E-8</c:v>
                </c:pt>
                <c:pt idx="11893">
                  <c:v>3.830185E-8</c:v>
                </c:pt>
                <c:pt idx="11894">
                  <c:v>3.8304979999999998E-8</c:v>
                </c:pt>
                <c:pt idx="11895">
                  <c:v>3.83081E-8</c:v>
                </c:pt>
                <c:pt idx="11896">
                  <c:v>3.8311229999999999E-8</c:v>
                </c:pt>
                <c:pt idx="11897">
                  <c:v>3.8314350000000001E-8</c:v>
                </c:pt>
                <c:pt idx="11898">
                  <c:v>3.8317479999999999E-8</c:v>
                </c:pt>
                <c:pt idx="11899">
                  <c:v>3.8320600000000001E-8</c:v>
                </c:pt>
                <c:pt idx="11900">
                  <c:v>3.832373E-8</c:v>
                </c:pt>
                <c:pt idx="11901">
                  <c:v>3.8326850000000002E-8</c:v>
                </c:pt>
                <c:pt idx="11902">
                  <c:v>3.832998E-8</c:v>
                </c:pt>
                <c:pt idx="11903">
                  <c:v>3.8333100000000002E-8</c:v>
                </c:pt>
                <c:pt idx="11904">
                  <c:v>3.833623E-8</c:v>
                </c:pt>
                <c:pt idx="11905">
                  <c:v>3.8339350000000002E-8</c:v>
                </c:pt>
                <c:pt idx="11906">
                  <c:v>3.8342480000000001E-8</c:v>
                </c:pt>
                <c:pt idx="11907">
                  <c:v>3.8345600000000003E-8</c:v>
                </c:pt>
                <c:pt idx="11908">
                  <c:v>3.8348730000000001E-8</c:v>
                </c:pt>
                <c:pt idx="11909">
                  <c:v>3.8351849999999997E-8</c:v>
                </c:pt>
                <c:pt idx="11910">
                  <c:v>3.8354980000000002E-8</c:v>
                </c:pt>
                <c:pt idx="11911">
                  <c:v>3.8358099999999997E-8</c:v>
                </c:pt>
                <c:pt idx="11912">
                  <c:v>3.8361230000000002E-8</c:v>
                </c:pt>
                <c:pt idx="11913">
                  <c:v>3.8364349999999998E-8</c:v>
                </c:pt>
                <c:pt idx="11914">
                  <c:v>3.8367480000000003E-8</c:v>
                </c:pt>
                <c:pt idx="11915">
                  <c:v>3.8370599999999998E-8</c:v>
                </c:pt>
                <c:pt idx="11916">
                  <c:v>3.8373729999999997E-8</c:v>
                </c:pt>
                <c:pt idx="11917">
                  <c:v>3.8376849999999999E-8</c:v>
                </c:pt>
                <c:pt idx="11918">
                  <c:v>3.8379979999999997E-8</c:v>
                </c:pt>
                <c:pt idx="11919">
                  <c:v>3.8383099999999999E-8</c:v>
                </c:pt>
                <c:pt idx="11920">
                  <c:v>3.8386229999999998E-8</c:v>
                </c:pt>
                <c:pt idx="11921">
                  <c:v>3.838935E-8</c:v>
                </c:pt>
                <c:pt idx="11922">
                  <c:v>3.8392479999999998E-8</c:v>
                </c:pt>
                <c:pt idx="11923">
                  <c:v>3.83956E-8</c:v>
                </c:pt>
                <c:pt idx="11924">
                  <c:v>3.8398729999999999E-8</c:v>
                </c:pt>
                <c:pt idx="11925">
                  <c:v>3.8401850000000001E-8</c:v>
                </c:pt>
                <c:pt idx="11926">
                  <c:v>3.8404979999999999E-8</c:v>
                </c:pt>
                <c:pt idx="11927">
                  <c:v>3.8408100000000001E-8</c:v>
                </c:pt>
                <c:pt idx="11928">
                  <c:v>3.841123E-8</c:v>
                </c:pt>
                <c:pt idx="11929">
                  <c:v>3.8414350000000001E-8</c:v>
                </c:pt>
                <c:pt idx="11930">
                  <c:v>3.841748E-8</c:v>
                </c:pt>
                <c:pt idx="11931">
                  <c:v>3.8420600000000002E-8</c:v>
                </c:pt>
                <c:pt idx="11932">
                  <c:v>3.842373E-8</c:v>
                </c:pt>
                <c:pt idx="11933">
                  <c:v>3.8426850000000002E-8</c:v>
                </c:pt>
                <c:pt idx="11934">
                  <c:v>3.8429980000000001E-8</c:v>
                </c:pt>
                <c:pt idx="11935">
                  <c:v>3.8433100000000003E-8</c:v>
                </c:pt>
                <c:pt idx="11936">
                  <c:v>3.8436230000000001E-8</c:v>
                </c:pt>
                <c:pt idx="11937">
                  <c:v>3.8439349999999997E-8</c:v>
                </c:pt>
                <c:pt idx="11938">
                  <c:v>3.8442480000000002E-8</c:v>
                </c:pt>
                <c:pt idx="11939">
                  <c:v>3.8445599999999997E-8</c:v>
                </c:pt>
                <c:pt idx="11940">
                  <c:v>3.8448730000000002E-8</c:v>
                </c:pt>
                <c:pt idx="11941">
                  <c:v>3.8451849999999998E-8</c:v>
                </c:pt>
                <c:pt idx="11942">
                  <c:v>3.8454980000000003E-8</c:v>
                </c:pt>
                <c:pt idx="11943">
                  <c:v>3.8458099999999998E-8</c:v>
                </c:pt>
                <c:pt idx="11944">
                  <c:v>3.8461230000000003E-8</c:v>
                </c:pt>
                <c:pt idx="11945">
                  <c:v>3.8464349999999999E-8</c:v>
                </c:pt>
                <c:pt idx="11946">
                  <c:v>3.8467479999999997E-8</c:v>
                </c:pt>
                <c:pt idx="11947">
                  <c:v>3.8470599999999999E-8</c:v>
                </c:pt>
                <c:pt idx="11948">
                  <c:v>3.8473729999999998E-8</c:v>
                </c:pt>
                <c:pt idx="11949">
                  <c:v>3.847685E-8</c:v>
                </c:pt>
                <c:pt idx="11950">
                  <c:v>3.8479979999999998E-8</c:v>
                </c:pt>
                <c:pt idx="11951">
                  <c:v>3.84831E-8</c:v>
                </c:pt>
                <c:pt idx="11952">
                  <c:v>3.8486229999999999E-8</c:v>
                </c:pt>
                <c:pt idx="11953">
                  <c:v>3.848935E-8</c:v>
                </c:pt>
                <c:pt idx="11954">
                  <c:v>3.8492479999999999E-8</c:v>
                </c:pt>
                <c:pt idx="11955">
                  <c:v>3.8495600000000001E-8</c:v>
                </c:pt>
                <c:pt idx="11956">
                  <c:v>3.8498729999999999E-8</c:v>
                </c:pt>
                <c:pt idx="11957">
                  <c:v>3.8501850000000001E-8</c:v>
                </c:pt>
                <c:pt idx="11958">
                  <c:v>3.850498E-8</c:v>
                </c:pt>
                <c:pt idx="11959">
                  <c:v>3.8508100000000002E-8</c:v>
                </c:pt>
                <c:pt idx="11960">
                  <c:v>3.851123E-8</c:v>
                </c:pt>
                <c:pt idx="11961">
                  <c:v>3.8514350000000002E-8</c:v>
                </c:pt>
                <c:pt idx="11962">
                  <c:v>3.8517480000000001E-8</c:v>
                </c:pt>
                <c:pt idx="11963">
                  <c:v>3.8520600000000003E-8</c:v>
                </c:pt>
                <c:pt idx="11964">
                  <c:v>3.8523730000000001E-8</c:v>
                </c:pt>
                <c:pt idx="11965">
                  <c:v>3.8526850000000003E-8</c:v>
                </c:pt>
                <c:pt idx="11966">
                  <c:v>3.8529980000000002E-8</c:v>
                </c:pt>
                <c:pt idx="11967">
                  <c:v>3.8533099999999997E-8</c:v>
                </c:pt>
                <c:pt idx="11968">
                  <c:v>3.8536230000000002E-8</c:v>
                </c:pt>
                <c:pt idx="11969">
                  <c:v>3.8539349999999998E-8</c:v>
                </c:pt>
                <c:pt idx="11970">
                  <c:v>3.8542480000000003E-8</c:v>
                </c:pt>
                <c:pt idx="11971">
                  <c:v>3.8545599999999998E-8</c:v>
                </c:pt>
                <c:pt idx="11972">
                  <c:v>3.8548730000000003E-8</c:v>
                </c:pt>
                <c:pt idx="11973">
                  <c:v>3.8551849999999999E-8</c:v>
                </c:pt>
                <c:pt idx="11974">
                  <c:v>3.8554979999999997E-8</c:v>
                </c:pt>
                <c:pt idx="11975">
                  <c:v>3.8558099999999999E-8</c:v>
                </c:pt>
                <c:pt idx="11976">
                  <c:v>3.8561229999999998E-8</c:v>
                </c:pt>
                <c:pt idx="11977">
                  <c:v>3.8564349999999999E-8</c:v>
                </c:pt>
                <c:pt idx="11978">
                  <c:v>3.8567479999999998E-8</c:v>
                </c:pt>
                <c:pt idx="11979">
                  <c:v>3.85706E-8</c:v>
                </c:pt>
                <c:pt idx="11980">
                  <c:v>3.8573729999999998E-8</c:v>
                </c:pt>
                <c:pt idx="11981">
                  <c:v>3.857685E-8</c:v>
                </c:pt>
                <c:pt idx="11982">
                  <c:v>3.8579979999999999E-8</c:v>
                </c:pt>
                <c:pt idx="11983">
                  <c:v>3.8583100000000001E-8</c:v>
                </c:pt>
                <c:pt idx="11984">
                  <c:v>3.8586229999999999E-8</c:v>
                </c:pt>
                <c:pt idx="11985">
                  <c:v>3.8589350000000001E-8</c:v>
                </c:pt>
                <c:pt idx="11986">
                  <c:v>3.859248E-8</c:v>
                </c:pt>
                <c:pt idx="11987">
                  <c:v>3.8595600000000002E-8</c:v>
                </c:pt>
                <c:pt idx="11988">
                  <c:v>3.859873E-8</c:v>
                </c:pt>
                <c:pt idx="11989">
                  <c:v>3.8601850000000002E-8</c:v>
                </c:pt>
                <c:pt idx="11990">
                  <c:v>3.8604980000000001E-8</c:v>
                </c:pt>
                <c:pt idx="11991">
                  <c:v>3.8608100000000003E-8</c:v>
                </c:pt>
                <c:pt idx="11992">
                  <c:v>3.8611230000000001E-8</c:v>
                </c:pt>
                <c:pt idx="11993">
                  <c:v>3.8614350000000003E-8</c:v>
                </c:pt>
                <c:pt idx="11994">
                  <c:v>3.8617480000000002E-8</c:v>
                </c:pt>
                <c:pt idx="11995">
                  <c:v>3.8620599999999997E-8</c:v>
                </c:pt>
                <c:pt idx="11996">
                  <c:v>3.8623730000000002E-8</c:v>
                </c:pt>
                <c:pt idx="11997">
                  <c:v>3.8626849999999998E-8</c:v>
                </c:pt>
                <c:pt idx="11998">
                  <c:v>3.8629980000000003E-8</c:v>
                </c:pt>
                <c:pt idx="11999">
                  <c:v>3.8633099999999998E-8</c:v>
                </c:pt>
                <c:pt idx="12000">
                  <c:v>3.8636230000000003E-8</c:v>
                </c:pt>
                <c:pt idx="12001">
                  <c:v>3.8639349999999999E-8</c:v>
                </c:pt>
                <c:pt idx="12002">
                  <c:v>3.8642479999999997E-8</c:v>
                </c:pt>
                <c:pt idx="12003">
                  <c:v>3.8645599999999999E-8</c:v>
                </c:pt>
                <c:pt idx="12004">
                  <c:v>3.8648729999999997E-8</c:v>
                </c:pt>
                <c:pt idx="12005">
                  <c:v>3.8651849999999999E-8</c:v>
                </c:pt>
                <c:pt idx="12006">
                  <c:v>3.8654979999999998E-8</c:v>
                </c:pt>
                <c:pt idx="12007">
                  <c:v>3.86581E-8</c:v>
                </c:pt>
                <c:pt idx="12008">
                  <c:v>3.8661229999999998E-8</c:v>
                </c:pt>
                <c:pt idx="12009">
                  <c:v>3.866435E-8</c:v>
                </c:pt>
                <c:pt idx="12010">
                  <c:v>3.8667479999999999E-8</c:v>
                </c:pt>
                <c:pt idx="12011">
                  <c:v>3.8670600000000001E-8</c:v>
                </c:pt>
                <c:pt idx="12012">
                  <c:v>3.8673729999999999E-8</c:v>
                </c:pt>
                <c:pt idx="12013">
                  <c:v>3.8676850000000001E-8</c:v>
                </c:pt>
                <c:pt idx="12014">
                  <c:v>3.867998E-8</c:v>
                </c:pt>
                <c:pt idx="12015">
                  <c:v>3.8683100000000002E-8</c:v>
                </c:pt>
                <c:pt idx="12016">
                  <c:v>3.868623E-8</c:v>
                </c:pt>
                <c:pt idx="12017">
                  <c:v>3.8689350000000002E-8</c:v>
                </c:pt>
                <c:pt idx="12018">
                  <c:v>3.8692480000000001E-8</c:v>
                </c:pt>
                <c:pt idx="12019">
                  <c:v>3.8695600000000003E-8</c:v>
                </c:pt>
                <c:pt idx="12020">
                  <c:v>3.8698730000000001E-8</c:v>
                </c:pt>
                <c:pt idx="12021">
                  <c:v>3.8701850000000003E-8</c:v>
                </c:pt>
                <c:pt idx="12022">
                  <c:v>3.8704980000000002E-8</c:v>
                </c:pt>
                <c:pt idx="12023">
                  <c:v>3.8708099999999997E-8</c:v>
                </c:pt>
                <c:pt idx="12024">
                  <c:v>3.8711230000000002E-8</c:v>
                </c:pt>
                <c:pt idx="12025">
                  <c:v>3.8714349999999998E-8</c:v>
                </c:pt>
                <c:pt idx="12026">
                  <c:v>3.8717480000000003E-8</c:v>
                </c:pt>
                <c:pt idx="12027">
                  <c:v>3.8720599999999998E-8</c:v>
                </c:pt>
                <c:pt idx="12028">
                  <c:v>3.8723730000000003E-8</c:v>
                </c:pt>
                <c:pt idx="12029">
                  <c:v>3.8726849999999998E-8</c:v>
                </c:pt>
                <c:pt idx="12030">
                  <c:v>3.8729979999999997E-8</c:v>
                </c:pt>
                <c:pt idx="12031">
                  <c:v>3.8733099999999999E-8</c:v>
                </c:pt>
                <c:pt idx="12032">
                  <c:v>3.8736229999999997E-8</c:v>
                </c:pt>
                <c:pt idx="12033">
                  <c:v>3.8739349999999999E-8</c:v>
                </c:pt>
                <c:pt idx="12034">
                  <c:v>3.8742479999999998E-8</c:v>
                </c:pt>
                <c:pt idx="12035">
                  <c:v>3.87456E-8</c:v>
                </c:pt>
                <c:pt idx="12036">
                  <c:v>3.8748729999999998E-8</c:v>
                </c:pt>
                <c:pt idx="12037">
                  <c:v>3.875185E-8</c:v>
                </c:pt>
                <c:pt idx="12038">
                  <c:v>3.8754979999999999E-8</c:v>
                </c:pt>
                <c:pt idx="12039">
                  <c:v>3.8758100000000001E-8</c:v>
                </c:pt>
                <c:pt idx="12040">
                  <c:v>3.8761229999999999E-8</c:v>
                </c:pt>
                <c:pt idx="12041">
                  <c:v>3.8764350000000001E-8</c:v>
                </c:pt>
                <c:pt idx="12042">
                  <c:v>3.876748E-8</c:v>
                </c:pt>
                <c:pt idx="12043">
                  <c:v>3.8770600000000002E-8</c:v>
                </c:pt>
                <c:pt idx="12044">
                  <c:v>3.877373E-8</c:v>
                </c:pt>
                <c:pt idx="12045">
                  <c:v>3.8776850000000002E-8</c:v>
                </c:pt>
                <c:pt idx="12046">
                  <c:v>3.8779980000000001E-8</c:v>
                </c:pt>
                <c:pt idx="12047">
                  <c:v>3.8783100000000003E-8</c:v>
                </c:pt>
                <c:pt idx="12048">
                  <c:v>3.8786230000000001E-8</c:v>
                </c:pt>
                <c:pt idx="12049">
                  <c:v>3.8789350000000003E-8</c:v>
                </c:pt>
                <c:pt idx="12050">
                  <c:v>3.8792480000000002E-8</c:v>
                </c:pt>
                <c:pt idx="12051">
                  <c:v>3.8795599999999997E-8</c:v>
                </c:pt>
                <c:pt idx="12052">
                  <c:v>3.8798730000000002E-8</c:v>
                </c:pt>
                <c:pt idx="12053">
                  <c:v>3.8801849999999997E-8</c:v>
                </c:pt>
                <c:pt idx="12054">
                  <c:v>3.8804980000000003E-8</c:v>
                </c:pt>
                <c:pt idx="12055">
                  <c:v>3.8808099999999998E-8</c:v>
                </c:pt>
                <c:pt idx="12056">
                  <c:v>3.8811230000000003E-8</c:v>
                </c:pt>
                <c:pt idx="12057">
                  <c:v>3.8814349999999998E-8</c:v>
                </c:pt>
                <c:pt idx="12058">
                  <c:v>3.8817479999999997E-8</c:v>
                </c:pt>
                <c:pt idx="12059">
                  <c:v>3.8820599999999999E-8</c:v>
                </c:pt>
                <c:pt idx="12060">
                  <c:v>3.8823729999999997E-8</c:v>
                </c:pt>
                <c:pt idx="12061">
                  <c:v>3.8826849999999999E-8</c:v>
                </c:pt>
                <c:pt idx="12062">
                  <c:v>3.8829979999999998E-8</c:v>
                </c:pt>
                <c:pt idx="12063">
                  <c:v>3.88331E-8</c:v>
                </c:pt>
                <c:pt idx="12064">
                  <c:v>3.8836229999999998E-8</c:v>
                </c:pt>
                <c:pt idx="12065">
                  <c:v>3.883935E-8</c:v>
                </c:pt>
                <c:pt idx="12066">
                  <c:v>3.8842479999999999E-8</c:v>
                </c:pt>
                <c:pt idx="12067">
                  <c:v>3.8845600000000001E-8</c:v>
                </c:pt>
                <c:pt idx="12068">
                  <c:v>3.8848729999999999E-8</c:v>
                </c:pt>
                <c:pt idx="12069">
                  <c:v>3.8851850000000001E-8</c:v>
                </c:pt>
                <c:pt idx="12070">
                  <c:v>3.885498E-8</c:v>
                </c:pt>
                <c:pt idx="12071">
                  <c:v>3.8858100000000002E-8</c:v>
                </c:pt>
                <c:pt idx="12072">
                  <c:v>3.886123E-8</c:v>
                </c:pt>
                <c:pt idx="12073">
                  <c:v>3.8864350000000002E-8</c:v>
                </c:pt>
                <c:pt idx="12074">
                  <c:v>3.8867480000000001E-8</c:v>
                </c:pt>
                <c:pt idx="12075">
                  <c:v>3.8870600000000003E-8</c:v>
                </c:pt>
                <c:pt idx="12076">
                  <c:v>3.8873730000000001E-8</c:v>
                </c:pt>
                <c:pt idx="12077">
                  <c:v>3.8876850000000003E-8</c:v>
                </c:pt>
                <c:pt idx="12078">
                  <c:v>3.8879980000000002E-8</c:v>
                </c:pt>
                <c:pt idx="12079">
                  <c:v>3.8883099999999997E-8</c:v>
                </c:pt>
                <c:pt idx="12080">
                  <c:v>3.8886230000000002E-8</c:v>
                </c:pt>
                <c:pt idx="12081">
                  <c:v>3.8889349999999997E-8</c:v>
                </c:pt>
                <c:pt idx="12082">
                  <c:v>3.8892480000000003E-8</c:v>
                </c:pt>
                <c:pt idx="12083">
                  <c:v>3.8895599999999998E-8</c:v>
                </c:pt>
                <c:pt idx="12084">
                  <c:v>3.8898730000000003E-8</c:v>
                </c:pt>
                <c:pt idx="12085">
                  <c:v>3.8901849999999998E-8</c:v>
                </c:pt>
                <c:pt idx="12086">
                  <c:v>3.8904979999999997E-8</c:v>
                </c:pt>
                <c:pt idx="12087">
                  <c:v>3.8908099999999999E-8</c:v>
                </c:pt>
                <c:pt idx="12088">
                  <c:v>3.8911229999999997E-8</c:v>
                </c:pt>
                <c:pt idx="12089">
                  <c:v>3.8914349999999999E-8</c:v>
                </c:pt>
                <c:pt idx="12090">
                  <c:v>3.8917479999999998E-8</c:v>
                </c:pt>
                <c:pt idx="12091">
                  <c:v>3.89206E-8</c:v>
                </c:pt>
                <c:pt idx="12092">
                  <c:v>3.8923729999999998E-8</c:v>
                </c:pt>
                <c:pt idx="12093">
                  <c:v>3.892685E-8</c:v>
                </c:pt>
                <c:pt idx="12094">
                  <c:v>3.8929979999999999E-8</c:v>
                </c:pt>
                <c:pt idx="12095">
                  <c:v>3.8933100000000001E-8</c:v>
                </c:pt>
                <c:pt idx="12096">
                  <c:v>3.8936229999999999E-8</c:v>
                </c:pt>
                <c:pt idx="12097">
                  <c:v>3.8939350000000001E-8</c:v>
                </c:pt>
                <c:pt idx="12098">
                  <c:v>3.894248E-8</c:v>
                </c:pt>
                <c:pt idx="12099">
                  <c:v>3.8945600000000002E-8</c:v>
                </c:pt>
                <c:pt idx="12100">
                  <c:v>3.894873E-8</c:v>
                </c:pt>
                <c:pt idx="12101">
                  <c:v>3.8951850000000002E-8</c:v>
                </c:pt>
                <c:pt idx="12102">
                  <c:v>3.8954980000000001E-8</c:v>
                </c:pt>
                <c:pt idx="12103">
                  <c:v>3.8958100000000003E-8</c:v>
                </c:pt>
                <c:pt idx="12104">
                  <c:v>3.8961230000000001E-8</c:v>
                </c:pt>
                <c:pt idx="12105">
                  <c:v>3.8964350000000003E-8</c:v>
                </c:pt>
                <c:pt idx="12106">
                  <c:v>3.8967480000000002E-8</c:v>
                </c:pt>
                <c:pt idx="12107">
                  <c:v>3.8970599999999997E-8</c:v>
                </c:pt>
                <c:pt idx="12108">
                  <c:v>3.8973730000000002E-8</c:v>
                </c:pt>
                <c:pt idx="12109">
                  <c:v>3.8976849999999997E-8</c:v>
                </c:pt>
                <c:pt idx="12110">
                  <c:v>3.8979980000000003E-8</c:v>
                </c:pt>
                <c:pt idx="12111">
                  <c:v>3.8983099999999998E-8</c:v>
                </c:pt>
                <c:pt idx="12112">
                  <c:v>3.8986230000000003E-8</c:v>
                </c:pt>
                <c:pt idx="12113">
                  <c:v>3.8989349999999998E-8</c:v>
                </c:pt>
                <c:pt idx="12114">
                  <c:v>3.8992479999999997E-8</c:v>
                </c:pt>
                <c:pt idx="12115">
                  <c:v>3.8995599999999999E-8</c:v>
                </c:pt>
                <c:pt idx="12116">
                  <c:v>3.8998729999999997E-8</c:v>
                </c:pt>
                <c:pt idx="12117">
                  <c:v>3.9001849999999999E-8</c:v>
                </c:pt>
                <c:pt idx="12118">
                  <c:v>3.9004979999999998E-8</c:v>
                </c:pt>
                <c:pt idx="12119">
                  <c:v>3.90081E-8</c:v>
                </c:pt>
                <c:pt idx="12120">
                  <c:v>3.9011229999999998E-8</c:v>
                </c:pt>
                <c:pt idx="12121">
                  <c:v>3.901435E-8</c:v>
                </c:pt>
                <c:pt idx="12122">
                  <c:v>3.9017479999999999E-8</c:v>
                </c:pt>
                <c:pt idx="12123">
                  <c:v>3.9020600000000001E-8</c:v>
                </c:pt>
                <c:pt idx="12124">
                  <c:v>3.9023729999999999E-8</c:v>
                </c:pt>
                <c:pt idx="12125">
                  <c:v>3.9026850000000001E-8</c:v>
                </c:pt>
                <c:pt idx="12126">
                  <c:v>3.902998E-8</c:v>
                </c:pt>
                <c:pt idx="12127">
                  <c:v>3.9033100000000002E-8</c:v>
                </c:pt>
                <c:pt idx="12128">
                  <c:v>3.903623E-8</c:v>
                </c:pt>
                <c:pt idx="12129">
                  <c:v>3.9039350000000002E-8</c:v>
                </c:pt>
                <c:pt idx="12130">
                  <c:v>3.9042480000000001E-8</c:v>
                </c:pt>
                <c:pt idx="12131">
                  <c:v>3.9045600000000003E-8</c:v>
                </c:pt>
                <c:pt idx="12132">
                  <c:v>3.9048730000000001E-8</c:v>
                </c:pt>
                <c:pt idx="12133">
                  <c:v>3.9051850000000003E-8</c:v>
                </c:pt>
                <c:pt idx="12134">
                  <c:v>3.9054980000000002E-8</c:v>
                </c:pt>
                <c:pt idx="12135">
                  <c:v>3.9058099999999997E-8</c:v>
                </c:pt>
                <c:pt idx="12136">
                  <c:v>3.9061230000000002E-8</c:v>
                </c:pt>
                <c:pt idx="12137">
                  <c:v>3.9064349999999997E-8</c:v>
                </c:pt>
                <c:pt idx="12138">
                  <c:v>3.9067480000000002E-8</c:v>
                </c:pt>
                <c:pt idx="12139">
                  <c:v>3.9070599999999998E-8</c:v>
                </c:pt>
                <c:pt idx="12140">
                  <c:v>3.9073730000000003E-8</c:v>
                </c:pt>
                <c:pt idx="12141">
                  <c:v>3.9076849999999998E-8</c:v>
                </c:pt>
                <c:pt idx="12142">
                  <c:v>3.9079979999999997E-8</c:v>
                </c:pt>
                <c:pt idx="12143">
                  <c:v>3.9083099999999999E-8</c:v>
                </c:pt>
                <c:pt idx="12144">
                  <c:v>3.9086229999999997E-8</c:v>
                </c:pt>
                <c:pt idx="12145">
                  <c:v>3.9089349999999999E-8</c:v>
                </c:pt>
                <c:pt idx="12146">
                  <c:v>3.9092479999999998E-8</c:v>
                </c:pt>
                <c:pt idx="12147">
                  <c:v>3.90956E-8</c:v>
                </c:pt>
                <c:pt idx="12148">
                  <c:v>3.9098729999999998E-8</c:v>
                </c:pt>
                <c:pt idx="12149">
                  <c:v>3.910185E-8</c:v>
                </c:pt>
                <c:pt idx="12150">
                  <c:v>3.9104979999999999E-8</c:v>
                </c:pt>
                <c:pt idx="12151">
                  <c:v>3.9108100000000001E-8</c:v>
                </c:pt>
                <c:pt idx="12152">
                  <c:v>3.9111229999999999E-8</c:v>
                </c:pt>
                <c:pt idx="12153">
                  <c:v>3.9114350000000001E-8</c:v>
                </c:pt>
                <c:pt idx="12154">
                  <c:v>3.911748E-8</c:v>
                </c:pt>
                <c:pt idx="12155">
                  <c:v>3.9120600000000002E-8</c:v>
                </c:pt>
                <c:pt idx="12156">
                  <c:v>3.912373E-8</c:v>
                </c:pt>
                <c:pt idx="12157">
                  <c:v>3.9126850000000002E-8</c:v>
                </c:pt>
                <c:pt idx="12158">
                  <c:v>3.9129980000000001E-8</c:v>
                </c:pt>
                <c:pt idx="12159">
                  <c:v>3.9133100000000003E-8</c:v>
                </c:pt>
                <c:pt idx="12160">
                  <c:v>3.9136230000000001E-8</c:v>
                </c:pt>
                <c:pt idx="12161">
                  <c:v>3.9139350000000003E-8</c:v>
                </c:pt>
                <c:pt idx="12162">
                  <c:v>3.9142480000000002E-8</c:v>
                </c:pt>
                <c:pt idx="12163">
                  <c:v>3.9145599999999997E-8</c:v>
                </c:pt>
                <c:pt idx="12164">
                  <c:v>3.9148730000000002E-8</c:v>
                </c:pt>
                <c:pt idx="12165">
                  <c:v>3.9151849999999997E-8</c:v>
                </c:pt>
                <c:pt idx="12166">
                  <c:v>3.9154980000000002E-8</c:v>
                </c:pt>
                <c:pt idx="12167">
                  <c:v>3.9158099999999998E-8</c:v>
                </c:pt>
                <c:pt idx="12168">
                  <c:v>3.9161230000000003E-8</c:v>
                </c:pt>
                <c:pt idx="12169">
                  <c:v>3.9164349999999998E-8</c:v>
                </c:pt>
                <c:pt idx="12170">
                  <c:v>3.9167479999999997E-8</c:v>
                </c:pt>
                <c:pt idx="12171">
                  <c:v>3.9170599999999999E-8</c:v>
                </c:pt>
                <c:pt idx="12172">
                  <c:v>3.9173729999999997E-8</c:v>
                </c:pt>
                <c:pt idx="12173">
                  <c:v>3.9176849999999999E-8</c:v>
                </c:pt>
                <c:pt idx="12174">
                  <c:v>3.9179979999999998E-8</c:v>
                </c:pt>
                <c:pt idx="12175">
                  <c:v>3.91831E-8</c:v>
                </c:pt>
                <c:pt idx="12176">
                  <c:v>3.9186229999999998E-8</c:v>
                </c:pt>
                <c:pt idx="12177">
                  <c:v>3.918935E-8</c:v>
                </c:pt>
                <c:pt idx="12178">
                  <c:v>3.9192479999999999E-8</c:v>
                </c:pt>
                <c:pt idx="12179">
                  <c:v>3.9195600000000001E-8</c:v>
                </c:pt>
                <c:pt idx="12180">
                  <c:v>3.9198729999999999E-8</c:v>
                </c:pt>
                <c:pt idx="12181">
                  <c:v>3.9201850000000001E-8</c:v>
                </c:pt>
                <c:pt idx="12182">
                  <c:v>3.920498E-8</c:v>
                </c:pt>
                <c:pt idx="12183">
                  <c:v>3.9208100000000002E-8</c:v>
                </c:pt>
                <c:pt idx="12184">
                  <c:v>3.921123E-8</c:v>
                </c:pt>
                <c:pt idx="12185">
                  <c:v>3.9214350000000002E-8</c:v>
                </c:pt>
                <c:pt idx="12186">
                  <c:v>3.9217480000000001E-8</c:v>
                </c:pt>
                <c:pt idx="12187">
                  <c:v>3.9220600000000002E-8</c:v>
                </c:pt>
                <c:pt idx="12188">
                  <c:v>3.9223730000000001E-8</c:v>
                </c:pt>
                <c:pt idx="12189">
                  <c:v>3.9226850000000003E-8</c:v>
                </c:pt>
                <c:pt idx="12190">
                  <c:v>3.9229980000000001E-8</c:v>
                </c:pt>
                <c:pt idx="12191">
                  <c:v>3.9233099999999997E-8</c:v>
                </c:pt>
                <c:pt idx="12192">
                  <c:v>3.9236230000000002E-8</c:v>
                </c:pt>
                <c:pt idx="12193">
                  <c:v>3.9239349999999997E-8</c:v>
                </c:pt>
                <c:pt idx="12194">
                  <c:v>3.9242480000000002E-8</c:v>
                </c:pt>
                <c:pt idx="12195">
                  <c:v>3.9245599999999998E-8</c:v>
                </c:pt>
                <c:pt idx="12196">
                  <c:v>3.9248730000000003E-8</c:v>
                </c:pt>
                <c:pt idx="12197">
                  <c:v>3.9251849999999998E-8</c:v>
                </c:pt>
                <c:pt idx="12198">
                  <c:v>3.9254979999999997E-8</c:v>
                </c:pt>
                <c:pt idx="12199">
                  <c:v>3.9258099999999999E-8</c:v>
                </c:pt>
                <c:pt idx="12200">
                  <c:v>3.9261229999999997E-8</c:v>
                </c:pt>
                <c:pt idx="12201">
                  <c:v>3.9264349999999999E-8</c:v>
                </c:pt>
                <c:pt idx="12202">
                  <c:v>3.9267479999999998E-8</c:v>
                </c:pt>
                <c:pt idx="12203">
                  <c:v>3.92706E-8</c:v>
                </c:pt>
                <c:pt idx="12204">
                  <c:v>3.9273729999999998E-8</c:v>
                </c:pt>
                <c:pt idx="12205">
                  <c:v>3.927685E-8</c:v>
                </c:pt>
                <c:pt idx="12206">
                  <c:v>3.9279979999999999E-8</c:v>
                </c:pt>
                <c:pt idx="12207">
                  <c:v>3.9283100000000001E-8</c:v>
                </c:pt>
                <c:pt idx="12208">
                  <c:v>3.9286229999999999E-8</c:v>
                </c:pt>
                <c:pt idx="12209">
                  <c:v>3.9289350000000001E-8</c:v>
                </c:pt>
                <c:pt idx="12210">
                  <c:v>3.929248E-8</c:v>
                </c:pt>
                <c:pt idx="12211">
                  <c:v>3.9295600000000001E-8</c:v>
                </c:pt>
                <c:pt idx="12212">
                  <c:v>3.929873E-8</c:v>
                </c:pt>
                <c:pt idx="12213">
                  <c:v>3.9301850000000002E-8</c:v>
                </c:pt>
                <c:pt idx="12214">
                  <c:v>3.930498E-8</c:v>
                </c:pt>
                <c:pt idx="12215">
                  <c:v>3.9308100000000002E-8</c:v>
                </c:pt>
                <c:pt idx="12216">
                  <c:v>3.9311230000000001E-8</c:v>
                </c:pt>
                <c:pt idx="12217">
                  <c:v>3.9314350000000003E-8</c:v>
                </c:pt>
                <c:pt idx="12218">
                  <c:v>3.9317480000000001E-8</c:v>
                </c:pt>
                <c:pt idx="12219">
                  <c:v>3.9320599999999997E-8</c:v>
                </c:pt>
                <c:pt idx="12220">
                  <c:v>3.9323730000000002E-8</c:v>
                </c:pt>
                <c:pt idx="12221">
                  <c:v>3.9326849999999997E-8</c:v>
                </c:pt>
                <c:pt idx="12222">
                  <c:v>3.9329980000000002E-8</c:v>
                </c:pt>
                <c:pt idx="12223">
                  <c:v>3.9333099999999998E-8</c:v>
                </c:pt>
                <c:pt idx="12224">
                  <c:v>3.9336230000000003E-8</c:v>
                </c:pt>
                <c:pt idx="12225">
                  <c:v>3.9339349999999998E-8</c:v>
                </c:pt>
                <c:pt idx="12226">
                  <c:v>3.9342480000000003E-8</c:v>
                </c:pt>
                <c:pt idx="12227">
                  <c:v>3.9345599999999999E-8</c:v>
                </c:pt>
                <c:pt idx="12228">
                  <c:v>3.9348729999999997E-8</c:v>
                </c:pt>
                <c:pt idx="12229">
                  <c:v>3.9351849999999999E-8</c:v>
                </c:pt>
                <c:pt idx="12230">
                  <c:v>3.9354979999999998E-8</c:v>
                </c:pt>
                <c:pt idx="12231">
                  <c:v>3.93581E-8</c:v>
                </c:pt>
                <c:pt idx="12232">
                  <c:v>3.9361229999999998E-8</c:v>
                </c:pt>
                <c:pt idx="12233">
                  <c:v>3.936435E-8</c:v>
                </c:pt>
                <c:pt idx="12234">
                  <c:v>3.9367479999999999E-8</c:v>
                </c:pt>
                <c:pt idx="12235">
                  <c:v>3.9370600000000001E-8</c:v>
                </c:pt>
                <c:pt idx="12236">
                  <c:v>3.9373729999999999E-8</c:v>
                </c:pt>
                <c:pt idx="12237">
                  <c:v>3.9376850000000001E-8</c:v>
                </c:pt>
                <c:pt idx="12238">
                  <c:v>3.9379979999999999E-8</c:v>
                </c:pt>
                <c:pt idx="12239">
                  <c:v>3.9383100000000001E-8</c:v>
                </c:pt>
                <c:pt idx="12240">
                  <c:v>3.938623E-8</c:v>
                </c:pt>
                <c:pt idx="12241">
                  <c:v>3.9389350000000002E-8</c:v>
                </c:pt>
                <c:pt idx="12242">
                  <c:v>3.939248E-8</c:v>
                </c:pt>
                <c:pt idx="12243">
                  <c:v>3.9395600000000002E-8</c:v>
                </c:pt>
                <c:pt idx="12244">
                  <c:v>3.9398730000000001E-8</c:v>
                </c:pt>
                <c:pt idx="12245">
                  <c:v>3.9401850000000003E-8</c:v>
                </c:pt>
                <c:pt idx="12246">
                  <c:v>3.9404980000000001E-8</c:v>
                </c:pt>
                <c:pt idx="12247">
                  <c:v>3.9408099999999997E-8</c:v>
                </c:pt>
                <c:pt idx="12248">
                  <c:v>3.9411230000000002E-8</c:v>
                </c:pt>
                <c:pt idx="12249">
                  <c:v>3.9414349999999997E-8</c:v>
                </c:pt>
                <c:pt idx="12250">
                  <c:v>3.9417480000000002E-8</c:v>
                </c:pt>
                <c:pt idx="12251">
                  <c:v>3.9420599999999998E-8</c:v>
                </c:pt>
                <c:pt idx="12252">
                  <c:v>3.9423730000000003E-8</c:v>
                </c:pt>
                <c:pt idx="12253">
                  <c:v>3.9426849999999998E-8</c:v>
                </c:pt>
                <c:pt idx="12254">
                  <c:v>3.9429980000000003E-8</c:v>
                </c:pt>
                <c:pt idx="12255">
                  <c:v>3.9433099999999999E-8</c:v>
                </c:pt>
                <c:pt idx="12256">
                  <c:v>3.9436229999999997E-8</c:v>
                </c:pt>
                <c:pt idx="12257">
                  <c:v>3.9439349999999999E-8</c:v>
                </c:pt>
                <c:pt idx="12258">
                  <c:v>3.9442479999999998E-8</c:v>
                </c:pt>
                <c:pt idx="12259">
                  <c:v>3.94456E-8</c:v>
                </c:pt>
                <c:pt idx="12260">
                  <c:v>3.9448729999999998E-8</c:v>
                </c:pt>
                <c:pt idx="12261">
                  <c:v>3.945185E-8</c:v>
                </c:pt>
                <c:pt idx="12262">
                  <c:v>3.9454979999999999E-8</c:v>
                </c:pt>
                <c:pt idx="12263">
                  <c:v>3.94581E-8</c:v>
                </c:pt>
                <c:pt idx="12264">
                  <c:v>3.9461229999999999E-8</c:v>
                </c:pt>
                <c:pt idx="12265">
                  <c:v>3.9464350000000001E-8</c:v>
                </c:pt>
                <c:pt idx="12266">
                  <c:v>3.9467479999999999E-8</c:v>
                </c:pt>
                <c:pt idx="12267">
                  <c:v>3.9470600000000001E-8</c:v>
                </c:pt>
                <c:pt idx="12268">
                  <c:v>3.947373E-8</c:v>
                </c:pt>
                <c:pt idx="12269">
                  <c:v>3.9476850000000002E-8</c:v>
                </c:pt>
                <c:pt idx="12270">
                  <c:v>3.947998E-8</c:v>
                </c:pt>
                <c:pt idx="12271">
                  <c:v>3.9483100000000002E-8</c:v>
                </c:pt>
                <c:pt idx="12272">
                  <c:v>3.9486230000000001E-8</c:v>
                </c:pt>
                <c:pt idx="12273">
                  <c:v>3.9489350000000003E-8</c:v>
                </c:pt>
                <c:pt idx="12274">
                  <c:v>3.9492480000000001E-8</c:v>
                </c:pt>
                <c:pt idx="12275">
                  <c:v>3.9495600000000003E-8</c:v>
                </c:pt>
                <c:pt idx="12276">
                  <c:v>3.9498730000000002E-8</c:v>
                </c:pt>
                <c:pt idx="12277">
                  <c:v>3.9501849999999997E-8</c:v>
                </c:pt>
                <c:pt idx="12278">
                  <c:v>3.9504980000000002E-8</c:v>
                </c:pt>
                <c:pt idx="12279">
                  <c:v>3.9508099999999998E-8</c:v>
                </c:pt>
                <c:pt idx="12280">
                  <c:v>3.9511230000000003E-8</c:v>
                </c:pt>
                <c:pt idx="12281">
                  <c:v>3.9514349999999998E-8</c:v>
                </c:pt>
                <c:pt idx="12282">
                  <c:v>3.9517480000000003E-8</c:v>
                </c:pt>
                <c:pt idx="12283">
                  <c:v>3.9520599999999999E-8</c:v>
                </c:pt>
                <c:pt idx="12284">
                  <c:v>3.9523729999999997E-8</c:v>
                </c:pt>
                <c:pt idx="12285">
                  <c:v>3.9526849999999999E-8</c:v>
                </c:pt>
                <c:pt idx="12286">
                  <c:v>3.9529979999999998E-8</c:v>
                </c:pt>
                <c:pt idx="12287">
                  <c:v>3.9533099999999999E-8</c:v>
                </c:pt>
                <c:pt idx="12288">
                  <c:v>3.9536229999999998E-8</c:v>
                </c:pt>
                <c:pt idx="12289">
                  <c:v>3.953935E-8</c:v>
                </c:pt>
                <c:pt idx="12290">
                  <c:v>3.9542479999999998E-8</c:v>
                </c:pt>
                <c:pt idx="12291">
                  <c:v>3.95456E-8</c:v>
                </c:pt>
                <c:pt idx="12292">
                  <c:v>3.9548729999999999E-8</c:v>
                </c:pt>
                <c:pt idx="12293">
                  <c:v>3.9551850000000001E-8</c:v>
                </c:pt>
                <c:pt idx="12294">
                  <c:v>3.9554979999999999E-8</c:v>
                </c:pt>
                <c:pt idx="12295">
                  <c:v>3.9558100000000001E-8</c:v>
                </c:pt>
                <c:pt idx="12296">
                  <c:v>3.956123E-8</c:v>
                </c:pt>
                <c:pt idx="12297">
                  <c:v>3.9564350000000002E-8</c:v>
                </c:pt>
                <c:pt idx="12298">
                  <c:v>3.956748E-8</c:v>
                </c:pt>
                <c:pt idx="12299">
                  <c:v>3.9570600000000002E-8</c:v>
                </c:pt>
                <c:pt idx="12300">
                  <c:v>3.9573730000000001E-8</c:v>
                </c:pt>
                <c:pt idx="12301">
                  <c:v>3.9576850000000003E-8</c:v>
                </c:pt>
                <c:pt idx="12302">
                  <c:v>3.9579980000000001E-8</c:v>
                </c:pt>
                <c:pt idx="12303">
                  <c:v>3.9583100000000003E-8</c:v>
                </c:pt>
                <c:pt idx="12304">
                  <c:v>3.9586230000000002E-8</c:v>
                </c:pt>
                <c:pt idx="12305">
                  <c:v>3.9589349999999997E-8</c:v>
                </c:pt>
                <c:pt idx="12306">
                  <c:v>3.9592480000000002E-8</c:v>
                </c:pt>
                <c:pt idx="12307">
                  <c:v>3.9595599999999998E-8</c:v>
                </c:pt>
                <c:pt idx="12308">
                  <c:v>3.9598730000000003E-8</c:v>
                </c:pt>
                <c:pt idx="12309">
                  <c:v>3.9601849999999998E-8</c:v>
                </c:pt>
                <c:pt idx="12310">
                  <c:v>3.9604980000000003E-8</c:v>
                </c:pt>
                <c:pt idx="12311">
                  <c:v>3.9608099999999998E-8</c:v>
                </c:pt>
                <c:pt idx="12312">
                  <c:v>3.9611229999999997E-8</c:v>
                </c:pt>
                <c:pt idx="12313">
                  <c:v>3.9614349999999999E-8</c:v>
                </c:pt>
                <c:pt idx="12314">
                  <c:v>3.9617479999999997E-8</c:v>
                </c:pt>
                <c:pt idx="12315">
                  <c:v>3.9620599999999999E-8</c:v>
                </c:pt>
                <c:pt idx="12316">
                  <c:v>3.9623729999999998E-8</c:v>
                </c:pt>
                <c:pt idx="12317">
                  <c:v>3.962685E-8</c:v>
                </c:pt>
                <c:pt idx="12318">
                  <c:v>3.9629979999999998E-8</c:v>
                </c:pt>
                <c:pt idx="12319">
                  <c:v>3.96331E-8</c:v>
                </c:pt>
                <c:pt idx="12320">
                  <c:v>3.9636229999999999E-8</c:v>
                </c:pt>
                <c:pt idx="12321">
                  <c:v>3.9639350000000001E-8</c:v>
                </c:pt>
                <c:pt idx="12322">
                  <c:v>3.9642479999999999E-8</c:v>
                </c:pt>
                <c:pt idx="12323">
                  <c:v>3.9645600000000001E-8</c:v>
                </c:pt>
                <c:pt idx="12324">
                  <c:v>3.964873E-8</c:v>
                </c:pt>
                <c:pt idx="12325">
                  <c:v>3.9651850000000002E-8</c:v>
                </c:pt>
                <c:pt idx="12326">
                  <c:v>3.965498E-8</c:v>
                </c:pt>
                <c:pt idx="12327">
                  <c:v>3.9658100000000002E-8</c:v>
                </c:pt>
                <c:pt idx="12328">
                  <c:v>3.9661230000000001E-8</c:v>
                </c:pt>
                <c:pt idx="12329">
                  <c:v>3.9664350000000003E-8</c:v>
                </c:pt>
                <c:pt idx="12330">
                  <c:v>3.9667480000000001E-8</c:v>
                </c:pt>
                <c:pt idx="12331">
                  <c:v>3.9670600000000003E-8</c:v>
                </c:pt>
                <c:pt idx="12332">
                  <c:v>3.9673730000000002E-8</c:v>
                </c:pt>
                <c:pt idx="12333">
                  <c:v>3.9676849999999997E-8</c:v>
                </c:pt>
                <c:pt idx="12334">
                  <c:v>3.9679980000000002E-8</c:v>
                </c:pt>
                <c:pt idx="12335">
                  <c:v>3.9683099999999998E-8</c:v>
                </c:pt>
                <c:pt idx="12336">
                  <c:v>3.9686230000000003E-8</c:v>
                </c:pt>
                <c:pt idx="12337">
                  <c:v>3.9689349999999998E-8</c:v>
                </c:pt>
                <c:pt idx="12338">
                  <c:v>3.9692480000000003E-8</c:v>
                </c:pt>
                <c:pt idx="12339">
                  <c:v>3.9695599999999998E-8</c:v>
                </c:pt>
                <c:pt idx="12340">
                  <c:v>3.9698729999999997E-8</c:v>
                </c:pt>
                <c:pt idx="12341">
                  <c:v>3.9701849999999999E-8</c:v>
                </c:pt>
                <c:pt idx="12342">
                  <c:v>3.9704979999999997E-8</c:v>
                </c:pt>
                <c:pt idx="12343">
                  <c:v>3.9708099999999999E-8</c:v>
                </c:pt>
                <c:pt idx="12344">
                  <c:v>3.9711229999999998E-8</c:v>
                </c:pt>
                <c:pt idx="12345">
                  <c:v>3.971435E-8</c:v>
                </c:pt>
                <c:pt idx="12346">
                  <c:v>3.9717479999999998E-8</c:v>
                </c:pt>
                <c:pt idx="12347">
                  <c:v>3.97206E-8</c:v>
                </c:pt>
                <c:pt idx="12348">
                  <c:v>3.9723729999999999E-8</c:v>
                </c:pt>
                <c:pt idx="12349">
                  <c:v>3.9726850000000001E-8</c:v>
                </c:pt>
                <c:pt idx="12350">
                  <c:v>3.9729979999999999E-8</c:v>
                </c:pt>
                <c:pt idx="12351">
                  <c:v>3.9733100000000001E-8</c:v>
                </c:pt>
                <c:pt idx="12352">
                  <c:v>3.973623E-8</c:v>
                </c:pt>
                <c:pt idx="12353">
                  <c:v>3.9739350000000002E-8</c:v>
                </c:pt>
                <c:pt idx="12354">
                  <c:v>3.974248E-8</c:v>
                </c:pt>
                <c:pt idx="12355">
                  <c:v>3.9745600000000002E-8</c:v>
                </c:pt>
                <c:pt idx="12356">
                  <c:v>3.9748730000000001E-8</c:v>
                </c:pt>
                <c:pt idx="12357">
                  <c:v>3.9751850000000003E-8</c:v>
                </c:pt>
                <c:pt idx="12358">
                  <c:v>3.9754980000000001E-8</c:v>
                </c:pt>
                <c:pt idx="12359">
                  <c:v>3.9758100000000003E-8</c:v>
                </c:pt>
                <c:pt idx="12360">
                  <c:v>3.9761230000000002E-8</c:v>
                </c:pt>
                <c:pt idx="12361">
                  <c:v>3.9764349999999997E-8</c:v>
                </c:pt>
                <c:pt idx="12362">
                  <c:v>3.9767480000000002E-8</c:v>
                </c:pt>
                <c:pt idx="12363">
                  <c:v>3.9770599999999997E-8</c:v>
                </c:pt>
                <c:pt idx="12364">
                  <c:v>3.9773730000000003E-8</c:v>
                </c:pt>
                <c:pt idx="12365">
                  <c:v>3.9776849999999998E-8</c:v>
                </c:pt>
                <c:pt idx="12366">
                  <c:v>3.9779980000000003E-8</c:v>
                </c:pt>
                <c:pt idx="12367">
                  <c:v>3.9783099999999998E-8</c:v>
                </c:pt>
                <c:pt idx="12368">
                  <c:v>3.9786229999999997E-8</c:v>
                </c:pt>
                <c:pt idx="12369">
                  <c:v>3.9789349999999999E-8</c:v>
                </c:pt>
                <c:pt idx="12370">
                  <c:v>3.9792479999999997E-8</c:v>
                </c:pt>
                <c:pt idx="12371">
                  <c:v>3.9795599999999999E-8</c:v>
                </c:pt>
                <c:pt idx="12372">
                  <c:v>3.9798729999999998E-8</c:v>
                </c:pt>
                <c:pt idx="12373">
                  <c:v>3.980185E-8</c:v>
                </c:pt>
                <c:pt idx="12374">
                  <c:v>3.9804979999999998E-8</c:v>
                </c:pt>
                <c:pt idx="12375">
                  <c:v>3.98081E-8</c:v>
                </c:pt>
                <c:pt idx="12376">
                  <c:v>3.9811229999999999E-8</c:v>
                </c:pt>
                <c:pt idx="12377">
                  <c:v>3.9814350000000001E-8</c:v>
                </c:pt>
                <c:pt idx="12378">
                  <c:v>3.9817479999999999E-8</c:v>
                </c:pt>
                <c:pt idx="12379">
                  <c:v>3.9820600000000001E-8</c:v>
                </c:pt>
                <c:pt idx="12380">
                  <c:v>3.982373E-8</c:v>
                </c:pt>
                <c:pt idx="12381">
                  <c:v>3.9826850000000002E-8</c:v>
                </c:pt>
                <c:pt idx="12382">
                  <c:v>3.982998E-8</c:v>
                </c:pt>
                <c:pt idx="12383">
                  <c:v>3.9833100000000002E-8</c:v>
                </c:pt>
                <c:pt idx="12384">
                  <c:v>3.9836230000000001E-8</c:v>
                </c:pt>
                <c:pt idx="12385">
                  <c:v>3.9839350000000003E-8</c:v>
                </c:pt>
                <c:pt idx="12386">
                  <c:v>3.9842480000000001E-8</c:v>
                </c:pt>
                <c:pt idx="12387">
                  <c:v>3.9845600000000003E-8</c:v>
                </c:pt>
                <c:pt idx="12388">
                  <c:v>3.9848730000000002E-8</c:v>
                </c:pt>
                <c:pt idx="12389">
                  <c:v>3.9851849999999997E-8</c:v>
                </c:pt>
                <c:pt idx="12390">
                  <c:v>3.9854980000000002E-8</c:v>
                </c:pt>
                <c:pt idx="12391">
                  <c:v>3.9858099999999997E-8</c:v>
                </c:pt>
                <c:pt idx="12392">
                  <c:v>3.9861230000000003E-8</c:v>
                </c:pt>
                <c:pt idx="12393">
                  <c:v>3.9864349999999998E-8</c:v>
                </c:pt>
                <c:pt idx="12394">
                  <c:v>3.9867480000000003E-8</c:v>
                </c:pt>
                <c:pt idx="12395">
                  <c:v>3.9870599999999998E-8</c:v>
                </c:pt>
                <c:pt idx="12396">
                  <c:v>3.9873729999999997E-8</c:v>
                </c:pt>
                <c:pt idx="12397">
                  <c:v>3.9876849999999999E-8</c:v>
                </c:pt>
                <c:pt idx="12398">
                  <c:v>3.9879979999999997E-8</c:v>
                </c:pt>
                <c:pt idx="12399">
                  <c:v>3.9883099999999999E-8</c:v>
                </c:pt>
                <c:pt idx="12400">
                  <c:v>3.9886229999999998E-8</c:v>
                </c:pt>
                <c:pt idx="12401">
                  <c:v>3.988935E-8</c:v>
                </c:pt>
                <c:pt idx="12402">
                  <c:v>3.9892479999999998E-8</c:v>
                </c:pt>
                <c:pt idx="12403">
                  <c:v>3.98956E-8</c:v>
                </c:pt>
                <c:pt idx="12404">
                  <c:v>3.9898729999999999E-8</c:v>
                </c:pt>
                <c:pt idx="12405">
                  <c:v>3.9901850000000001E-8</c:v>
                </c:pt>
                <c:pt idx="12406">
                  <c:v>3.9904979999999999E-8</c:v>
                </c:pt>
                <c:pt idx="12407">
                  <c:v>3.9908100000000001E-8</c:v>
                </c:pt>
                <c:pt idx="12408">
                  <c:v>3.991123E-8</c:v>
                </c:pt>
                <c:pt idx="12409">
                  <c:v>3.9914350000000002E-8</c:v>
                </c:pt>
                <c:pt idx="12410">
                  <c:v>3.991748E-8</c:v>
                </c:pt>
                <c:pt idx="12411">
                  <c:v>3.9920600000000002E-8</c:v>
                </c:pt>
                <c:pt idx="12412">
                  <c:v>3.9923730000000001E-8</c:v>
                </c:pt>
                <c:pt idx="12413">
                  <c:v>3.9926850000000003E-8</c:v>
                </c:pt>
                <c:pt idx="12414">
                  <c:v>3.9929980000000001E-8</c:v>
                </c:pt>
                <c:pt idx="12415">
                  <c:v>3.9933100000000003E-8</c:v>
                </c:pt>
                <c:pt idx="12416">
                  <c:v>3.9936230000000002E-8</c:v>
                </c:pt>
                <c:pt idx="12417">
                  <c:v>3.9939349999999997E-8</c:v>
                </c:pt>
                <c:pt idx="12418">
                  <c:v>3.9942480000000002E-8</c:v>
                </c:pt>
                <c:pt idx="12419">
                  <c:v>3.9945599999999997E-8</c:v>
                </c:pt>
                <c:pt idx="12420">
                  <c:v>3.9948730000000003E-8</c:v>
                </c:pt>
                <c:pt idx="12421">
                  <c:v>3.9951849999999998E-8</c:v>
                </c:pt>
                <c:pt idx="12422">
                  <c:v>3.9954980000000003E-8</c:v>
                </c:pt>
                <c:pt idx="12423">
                  <c:v>3.9958099999999998E-8</c:v>
                </c:pt>
                <c:pt idx="12424">
                  <c:v>3.9961229999999997E-8</c:v>
                </c:pt>
                <c:pt idx="12425">
                  <c:v>3.9964349999999999E-8</c:v>
                </c:pt>
                <c:pt idx="12426">
                  <c:v>3.9967479999999997E-8</c:v>
                </c:pt>
                <c:pt idx="12427">
                  <c:v>3.9970599999999999E-8</c:v>
                </c:pt>
                <c:pt idx="12428">
                  <c:v>3.9973729999999998E-8</c:v>
                </c:pt>
                <c:pt idx="12429">
                  <c:v>3.997685E-8</c:v>
                </c:pt>
                <c:pt idx="12430">
                  <c:v>3.9979979999999998E-8</c:v>
                </c:pt>
                <c:pt idx="12431">
                  <c:v>3.99831E-8</c:v>
                </c:pt>
                <c:pt idx="12432">
                  <c:v>3.9986229999999999E-8</c:v>
                </c:pt>
                <c:pt idx="12433">
                  <c:v>3.9989350000000001E-8</c:v>
                </c:pt>
                <c:pt idx="12434">
                  <c:v>3.9992479999999999E-8</c:v>
                </c:pt>
                <c:pt idx="12435">
                  <c:v>3.9995600000000001E-8</c:v>
                </c:pt>
                <c:pt idx="12436">
                  <c:v>3.999873E-8</c:v>
                </c:pt>
                <c:pt idx="12437">
                  <c:v>4.0001850000000002E-8</c:v>
                </c:pt>
                <c:pt idx="12438">
                  <c:v>4.000498E-8</c:v>
                </c:pt>
                <c:pt idx="12439">
                  <c:v>4.0008100000000002E-8</c:v>
                </c:pt>
                <c:pt idx="12440">
                  <c:v>4.0011230000000001E-8</c:v>
                </c:pt>
                <c:pt idx="12441">
                  <c:v>4.0014350000000003E-8</c:v>
                </c:pt>
                <c:pt idx="12442">
                  <c:v>4.0017480000000001E-8</c:v>
                </c:pt>
                <c:pt idx="12443">
                  <c:v>4.0020600000000003E-8</c:v>
                </c:pt>
                <c:pt idx="12444">
                  <c:v>4.0023730000000002E-8</c:v>
                </c:pt>
                <c:pt idx="12445">
                  <c:v>4.0026849999999997E-8</c:v>
                </c:pt>
                <c:pt idx="12446">
                  <c:v>4.0029980000000002E-8</c:v>
                </c:pt>
                <c:pt idx="12447">
                  <c:v>4.0033099999999997E-8</c:v>
                </c:pt>
                <c:pt idx="12448">
                  <c:v>4.0036230000000002E-8</c:v>
                </c:pt>
                <c:pt idx="12449">
                  <c:v>4.0039349999999998E-8</c:v>
                </c:pt>
                <c:pt idx="12450">
                  <c:v>4.0042480000000003E-8</c:v>
                </c:pt>
                <c:pt idx="12451">
                  <c:v>4.0045599999999998E-8</c:v>
                </c:pt>
                <c:pt idx="12452">
                  <c:v>4.0048729999999997E-8</c:v>
                </c:pt>
                <c:pt idx="12453">
                  <c:v>4.0051849999999999E-8</c:v>
                </c:pt>
                <c:pt idx="12454">
                  <c:v>4.0054979999999997E-8</c:v>
                </c:pt>
                <c:pt idx="12455">
                  <c:v>4.0058099999999999E-8</c:v>
                </c:pt>
                <c:pt idx="12456">
                  <c:v>4.0061229999999998E-8</c:v>
                </c:pt>
                <c:pt idx="12457">
                  <c:v>4.006435E-8</c:v>
                </c:pt>
                <c:pt idx="12458">
                  <c:v>4.0067479999999998E-8</c:v>
                </c:pt>
                <c:pt idx="12459">
                  <c:v>4.00706E-8</c:v>
                </c:pt>
                <c:pt idx="12460">
                  <c:v>4.0073729999999999E-8</c:v>
                </c:pt>
                <c:pt idx="12461">
                  <c:v>4.0076850000000001E-8</c:v>
                </c:pt>
                <c:pt idx="12462">
                  <c:v>4.0079979999999999E-8</c:v>
                </c:pt>
                <c:pt idx="12463">
                  <c:v>4.0083100000000001E-8</c:v>
                </c:pt>
                <c:pt idx="12464">
                  <c:v>4.008623E-8</c:v>
                </c:pt>
                <c:pt idx="12465">
                  <c:v>4.0089350000000002E-8</c:v>
                </c:pt>
                <c:pt idx="12466">
                  <c:v>4.009248E-8</c:v>
                </c:pt>
                <c:pt idx="12467">
                  <c:v>4.0095600000000002E-8</c:v>
                </c:pt>
                <c:pt idx="12468">
                  <c:v>4.0098730000000001E-8</c:v>
                </c:pt>
                <c:pt idx="12469">
                  <c:v>4.0101850000000003E-8</c:v>
                </c:pt>
                <c:pt idx="12470">
                  <c:v>4.0104980000000001E-8</c:v>
                </c:pt>
                <c:pt idx="12471">
                  <c:v>4.0108100000000003E-8</c:v>
                </c:pt>
                <c:pt idx="12472">
                  <c:v>4.0111230000000001E-8</c:v>
                </c:pt>
                <c:pt idx="12473">
                  <c:v>4.0114349999999997E-8</c:v>
                </c:pt>
                <c:pt idx="12474">
                  <c:v>4.0117480000000002E-8</c:v>
                </c:pt>
                <c:pt idx="12475">
                  <c:v>4.0120599999999997E-8</c:v>
                </c:pt>
                <c:pt idx="12476">
                  <c:v>4.0123730000000002E-8</c:v>
                </c:pt>
                <c:pt idx="12477">
                  <c:v>4.0126849999999998E-8</c:v>
                </c:pt>
                <c:pt idx="12478">
                  <c:v>4.0129980000000003E-8</c:v>
                </c:pt>
                <c:pt idx="12479">
                  <c:v>4.0133099999999998E-8</c:v>
                </c:pt>
                <c:pt idx="12480">
                  <c:v>4.0136229999999997E-8</c:v>
                </c:pt>
                <c:pt idx="12481">
                  <c:v>4.0139349999999999E-8</c:v>
                </c:pt>
                <c:pt idx="12482">
                  <c:v>4.0142479999999997E-8</c:v>
                </c:pt>
                <c:pt idx="12483">
                  <c:v>4.0145599999999999E-8</c:v>
                </c:pt>
                <c:pt idx="12484">
                  <c:v>4.0148729999999998E-8</c:v>
                </c:pt>
                <c:pt idx="12485">
                  <c:v>4.015185E-8</c:v>
                </c:pt>
                <c:pt idx="12486">
                  <c:v>4.0154979999999998E-8</c:v>
                </c:pt>
                <c:pt idx="12487">
                  <c:v>4.01581E-8</c:v>
                </c:pt>
                <c:pt idx="12488">
                  <c:v>4.0161229999999999E-8</c:v>
                </c:pt>
                <c:pt idx="12489">
                  <c:v>4.0164350000000001E-8</c:v>
                </c:pt>
                <c:pt idx="12490">
                  <c:v>4.0167479999999999E-8</c:v>
                </c:pt>
                <c:pt idx="12491">
                  <c:v>4.0170600000000001E-8</c:v>
                </c:pt>
                <c:pt idx="12492">
                  <c:v>4.017373E-8</c:v>
                </c:pt>
                <c:pt idx="12493">
                  <c:v>4.0176850000000002E-8</c:v>
                </c:pt>
                <c:pt idx="12494">
                  <c:v>4.017998E-8</c:v>
                </c:pt>
                <c:pt idx="12495">
                  <c:v>4.0183100000000002E-8</c:v>
                </c:pt>
                <c:pt idx="12496">
                  <c:v>4.0186230000000001E-8</c:v>
                </c:pt>
                <c:pt idx="12497">
                  <c:v>4.0189350000000002E-8</c:v>
                </c:pt>
                <c:pt idx="12498">
                  <c:v>4.0192480000000001E-8</c:v>
                </c:pt>
                <c:pt idx="12499">
                  <c:v>4.0195600000000003E-8</c:v>
                </c:pt>
                <c:pt idx="12500">
                  <c:v>4.0198730000000001E-8</c:v>
                </c:pt>
                <c:pt idx="12501">
                  <c:v>4.0201849999999997E-8</c:v>
                </c:pt>
                <c:pt idx="12502">
                  <c:v>4.0204980000000002E-8</c:v>
                </c:pt>
                <c:pt idx="12503">
                  <c:v>4.0208099999999997E-8</c:v>
                </c:pt>
                <c:pt idx="12504">
                  <c:v>4.0211230000000002E-8</c:v>
                </c:pt>
                <c:pt idx="12505">
                  <c:v>4.0214349999999998E-8</c:v>
                </c:pt>
                <c:pt idx="12506">
                  <c:v>4.0217480000000003E-8</c:v>
                </c:pt>
                <c:pt idx="12507">
                  <c:v>4.0220599999999998E-8</c:v>
                </c:pt>
                <c:pt idx="12508">
                  <c:v>4.0223729999999997E-8</c:v>
                </c:pt>
                <c:pt idx="12509">
                  <c:v>4.0226849999999999E-8</c:v>
                </c:pt>
                <c:pt idx="12510">
                  <c:v>4.0229979999999997E-8</c:v>
                </c:pt>
                <c:pt idx="12511">
                  <c:v>4.0233099999999999E-8</c:v>
                </c:pt>
                <c:pt idx="12512">
                  <c:v>4.0236229999999998E-8</c:v>
                </c:pt>
                <c:pt idx="12513">
                  <c:v>4.023935E-8</c:v>
                </c:pt>
                <c:pt idx="12514">
                  <c:v>4.0242479999999998E-8</c:v>
                </c:pt>
                <c:pt idx="12515">
                  <c:v>4.02456E-8</c:v>
                </c:pt>
                <c:pt idx="12516">
                  <c:v>4.0248729999999999E-8</c:v>
                </c:pt>
                <c:pt idx="12517">
                  <c:v>4.0251850000000001E-8</c:v>
                </c:pt>
                <c:pt idx="12518">
                  <c:v>4.0254979999999999E-8</c:v>
                </c:pt>
                <c:pt idx="12519">
                  <c:v>4.0258100000000001E-8</c:v>
                </c:pt>
                <c:pt idx="12520">
                  <c:v>4.026123E-8</c:v>
                </c:pt>
                <c:pt idx="12521">
                  <c:v>4.0264350000000001E-8</c:v>
                </c:pt>
                <c:pt idx="12522">
                  <c:v>4.026748E-8</c:v>
                </c:pt>
                <c:pt idx="12523">
                  <c:v>4.0270600000000002E-8</c:v>
                </c:pt>
                <c:pt idx="12524">
                  <c:v>4.027373E-8</c:v>
                </c:pt>
                <c:pt idx="12525">
                  <c:v>4.0276850000000002E-8</c:v>
                </c:pt>
                <c:pt idx="12526">
                  <c:v>4.0279980000000001E-8</c:v>
                </c:pt>
                <c:pt idx="12527">
                  <c:v>4.0283100000000003E-8</c:v>
                </c:pt>
                <c:pt idx="12528">
                  <c:v>4.0286230000000001E-8</c:v>
                </c:pt>
                <c:pt idx="12529">
                  <c:v>4.0289349999999997E-8</c:v>
                </c:pt>
                <c:pt idx="12530">
                  <c:v>4.0292480000000002E-8</c:v>
                </c:pt>
                <c:pt idx="12531">
                  <c:v>4.0295599999999997E-8</c:v>
                </c:pt>
                <c:pt idx="12532">
                  <c:v>4.0298730000000002E-8</c:v>
                </c:pt>
                <c:pt idx="12533">
                  <c:v>4.0301849999999998E-8</c:v>
                </c:pt>
                <c:pt idx="12534">
                  <c:v>4.0304980000000003E-8</c:v>
                </c:pt>
                <c:pt idx="12535">
                  <c:v>4.0308099999999998E-8</c:v>
                </c:pt>
                <c:pt idx="12536">
                  <c:v>4.0311230000000003E-8</c:v>
                </c:pt>
                <c:pt idx="12537">
                  <c:v>4.0314349999999999E-8</c:v>
                </c:pt>
                <c:pt idx="12538">
                  <c:v>4.0317479999999997E-8</c:v>
                </c:pt>
                <c:pt idx="12539">
                  <c:v>4.0320599999999999E-8</c:v>
                </c:pt>
                <c:pt idx="12540">
                  <c:v>4.0323729999999998E-8</c:v>
                </c:pt>
                <c:pt idx="12541">
                  <c:v>4.032685E-8</c:v>
                </c:pt>
                <c:pt idx="12542">
                  <c:v>4.0329979999999998E-8</c:v>
                </c:pt>
                <c:pt idx="12543">
                  <c:v>4.03331E-8</c:v>
                </c:pt>
                <c:pt idx="12544">
                  <c:v>4.0336229999999999E-8</c:v>
                </c:pt>
                <c:pt idx="12545">
                  <c:v>4.033935E-8</c:v>
                </c:pt>
                <c:pt idx="12546">
                  <c:v>4.0342479999999999E-8</c:v>
                </c:pt>
                <c:pt idx="12547">
                  <c:v>4.0345600000000001E-8</c:v>
                </c:pt>
                <c:pt idx="12548">
                  <c:v>4.0348729999999999E-8</c:v>
                </c:pt>
                <c:pt idx="12549">
                  <c:v>4.0351850000000001E-8</c:v>
                </c:pt>
                <c:pt idx="12550">
                  <c:v>4.035498E-8</c:v>
                </c:pt>
                <c:pt idx="12551">
                  <c:v>4.0358100000000002E-8</c:v>
                </c:pt>
                <c:pt idx="12552">
                  <c:v>4.036123E-8</c:v>
                </c:pt>
                <c:pt idx="12553">
                  <c:v>4.0364350000000002E-8</c:v>
                </c:pt>
                <c:pt idx="12554">
                  <c:v>4.0367480000000001E-8</c:v>
                </c:pt>
                <c:pt idx="12555">
                  <c:v>4.0370600000000003E-8</c:v>
                </c:pt>
                <c:pt idx="12556">
                  <c:v>4.0373730000000001E-8</c:v>
                </c:pt>
                <c:pt idx="12557">
                  <c:v>4.0376849999999997E-8</c:v>
                </c:pt>
                <c:pt idx="12558">
                  <c:v>4.0379980000000002E-8</c:v>
                </c:pt>
                <c:pt idx="12559">
                  <c:v>4.0383099999999997E-8</c:v>
                </c:pt>
                <c:pt idx="12560">
                  <c:v>4.0386230000000002E-8</c:v>
                </c:pt>
                <c:pt idx="12561">
                  <c:v>4.0389349999999998E-8</c:v>
                </c:pt>
                <c:pt idx="12562">
                  <c:v>4.0392480000000003E-8</c:v>
                </c:pt>
                <c:pt idx="12563">
                  <c:v>4.0395599999999998E-8</c:v>
                </c:pt>
                <c:pt idx="12564">
                  <c:v>4.0398730000000003E-8</c:v>
                </c:pt>
                <c:pt idx="12565">
                  <c:v>4.0401849999999999E-8</c:v>
                </c:pt>
                <c:pt idx="12566">
                  <c:v>4.0404979999999997E-8</c:v>
                </c:pt>
                <c:pt idx="12567">
                  <c:v>4.0408099999999999E-8</c:v>
                </c:pt>
                <c:pt idx="12568">
                  <c:v>4.0411229999999998E-8</c:v>
                </c:pt>
                <c:pt idx="12569">
                  <c:v>4.041435E-8</c:v>
                </c:pt>
                <c:pt idx="12570">
                  <c:v>4.0417479999999998E-8</c:v>
                </c:pt>
                <c:pt idx="12571">
                  <c:v>4.04206E-8</c:v>
                </c:pt>
                <c:pt idx="12572">
                  <c:v>4.0423729999999999E-8</c:v>
                </c:pt>
                <c:pt idx="12573">
                  <c:v>4.042685E-8</c:v>
                </c:pt>
                <c:pt idx="12574">
                  <c:v>4.0429979999999999E-8</c:v>
                </c:pt>
                <c:pt idx="12575">
                  <c:v>4.0433100000000001E-8</c:v>
                </c:pt>
                <c:pt idx="12576">
                  <c:v>4.0436229999999999E-8</c:v>
                </c:pt>
                <c:pt idx="12577">
                  <c:v>4.0439350000000001E-8</c:v>
                </c:pt>
                <c:pt idx="12578">
                  <c:v>4.044248E-8</c:v>
                </c:pt>
                <c:pt idx="12579">
                  <c:v>4.0445600000000002E-8</c:v>
                </c:pt>
                <c:pt idx="12580">
                  <c:v>4.044873E-8</c:v>
                </c:pt>
                <c:pt idx="12581">
                  <c:v>4.0451850000000002E-8</c:v>
                </c:pt>
                <c:pt idx="12582">
                  <c:v>4.0454980000000001E-8</c:v>
                </c:pt>
                <c:pt idx="12583">
                  <c:v>4.0458100000000003E-8</c:v>
                </c:pt>
                <c:pt idx="12584">
                  <c:v>4.0461230000000001E-8</c:v>
                </c:pt>
                <c:pt idx="12585">
                  <c:v>4.0464350000000003E-8</c:v>
                </c:pt>
                <c:pt idx="12586">
                  <c:v>4.0467480000000002E-8</c:v>
                </c:pt>
                <c:pt idx="12587">
                  <c:v>4.0470599999999997E-8</c:v>
                </c:pt>
                <c:pt idx="12588">
                  <c:v>4.0473730000000002E-8</c:v>
                </c:pt>
                <c:pt idx="12589">
                  <c:v>4.0476849999999998E-8</c:v>
                </c:pt>
                <c:pt idx="12590">
                  <c:v>4.0479980000000003E-8</c:v>
                </c:pt>
                <c:pt idx="12591">
                  <c:v>4.0483099999999998E-8</c:v>
                </c:pt>
                <c:pt idx="12592">
                  <c:v>4.0486230000000003E-8</c:v>
                </c:pt>
                <c:pt idx="12593">
                  <c:v>4.0489349999999999E-8</c:v>
                </c:pt>
                <c:pt idx="12594">
                  <c:v>4.0492479999999997E-8</c:v>
                </c:pt>
                <c:pt idx="12595">
                  <c:v>4.0495599999999999E-8</c:v>
                </c:pt>
                <c:pt idx="12596">
                  <c:v>4.0498729999999998E-8</c:v>
                </c:pt>
                <c:pt idx="12597">
                  <c:v>4.0501849999999999E-8</c:v>
                </c:pt>
                <c:pt idx="12598">
                  <c:v>4.0504979999999998E-8</c:v>
                </c:pt>
                <c:pt idx="12599">
                  <c:v>4.05081E-8</c:v>
                </c:pt>
                <c:pt idx="12600">
                  <c:v>4.0511229999999998E-8</c:v>
                </c:pt>
                <c:pt idx="12601">
                  <c:v>4.051435E-8</c:v>
                </c:pt>
                <c:pt idx="12602">
                  <c:v>4.0517479999999999E-8</c:v>
                </c:pt>
                <c:pt idx="12603">
                  <c:v>4.0520600000000001E-8</c:v>
                </c:pt>
                <c:pt idx="12604">
                  <c:v>4.0523729999999999E-8</c:v>
                </c:pt>
                <c:pt idx="12605">
                  <c:v>4.0526850000000001E-8</c:v>
                </c:pt>
                <c:pt idx="12606">
                  <c:v>4.052998E-8</c:v>
                </c:pt>
                <c:pt idx="12607">
                  <c:v>4.0533100000000002E-8</c:v>
                </c:pt>
                <c:pt idx="12608">
                  <c:v>4.053623E-8</c:v>
                </c:pt>
                <c:pt idx="12609">
                  <c:v>4.0539350000000002E-8</c:v>
                </c:pt>
                <c:pt idx="12610">
                  <c:v>4.0542480000000001E-8</c:v>
                </c:pt>
                <c:pt idx="12611">
                  <c:v>4.0545600000000003E-8</c:v>
                </c:pt>
                <c:pt idx="12612">
                  <c:v>4.0548730000000001E-8</c:v>
                </c:pt>
                <c:pt idx="12613">
                  <c:v>4.0551850000000003E-8</c:v>
                </c:pt>
                <c:pt idx="12614">
                  <c:v>4.0554980000000002E-8</c:v>
                </c:pt>
                <c:pt idx="12615">
                  <c:v>4.0558099999999997E-8</c:v>
                </c:pt>
                <c:pt idx="12616">
                  <c:v>4.0561230000000002E-8</c:v>
                </c:pt>
                <c:pt idx="12617">
                  <c:v>4.0564349999999998E-8</c:v>
                </c:pt>
                <c:pt idx="12618">
                  <c:v>4.0567480000000003E-8</c:v>
                </c:pt>
                <c:pt idx="12619">
                  <c:v>4.0570599999999998E-8</c:v>
                </c:pt>
                <c:pt idx="12620">
                  <c:v>4.0573730000000003E-8</c:v>
                </c:pt>
                <c:pt idx="12621">
                  <c:v>4.0576849999999998E-8</c:v>
                </c:pt>
                <c:pt idx="12622">
                  <c:v>4.0579979999999997E-8</c:v>
                </c:pt>
                <c:pt idx="12623">
                  <c:v>4.0583099999999999E-8</c:v>
                </c:pt>
                <c:pt idx="12624">
                  <c:v>4.0586229999999997E-8</c:v>
                </c:pt>
                <c:pt idx="12625">
                  <c:v>4.0589349999999999E-8</c:v>
                </c:pt>
                <c:pt idx="12626">
                  <c:v>4.0592479999999998E-8</c:v>
                </c:pt>
                <c:pt idx="12627">
                  <c:v>4.05956E-8</c:v>
                </c:pt>
                <c:pt idx="12628">
                  <c:v>4.0598729999999998E-8</c:v>
                </c:pt>
                <c:pt idx="12629">
                  <c:v>4.060185E-8</c:v>
                </c:pt>
                <c:pt idx="12630">
                  <c:v>4.0604979999999999E-8</c:v>
                </c:pt>
                <c:pt idx="12631">
                  <c:v>4.0608100000000001E-8</c:v>
                </c:pt>
                <c:pt idx="12632">
                  <c:v>4.0611229999999999E-8</c:v>
                </c:pt>
                <c:pt idx="12633">
                  <c:v>4.0614350000000001E-8</c:v>
                </c:pt>
                <c:pt idx="12634">
                  <c:v>4.061748E-8</c:v>
                </c:pt>
                <c:pt idx="12635">
                  <c:v>4.0620600000000002E-8</c:v>
                </c:pt>
                <c:pt idx="12636">
                  <c:v>4.062373E-8</c:v>
                </c:pt>
                <c:pt idx="12637">
                  <c:v>4.0626850000000002E-8</c:v>
                </c:pt>
                <c:pt idx="12638">
                  <c:v>4.0629980000000001E-8</c:v>
                </c:pt>
                <c:pt idx="12639">
                  <c:v>4.0633100000000003E-8</c:v>
                </c:pt>
                <c:pt idx="12640">
                  <c:v>4.0636230000000001E-8</c:v>
                </c:pt>
                <c:pt idx="12641">
                  <c:v>4.0639350000000003E-8</c:v>
                </c:pt>
                <c:pt idx="12642">
                  <c:v>4.0642480000000002E-8</c:v>
                </c:pt>
                <c:pt idx="12643">
                  <c:v>4.0645599999999997E-8</c:v>
                </c:pt>
                <c:pt idx="12644">
                  <c:v>4.0648730000000002E-8</c:v>
                </c:pt>
                <c:pt idx="12645">
                  <c:v>4.0651849999999998E-8</c:v>
                </c:pt>
                <c:pt idx="12646">
                  <c:v>4.0654980000000003E-8</c:v>
                </c:pt>
                <c:pt idx="12647">
                  <c:v>4.0658099999999998E-8</c:v>
                </c:pt>
                <c:pt idx="12648">
                  <c:v>4.0661230000000003E-8</c:v>
                </c:pt>
                <c:pt idx="12649">
                  <c:v>4.0664349999999998E-8</c:v>
                </c:pt>
                <c:pt idx="12650">
                  <c:v>4.0667479999999997E-8</c:v>
                </c:pt>
                <c:pt idx="12651">
                  <c:v>4.0670599999999999E-8</c:v>
                </c:pt>
                <c:pt idx="12652">
                  <c:v>4.0673729999999997E-8</c:v>
                </c:pt>
                <c:pt idx="12653">
                  <c:v>4.0676849999999999E-8</c:v>
                </c:pt>
                <c:pt idx="12654">
                  <c:v>4.0679979999999998E-8</c:v>
                </c:pt>
                <c:pt idx="12655">
                  <c:v>4.06831E-8</c:v>
                </c:pt>
                <c:pt idx="12656">
                  <c:v>4.0686229999999998E-8</c:v>
                </c:pt>
                <c:pt idx="12657">
                  <c:v>4.068935E-8</c:v>
                </c:pt>
                <c:pt idx="12658">
                  <c:v>4.0692479999999999E-8</c:v>
                </c:pt>
                <c:pt idx="12659">
                  <c:v>4.0695600000000001E-8</c:v>
                </c:pt>
                <c:pt idx="12660">
                  <c:v>4.0698729999999999E-8</c:v>
                </c:pt>
                <c:pt idx="12661">
                  <c:v>4.0701850000000001E-8</c:v>
                </c:pt>
                <c:pt idx="12662">
                  <c:v>4.070498E-8</c:v>
                </c:pt>
                <c:pt idx="12663">
                  <c:v>4.0708100000000002E-8</c:v>
                </c:pt>
                <c:pt idx="12664">
                  <c:v>4.071123E-8</c:v>
                </c:pt>
                <c:pt idx="12665">
                  <c:v>4.0714350000000002E-8</c:v>
                </c:pt>
                <c:pt idx="12666">
                  <c:v>4.0717480000000001E-8</c:v>
                </c:pt>
                <c:pt idx="12667">
                  <c:v>4.0720600000000003E-8</c:v>
                </c:pt>
                <c:pt idx="12668">
                  <c:v>4.0723730000000001E-8</c:v>
                </c:pt>
                <c:pt idx="12669">
                  <c:v>4.0726850000000003E-8</c:v>
                </c:pt>
                <c:pt idx="12670">
                  <c:v>4.0729980000000002E-8</c:v>
                </c:pt>
                <c:pt idx="12671">
                  <c:v>4.0733099999999997E-8</c:v>
                </c:pt>
                <c:pt idx="12672">
                  <c:v>4.0736230000000002E-8</c:v>
                </c:pt>
                <c:pt idx="12673">
                  <c:v>4.0739349999999997E-8</c:v>
                </c:pt>
                <c:pt idx="12674">
                  <c:v>4.0742480000000003E-8</c:v>
                </c:pt>
                <c:pt idx="12675">
                  <c:v>4.0745599999999998E-8</c:v>
                </c:pt>
                <c:pt idx="12676">
                  <c:v>4.0748730000000003E-8</c:v>
                </c:pt>
                <c:pt idx="12677">
                  <c:v>4.0751849999999998E-8</c:v>
                </c:pt>
                <c:pt idx="12678">
                  <c:v>4.0754979999999997E-8</c:v>
                </c:pt>
                <c:pt idx="12679">
                  <c:v>4.0758099999999999E-8</c:v>
                </c:pt>
                <c:pt idx="12680">
                  <c:v>4.0761229999999997E-8</c:v>
                </c:pt>
                <c:pt idx="12681">
                  <c:v>4.0764349999999999E-8</c:v>
                </c:pt>
                <c:pt idx="12682">
                  <c:v>4.0767479999999998E-8</c:v>
                </c:pt>
                <c:pt idx="12683">
                  <c:v>4.07706E-8</c:v>
                </c:pt>
                <c:pt idx="12684">
                  <c:v>4.0773729999999998E-8</c:v>
                </c:pt>
                <c:pt idx="12685">
                  <c:v>4.077685E-8</c:v>
                </c:pt>
                <c:pt idx="12686">
                  <c:v>4.0779979999999999E-8</c:v>
                </c:pt>
                <c:pt idx="12687">
                  <c:v>4.0783100000000001E-8</c:v>
                </c:pt>
                <c:pt idx="12688">
                  <c:v>4.0786229999999999E-8</c:v>
                </c:pt>
                <c:pt idx="12689">
                  <c:v>4.0789350000000001E-8</c:v>
                </c:pt>
                <c:pt idx="12690">
                  <c:v>4.079248E-8</c:v>
                </c:pt>
                <c:pt idx="12691">
                  <c:v>4.0795600000000002E-8</c:v>
                </c:pt>
                <c:pt idx="12692">
                  <c:v>4.079873E-8</c:v>
                </c:pt>
                <c:pt idx="12693">
                  <c:v>4.0801850000000002E-8</c:v>
                </c:pt>
                <c:pt idx="12694">
                  <c:v>4.0804980000000001E-8</c:v>
                </c:pt>
                <c:pt idx="12695">
                  <c:v>4.0808100000000003E-8</c:v>
                </c:pt>
                <c:pt idx="12696">
                  <c:v>4.0811230000000001E-8</c:v>
                </c:pt>
                <c:pt idx="12697">
                  <c:v>4.0814350000000003E-8</c:v>
                </c:pt>
                <c:pt idx="12698">
                  <c:v>4.0817480000000002E-8</c:v>
                </c:pt>
                <c:pt idx="12699">
                  <c:v>4.0820599999999997E-8</c:v>
                </c:pt>
                <c:pt idx="12700">
                  <c:v>4.0823730000000002E-8</c:v>
                </c:pt>
                <c:pt idx="12701">
                  <c:v>4.0826849999999997E-8</c:v>
                </c:pt>
                <c:pt idx="12702">
                  <c:v>4.0829980000000003E-8</c:v>
                </c:pt>
                <c:pt idx="12703">
                  <c:v>4.0833099999999998E-8</c:v>
                </c:pt>
                <c:pt idx="12704">
                  <c:v>4.0836230000000003E-8</c:v>
                </c:pt>
                <c:pt idx="12705">
                  <c:v>4.0839349999999998E-8</c:v>
                </c:pt>
                <c:pt idx="12706">
                  <c:v>4.0842479999999997E-8</c:v>
                </c:pt>
                <c:pt idx="12707">
                  <c:v>4.0845599999999999E-8</c:v>
                </c:pt>
                <c:pt idx="12708">
                  <c:v>4.0848729999999997E-8</c:v>
                </c:pt>
                <c:pt idx="12709">
                  <c:v>4.0851849999999999E-8</c:v>
                </c:pt>
                <c:pt idx="12710">
                  <c:v>4.0854979999999998E-8</c:v>
                </c:pt>
                <c:pt idx="12711">
                  <c:v>4.08581E-8</c:v>
                </c:pt>
                <c:pt idx="12712">
                  <c:v>4.0861229999999998E-8</c:v>
                </c:pt>
                <c:pt idx="12713">
                  <c:v>4.086435E-8</c:v>
                </c:pt>
                <c:pt idx="12714">
                  <c:v>4.0867479999999999E-8</c:v>
                </c:pt>
                <c:pt idx="12715">
                  <c:v>4.0870600000000001E-8</c:v>
                </c:pt>
                <c:pt idx="12716">
                  <c:v>4.0873729999999999E-8</c:v>
                </c:pt>
                <c:pt idx="12717">
                  <c:v>4.0876850000000001E-8</c:v>
                </c:pt>
                <c:pt idx="12718">
                  <c:v>4.087998E-8</c:v>
                </c:pt>
                <c:pt idx="12719">
                  <c:v>4.0883100000000002E-8</c:v>
                </c:pt>
                <c:pt idx="12720">
                  <c:v>4.088623E-8</c:v>
                </c:pt>
                <c:pt idx="12721">
                  <c:v>4.0889350000000002E-8</c:v>
                </c:pt>
                <c:pt idx="12722">
                  <c:v>4.0892480000000001E-8</c:v>
                </c:pt>
                <c:pt idx="12723">
                  <c:v>4.0895600000000003E-8</c:v>
                </c:pt>
                <c:pt idx="12724">
                  <c:v>4.0898730000000001E-8</c:v>
                </c:pt>
                <c:pt idx="12725">
                  <c:v>4.0901850000000003E-8</c:v>
                </c:pt>
                <c:pt idx="12726">
                  <c:v>4.0904980000000002E-8</c:v>
                </c:pt>
                <c:pt idx="12727">
                  <c:v>4.0908099999999997E-8</c:v>
                </c:pt>
                <c:pt idx="12728">
                  <c:v>4.0911230000000002E-8</c:v>
                </c:pt>
                <c:pt idx="12729">
                  <c:v>4.0914349999999997E-8</c:v>
                </c:pt>
                <c:pt idx="12730">
                  <c:v>4.0917480000000003E-8</c:v>
                </c:pt>
                <c:pt idx="12731">
                  <c:v>4.0920599999999998E-8</c:v>
                </c:pt>
                <c:pt idx="12732">
                  <c:v>4.0923730000000003E-8</c:v>
                </c:pt>
                <c:pt idx="12733">
                  <c:v>4.0926849999999998E-8</c:v>
                </c:pt>
                <c:pt idx="12734">
                  <c:v>4.0929979999999997E-8</c:v>
                </c:pt>
                <c:pt idx="12735">
                  <c:v>4.0933099999999999E-8</c:v>
                </c:pt>
                <c:pt idx="12736">
                  <c:v>4.0936229999999997E-8</c:v>
                </c:pt>
                <c:pt idx="12737">
                  <c:v>4.0939349999999999E-8</c:v>
                </c:pt>
                <c:pt idx="12738">
                  <c:v>4.0942479999999998E-8</c:v>
                </c:pt>
                <c:pt idx="12739">
                  <c:v>4.09456E-8</c:v>
                </c:pt>
                <c:pt idx="12740">
                  <c:v>4.0948729999999998E-8</c:v>
                </c:pt>
                <c:pt idx="12741">
                  <c:v>4.095185E-8</c:v>
                </c:pt>
                <c:pt idx="12742">
                  <c:v>4.0954979999999999E-8</c:v>
                </c:pt>
                <c:pt idx="12743">
                  <c:v>4.0958100000000001E-8</c:v>
                </c:pt>
                <c:pt idx="12744">
                  <c:v>4.0961229999999999E-8</c:v>
                </c:pt>
                <c:pt idx="12745">
                  <c:v>4.0964350000000001E-8</c:v>
                </c:pt>
                <c:pt idx="12746">
                  <c:v>4.096748E-8</c:v>
                </c:pt>
                <c:pt idx="12747">
                  <c:v>4.0970600000000002E-8</c:v>
                </c:pt>
                <c:pt idx="12748">
                  <c:v>4.097373E-8</c:v>
                </c:pt>
                <c:pt idx="12749">
                  <c:v>4.0976850000000002E-8</c:v>
                </c:pt>
                <c:pt idx="12750">
                  <c:v>4.0979980000000001E-8</c:v>
                </c:pt>
                <c:pt idx="12751">
                  <c:v>4.0983100000000003E-8</c:v>
                </c:pt>
                <c:pt idx="12752">
                  <c:v>4.0986230000000001E-8</c:v>
                </c:pt>
                <c:pt idx="12753">
                  <c:v>4.0989350000000003E-8</c:v>
                </c:pt>
                <c:pt idx="12754">
                  <c:v>4.0992480000000002E-8</c:v>
                </c:pt>
                <c:pt idx="12755">
                  <c:v>4.0995599999999997E-8</c:v>
                </c:pt>
                <c:pt idx="12756">
                  <c:v>4.0998730000000002E-8</c:v>
                </c:pt>
                <c:pt idx="12757">
                  <c:v>4.1001849999999997E-8</c:v>
                </c:pt>
                <c:pt idx="12758">
                  <c:v>4.1004980000000002E-8</c:v>
                </c:pt>
                <c:pt idx="12759">
                  <c:v>4.1008099999999998E-8</c:v>
                </c:pt>
                <c:pt idx="12760">
                  <c:v>4.1011230000000003E-8</c:v>
                </c:pt>
                <c:pt idx="12761">
                  <c:v>4.1014349999999998E-8</c:v>
                </c:pt>
                <c:pt idx="12762">
                  <c:v>4.1017479999999997E-8</c:v>
                </c:pt>
                <c:pt idx="12763">
                  <c:v>4.1020599999999999E-8</c:v>
                </c:pt>
                <c:pt idx="12764">
                  <c:v>4.1023729999999997E-8</c:v>
                </c:pt>
                <c:pt idx="12765">
                  <c:v>4.1026849999999999E-8</c:v>
                </c:pt>
                <c:pt idx="12766">
                  <c:v>4.1029979999999998E-8</c:v>
                </c:pt>
                <c:pt idx="12767">
                  <c:v>4.10331E-8</c:v>
                </c:pt>
                <c:pt idx="12768">
                  <c:v>4.1036229999999998E-8</c:v>
                </c:pt>
                <c:pt idx="12769">
                  <c:v>4.103935E-8</c:v>
                </c:pt>
                <c:pt idx="12770">
                  <c:v>4.1042479999999999E-8</c:v>
                </c:pt>
                <c:pt idx="12771">
                  <c:v>4.1045600000000001E-8</c:v>
                </c:pt>
                <c:pt idx="12772">
                  <c:v>4.1048729999999999E-8</c:v>
                </c:pt>
                <c:pt idx="12773">
                  <c:v>4.1051850000000001E-8</c:v>
                </c:pt>
                <c:pt idx="12774">
                  <c:v>4.105498E-8</c:v>
                </c:pt>
                <c:pt idx="12775">
                  <c:v>4.1058100000000002E-8</c:v>
                </c:pt>
                <c:pt idx="12776">
                  <c:v>4.106123E-8</c:v>
                </c:pt>
                <c:pt idx="12777">
                  <c:v>4.1064350000000002E-8</c:v>
                </c:pt>
                <c:pt idx="12778">
                  <c:v>4.1067480000000001E-8</c:v>
                </c:pt>
                <c:pt idx="12779">
                  <c:v>4.1070600000000002E-8</c:v>
                </c:pt>
                <c:pt idx="12780">
                  <c:v>4.1073730000000001E-8</c:v>
                </c:pt>
                <c:pt idx="12781">
                  <c:v>4.1076850000000003E-8</c:v>
                </c:pt>
                <c:pt idx="12782">
                  <c:v>4.1079980000000001E-8</c:v>
                </c:pt>
                <c:pt idx="12783">
                  <c:v>4.1083099999999997E-8</c:v>
                </c:pt>
                <c:pt idx="12784">
                  <c:v>4.1086230000000002E-8</c:v>
                </c:pt>
                <c:pt idx="12785">
                  <c:v>4.1089349999999997E-8</c:v>
                </c:pt>
                <c:pt idx="12786">
                  <c:v>4.1092480000000002E-8</c:v>
                </c:pt>
                <c:pt idx="12787">
                  <c:v>4.1095599999999998E-8</c:v>
                </c:pt>
                <c:pt idx="12788">
                  <c:v>4.1098730000000003E-8</c:v>
                </c:pt>
                <c:pt idx="12789">
                  <c:v>4.1101849999999998E-8</c:v>
                </c:pt>
                <c:pt idx="12790">
                  <c:v>4.1104979999999997E-8</c:v>
                </c:pt>
                <c:pt idx="12791">
                  <c:v>4.1108099999999999E-8</c:v>
                </c:pt>
                <c:pt idx="12792">
                  <c:v>4.1111229999999997E-8</c:v>
                </c:pt>
                <c:pt idx="12793">
                  <c:v>4.1114349999999999E-8</c:v>
                </c:pt>
                <c:pt idx="12794">
                  <c:v>4.1117479999999998E-8</c:v>
                </c:pt>
                <c:pt idx="12795">
                  <c:v>4.11206E-8</c:v>
                </c:pt>
                <c:pt idx="12796">
                  <c:v>4.1123729999999998E-8</c:v>
                </c:pt>
                <c:pt idx="12797">
                  <c:v>4.112685E-8</c:v>
                </c:pt>
                <c:pt idx="12798">
                  <c:v>4.1129979999999999E-8</c:v>
                </c:pt>
                <c:pt idx="12799">
                  <c:v>4.1133100000000001E-8</c:v>
                </c:pt>
                <c:pt idx="12800">
                  <c:v>4.1136229999999999E-8</c:v>
                </c:pt>
                <c:pt idx="12801">
                  <c:v>4.1139350000000001E-8</c:v>
                </c:pt>
                <c:pt idx="12802">
                  <c:v>4.114248E-8</c:v>
                </c:pt>
                <c:pt idx="12803">
                  <c:v>4.1145600000000002E-8</c:v>
                </c:pt>
                <c:pt idx="12804">
                  <c:v>4.114873E-8</c:v>
                </c:pt>
                <c:pt idx="12805">
                  <c:v>4.1151850000000002E-8</c:v>
                </c:pt>
                <c:pt idx="12806">
                  <c:v>4.1154980000000001E-8</c:v>
                </c:pt>
                <c:pt idx="12807">
                  <c:v>4.1158100000000002E-8</c:v>
                </c:pt>
                <c:pt idx="12808">
                  <c:v>4.1161230000000001E-8</c:v>
                </c:pt>
                <c:pt idx="12809">
                  <c:v>4.1164350000000003E-8</c:v>
                </c:pt>
                <c:pt idx="12810">
                  <c:v>4.1167480000000001E-8</c:v>
                </c:pt>
                <c:pt idx="12811">
                  <c:v>4.1170599999999997E-8</c:v>
                </c:pt>
                <c:pt idx="12812">
                  <c:v>4.1173730000000002E-8</c:v>
                </c:pt>
                <c:pt idx="12813">
                  <c:v>4.1176849999999997E-8</c:v>
                </c:pt>
                <c:pt idx="12814">
                  <c:v>4.1179980000000002E-8</c:v>
                </c:pt>
                <c:pt idx="12815">
                  <c:v>4.1183099999999998E-8</c:v>
                </c:pt>
                <c:pt idx="12816">
                  <c:v>4.1186230000000003E-8</c:v>
                </c:pt>
                <c:pt idx="12817">
                  <c:v>4.1189349999999998E-8</c:v>
                </c:pt>
                <c:pt idx="12818">
                  <c:v>4.1192479999999997E-8</c:v>
                </c:pt>
                <c:pt idx="12819">
                  <c:v>4.1195599999999999E-8</c:v>
                </c:pt>
                <c:pt idx="12820">
                  <c:v>4.1198729999999997E-8</c:v>
                </c:pt>
                <c:pt idx="12821">
                  <c:v>4.1201849999999999E-8</c:v>
                </c:pt>
                <c:pt idx="12822">
                  <c:v>4.1204979999999998E-8</c:v>
                </c:pt>
                <c:pt idx="12823">
                  <c:v>4.12081E-8</c:v>
                </c:pt>
                <c:pt idx="12824">
                  <c:v>4.1211229999999998E-8</c:v>
                </c:pt>
                <c:pt idx="12825">
                  <c:v>4.121435E-8</c:v>
                </c:pt>
                <c:pt idx="12826">
                  <c:v>4.1217479999999999E-8</c:v>
                </c:pt>
                <c:pt idx="12827">
                  <c:v>4.1220600000000001E-8</c:v>
                </c:pt>
                <c:pt idx="12828">
                  <c:v>4.1223729999999999E-8</c:v>
                </c:pt>
                <c:pt idx="12829">
                  <c:v>4.1226850000000001E-8</c:v>
                </c:pt>
                <c:pt idx="12830">
                  <c:v>4.122998E-8</c:v>
                </c:pt>
                <c:pt idx="12831">
                  <c:v>4.1233100000000001E-8</c:v>
                </c:pt>
                <c:pt idx="12832">
                  <c:v>4.123623E-8</c:v>
                </c:pt>
                <c:pt idx="12833">
                  <c:v>4.1239350000000002E-8</c:v>
                </c:pt>
                <c:pt idx="12834">
                  <c:v>4.124248E-8</c:v>
                </c:pt>
                <c:pt idx="12835">
                  <c:v>4.1245600000000002E-8</c:v>
                </c:pt>
                <c:pt idx="12836">
                  <c:v>4.1248730000000001E-8</c:v>
                </c:pt>
                <c:pt idx="12837">
                  <c:v>4.1251850000000003E-8</c:v>
                </c:pt>
                <c:pt idx="12838">
                  <c:v>4.1254980000000001E-8</c:v>
                </c:pt>
                <c:pt idx="12839">
                  <c:v>4.1258099999999997E-8</c:v>
                </c:pt>
                <c:pt idx="12840">
                  <c:v>4.1261230000000002E-8</c:v>
                </c:pt>
                <c:pt idx="12841">
                  <c:v>4.1264349999999997E-8</c:v>
                </c:pt>
                <c:pt idx="12842">
                  <c:v>4.1267480000000002E-8</c:v>
                </c:pt>
                <c:pt idx="12843">
                  <c:v>4.1270599999999998E-8</c:v>
                </c:pt>
                <c:pt idx="12844">
                  <c:v>4.1273730000000003E-8</c:v>
                </c:pt>
                <c:pt idx="12845">
                  <c:v>4.1276849999999998E-8</c:v>
                </c:pt>
                <c:pt idx="12846">
                  <c:v>4.1279980000000003E-8</c:v>
                </c:pt>
                <c:pt idx="12847">
                  <c:v>4.1283099999999999E-8</c:v>
                </c:pt>
                <c:pt idx="12848">
                  <c:v>4.1286229999999997E-8</c:v>
                </c:pt>
                <c:pt idx="12849">
                  <c:v>4.1289349999999999E-8</c:v>
                </c:pt>
                <c:pt idx="12850">
                  <c:v>4.1292479999999998E-8</c:v>
                </c:pt>
                <c:pt idx="12851">
                  <c:v>4.12956E-8</c:v>
                </c:pt>
                <c:pt idx="12852">
                  <c:v>4.1298729999999998E-8</c:v>
                </c:pt>
                <c:pt idx="12853">
                  <c:v>4.130185E-8</c:v>
                </c:pt>
                <c:pt idx="12854">
                  <c:v>4.1304979999999999E-8</c:v>
                </c:pt>
                <c:pt idx="12855">
                  <c:v>4.13081E-8</c:v>
                </c:pt>
                <c:pt idx="12856">
                  <c:v>4.1311229999999999E-8</c:v>
                </c:pt>
                <c:pt idx="12857">
                  <c:v>4.1314350000000001E-8</c:v>
                </c:pt>
                <c:pt idx="12858">
                  <c:v>4.1317479999999999E-8</c:v>
                </c:pt>
                <c:pt idx="12859">
                  <c:v>4.1320600000000001E-8</c:v>
                </c:pt>
                <c:pt idx="12860">
                  <c:v>4.132373E-8</c:v>
                </c:pt>
                <c:pt idx="12861">
                  <c:v>4.1326850000000002E-8</c:v>
                </c:pt>
                <c:pt idx="12862">
                  <c:v>4.132998E-8</c:v>
                </c:pt>
                <c:pt idx="12863">
                  <c:v>4.1333100000000002E-8</c:v>
                </c:pt>
                <c:pt idx="12864">
                  <c:v>4.1336230000000001E-8</c:v>
                </c:pt>
                <c:pt idx="12865">
                  <c:v>4.1339350000000003E-8</c:v>
                </c:pt>
                <c:pt idx="12866">
                  <c:v>4.1342480000000001E-8</c:v>
                </c:pt>
                <c:pt idx="12867">
                  <c:v>4.1345600000000003E-8</c:v>
                </c:pt>
                <c:pt idx="12868">
                  <c:v>4.1348730000000002E-8</c:v>
                </c:pt>
                <c:pt idx="12869">
                  <c:v>4.1351849999999997E-8</c:v>
                </c:pt>
                <c:pt idx="12870">
                  <c:v>4.1354980000000002E-8</c:v>
                </c:pt>
                <c:pt idx="12871">
                  <c:v>4.1358099999999998E-8</c:v>
                </c:pt>
                <c:pt idx="12872">
                  <c:v>4.1361230000000003E-8</c:v>
                </c:pt>
                <c:pt idx="12873">
                  <c:v>4.1364349999999998E-8</c:v>
                </c:pt>
                <c:pt idx="12874">
                  <c:v>4.1367480000000003E-8</c:v>
                </c:pt>
                <c:pt idx="12875">
                  <c:v>4.1370599999999999E-8</c:v>
                </c:pt>
                <c:pt idx="12876">
                  <c:v>4.1373729999999997E-8</c:v>
                </c:pt>
                <c:pt idx="12877">
                  <c:v>4.1376849999999999E-8</c:v>
                </c:pt>
                <c:pt idx="12878">
                  <c:v>4.1379979999999998E-8</c:v>
                </c:pt>
                <c:pt idx="12879">
                  <c:v>4.13831E-8</c:v>
                </c:pt>
                <c:pt idx="12880">
                  <c:v>4.1386229999999998E-8</c:v>
                </c:pt>
                <c:pt idx="12881">
                  <c:v>4.138935E-8</c:v>
                </c:pt>
                <c:pt idx="12882">
                  <c:v>4.1392479999999998E-8</c:v>
                </c:pt>
                <c:pt idx="12883">
                  <c:v>4.13956E-8</c:v>
                </c:pt>
                <c:pt idx="12884">
                  <c:v>4.1398729999999999E-8</c:v>
                </c:pt>
                <c:pt idx="12885">
                  <c:v>4.1401850000000001E-8</c:v>
                </c:pt>
                <c:pt idx="12886">
                  <c:v>4.1404979999999999E-8</c:v>
                </c:pt>
                <c:pt idx="12887">
                  <c:v>4.1408100000000001E-8</c:v>
                </c:pt>
                <c:pt idx="12888">
                  <c:v>4.141123E-8</c:v>
                </c:pt>
                <c:pt idx="12889">
                  <c:v>4.1414350000000002E-8</c:v>
                </c:pt>
                <c:pt idx="12890">
                  <c:v>4.141748E-8</c:v>
                </c:pt>
                <c:pt idx="12891">
                  <c:v>4.1420600000000002E-8</c:v>
                </c:pt>
                <c:pt idx="12892">
                  <c:v>4.1423730000000001E-8</c:v>
                </c:pt>
                <c:pt idx="12893">
                  <c:v>4.1426850000000003E-8</c:v>
                </c:pt>
                <c:pt idx="12894">
                  <c:v>4.1429980000000001E-8</c:v>
                </c:pt>
                <c:pt idx="12895">
                  <c:v>4.1433100000000003E-8</c:v>
                </c:pt>
                <c:pt idx="12896">
                  <c:v>4.1436230000000002E-8</c:v>
                </c:pt>
                <c:pt idx="12897">
                  <c:v>4.1439349999999997E-8</c:v>
                </c:pt>
                <c:pt idx="12898">
                  <c:v>4.1442480000000002E-8</c:v>
                </c:pt>
                <c:pt idx="12899">
                  <c:v>4.1445599999999998E-8</c:v>
                </c:pt>
                <c:pt idx="12900">
                  <c:v>4.1448730000000003E-8</c:v>
                </c:pt>
                <c:pt idx="12901">
                  <c:v>4.1451849999999998E-8</c:v>
                </c:pt>
                <c:pt idx="12902">
                  <c:v>4.1454980000000003E-8</c:v>
                </c:pt>
                <c:pt idx="12903">
                  <c:v>4.1458099999999999E-8</c:v>
                </c:pt>
                <c:pt idx="12904">
                  <c:v>4.1461229999999997E-8</c:v>
                </c:pt>
                <c:pt idx="12905">
                  <c:v>4.1464349999999999E-8</c:v>
                </c:pt>
                <c:pt idx="12906">
                  <c:v>4.1467479999999998E-8</c:v>
                </c:pt>
                <c:pt idx="12907">
                  <c:v>4.1470599999999999E-8</c:v>
                </c:pt>
                <c:pt idx="12908">
                  <c:v>4.1473729999999998E-8</c:v>
                </c:pt>
                <c:pt idx="12909">
                  <c:v>4.147685E-8</c:v>
                </c:pt>
                <c:pt idx="12910">
                  <c:v>4.1479979999999998E-8</c:v>
                </c:pt>
                <c:pt idx="12911">
                  <c:v>4.14831E-8</c:v>
                </c:pt>
                <c:pt idx="12912">
                  <c:v>4.1486229999999999E-8</c:v>
                </c:pt>
                <c:pt idx="12913">
                  <c:v>4.1489350000000001E-8</c:v>
                </c:pt>
                <c:pt idx="12914">
                  <c:v>4.1492479999999999E-8</c:v>
                </c:pt>
                <c:pt idx="12915">
                  <c:v>4.1495600000000001E-8</c:v>
                </c:pt>
                <c:pt idx="12916">
                  <c:v>4.149873E-8</c:v>
                </c:pt>
                <c:pt idx="12917">
                  <c:v>4.1501850000000002E-8</c:v>
                </c:pt>
                <c:pt idx="12918">
                  <c:v>4.150498E-8</c:v>
                </c:pt>
                <c:pt idx="12919">
                  <c:v>4.1508100000000002E-8</c:v>
                </c:pt>
                <c:pt idx="12920">
                  <c:v>4.1511230000000001E-8</c:v>
                </c:pt>
                <c:pt idx="12921">
                  <c:v>4.1514350000000003E-8</c:v>
                </c:pt>
                <c:pt idx="12922">
                  <c:v>4.1517480000000001E-8</c:v>
                </c:pt>
                <c:pt idx="12923">
                  <c:v>4.1520600000000003E-8</c:v>
                </c:pt>
                <c:pt idx="12924">
                  <c:v>4.1523730000000002E-8</c:v>
                </c:pt>
                <c:pt idx="12925">
                  <c:v>4.1526849999999997E-8</c:v>
                </c:pt>
                <c:pt idx="12926">
                  <c:v>4.1529980000000002E-8</c:v>
                </c:pt>
                <c:pt idx="12927">
                  <c:v>4.1533099999999998E-8</c:v>
                </c:pt>
                <c:pt idx="12928">
                  <c:v>4.1536230000000003E-8</c:v>
                </c:pt>
                <c:pt idx="12929">
                  <c:v>4.1539349999999998E-8</c:v>
                </c:pt>
                <c:pt idx="12930">
                  <c:v>4.1542480000000003E-8</c:v>
                </c:pt>
                <c:pt idx="12931">
                  <c:v>4.1545599999999998E-8</c:v>
                </c:pt>
                <c:pt idx="12932">
                  <c:v>4.1548729999999997E-8</c:v>
                </c:pt>
                <c:pt idx="12933">
                  <c:v>4.1551849999999999E-8</c:v>
                </c:pt>
                <c:pt idx="12934">
                  <c:v>4.1554979999999997E-8</c:v>
                </c:pt>
                <c:pt idx="12935">
                  <c:v>4.1558099999999999E-8</c:v>
                </c:pt>
                <c:pt idx="12936">
                  <c:v>4.1561229999999998E-8</c:v>
                </c:pt>
                <c:pt idx="12937">
                  <c:v>4.156435E-8</c:v>
                </c:pt>
                <c:pt idx="12938">
                  <c:v>4.1567479999999998E-8</c:v>
                </c:pt>
                <c:pt idx="12939">
                  <c:v>4.15706E-8</c:v>
                </c:pt>
                <c:pt idx="12940">
                  <c:v>4.1573729999999999E-8</c:v>
                </c:pt>
                <c:pt idx="12941">
                  <c:v>4.1576850000000001E-8</c:v>
                </c:pt>
                <c:pt idx="12942">
                  <c:v>4.1579979999999999E-8</c:v>
                </c:pt>
                <c:pt idx="12943">
                  <c:v>4.1583100000000001E-8</c:v>
                </c:pt>
                <c:pt idx="12944">
                  <c:v>4.158623E-8</c:v>
                </c:pt>
                <c:pt idx="12945">
                  <c:v>4.1589350000000002E-8</c:v>
                </c:pt>
                <c:pt idx="12946">
                  <c:v>4.159248E-8</c:v>
                </c:pt>
                <c:pt idx="12947">
                  <c:v>4.1595600000000002E-8</c:v>
                </c:pt>
                <c:pt idx="12948">
                  <c:v>4.1598730000000001E-8</c:v>
                </c:pt>
                <c:pt idx="12949">
                  <c:v>4.1601850000000003E-8</c:v>
                </c:pt>
                <c:pt idx="12950">
                  <c:v>4.1604980000000001E-8</c:v>
                </c:pt>
                <c:pt idx="12951">
                  <c:v>4.1608100000000003E-8</c:v>
                </c:pt>
                <c:pt idx="12952">
                  <c:v>4.1611230000000002E-8</c:v>
                </c:pt>
                <c:pt idx="12953">
                  <c:v>4.1614349999999997E-8</c:v>
                </c:pt>
                <c:pt idx="12954">
                  <c:v>4.1617480000000002E-8</c:v>
                </c:pt>
                <c:pt idx="12955">
                  <c:v>4.1620599999999997E-8</c:v>
                </c:pt>
                <c:pt idx="12956">
                  <c:v>4.1623730000000003E-8</c:v>
                </c:pt>
                <c:pt idx="12957">
                  <c:v>4.1626849999999998E-8</c:v>
                </c:pt>
                <c:pt idx="12958">
                  <c:v>4.1629980000000003E-8</c:v>
                </c:pt>
                <c:pt idx="12959">
                  <c:v>4.1633099999999998E-8</c:v>
                </c:pt>
                <c:pt idx="12960">
                  <c:v>4.1636229999999997E-8</c:v>
                </c:pt>
                <c:pt idx="12961">
                  <c:v>4.1639349999999999E-8</c:v>
                </c:pt>
                <c:pt idx="12962">
                  <c:v>4.1642479999999997E-8</c:v>
                </c:pt>
                <c:pt idx="12963">
                  <c:v>4.1645599999999999E-8</c:v>
                </c:pt>
                <c:pt idx="12964">
                  <c:v>4.1648729999999998E-8</c:v>
                </c:pt>
                <c:pt idx="12965">
                  <c:v>4.165185E-8</c:v>
                </c:pt>
                <c:pt idx="12966">
                  <c:v>4.1654979999999998E-8</c:v>
                </c:pt>
                <c:pt idx="12967">
                  <c:v>4.16581E-8</c:v>
                </c:pt>
                <c:pt idx="12968">
                  <c:v>4.1661229999999999E-8</c:v>
                </c:pt>
                <c:pt idx="12969">
                  <c:v>4.1664350000000001E-8</c:v>
                </c:pt>
                <c:pt idx="12970">
                  <c:v>4.1667479999999999E-8</c:v>
                </c:pt>
                <c:pt idx="12971">
                  <c:v>4.1670600000000001E-8</c:v>
                </c:pt>
                <c:pt idx="12972">
                  <c:v>4.167373E-8</c:v>
                </c:pt>
                <c:pt idx="12973">
                  <c:v>4.1676850000000002E-8</c:v>
                </c:pt>
                <c:pt idx="12974">
                  <c:v>4.167998E-8</c:v>
                </c:pt>
                <c:pt idx="12975">
                  <c:v>4.1683100000000002E-8</c:v>
                </c:pt>
                <c:pt idx="12976">
                  <c:v>4.1686230000000001E-8</c:v>
                </c:pt>
                <c:pt idx="12977">
                  <c:v>4.1689350000000003E-8</c:v>
                </c:pt>
                <c:pt idx="12978">
                  <c:v>4.1692480000000001E-8</c:v>
                </c:pt>
                <c:pt idx="12979">
                  <c:v>4.1695600000000003E-8</c:v>
                </c:pt>
                <c:pt idx="12980">
                  <c:v>4.1698730000000002E-8</c:v>
                </c:pt>
                <c:pt idx="12981">
                  <c:v>4.1701849999999997E-8</c:v>
                </c:pt>
                <c:pt idx="12982">
                  <c:v>4.1704980000000002E-8</c:v>
                </c:pt>
                <c:pt idx="12983">
                  <c:v>4.1708099999999997E-8</c:v>
                </c:pt>
                <c:pt idx="12984">
                  <c:v>4.1711230000000003E-8</c:v>
                </c:pt>
                <c:pt idx="12985">
                  <c:v>4.1714349999999998E-8</c:v>
                </c:pt>
                <c:pt idx="12986">
                  <c:v>4.1717480000000003E-8</c:v>
                </c:pt>
                <c:pt idx="12987">
                  <c:v>4.1720599999999998E-8</c:v>
                </c:pt>
                <c:pt idx="12988">
                  <c:v>4.1723729999999997E-8</c:v>
                </c:pt>
                <c:pt idx="12989">
                  <c:v>4.1726849999999999E-8</c:v>
                </c:pt>
                <c:pt idx="12990">
                  <c:v>4.1729979999999997E-8</c:v>
                </c:pt>
                <c:pt idx="12991">
                  <c:v>4.1733099999999999E-8</c:v>
                </c:pt>
                <c:pt idx="12992">
                  <c:v>4.1736229999999998E-8</c:v>
                </c:pt>
                <c:pt idx="12993">
                  <c:v>4.173935E-8</c:v>
                </c:pt>
                <c:pt idx="12994">
                  <c:v>4.1742479999999998E-8</c:v>
                </c:pt>
                <c:pt idx="12995">
                  <c:v>4.17456E-8</c:v>
                </c:pt>
                <c:pt idx="12996">
                  <c:v>4.1748729999999999E-8</c:v>
                </c:pt>
                <c:pt idx="12997">
                  <c:v>4.1751850000000001E-8</c:v>
                </c:pt>
                <c:pt idx="12998">
                  <c:v>4.1754979999999999E-8</c:v>
                </c:pt>
                <c:pt idx="12999">
                  <c:v>4.1758100000000001E-8</c:v>
                </c:pt>
                <c:pt idx="13000">
                  <c:v>4.176123E-8</c:v>
                </c:pt>
                <c:pt idx="13001">
                  <c:v>4.1764350000000002E-8</c:v>
                </c:pt>
                <c:pt idx="13002">
                  <c:v>4.176748E-8</c:v>
                </c:pt>
                <c:pt idx="13003">
                  <c:v>4.1770600000000002E-8</c:v>
                </c:pt>
                <c:pt idx="13004">
                  <c:v>4.1773730000000001E-8</c:v>
                </c:pt>
                <c:pt idx="13005">
                  <c:v>4.1776850000000003E-8</c:v>
                </c:pt>
                <c:pt idx="13006">
                  <c:v>4.1779980000000001E-8</c:v>
                </c:pt>
                <c:pt idx="13007">
                  <c:v>4.1783100000000003E-8</c:v>
                </c:pt>
                <c:pt idx="13008">
                  <c:v>4.1786230000000002E-8</c:v>
                </c:pt>
                <c:pt idx="13009">
                  <c:v>4.1789349999999997E-8</c:v>
                </c:pt>
                <c:pt idx="13010">
                  <c:v>4.1792480000000002E-8</c:v>
                </c:pt>
                <c:pt idx="13011">
                  <c:v>4.1795599999999997E-8</c:v>
                </c:pt>
                <c:pt idx="13012">
                  <c:v>4.1798730000000003E-8</c:v>
                </c:pt>
                <c:pt idx="13013">
                  <c:v>4.1801849999999998E-8</c:v>
                </c:pt>
                <c:pt idx="13014">
                  <c:v>4.1804980000000003E-8</c:v>
                </c:pt>
                <c:pt idx="13015">
                  <c:v>4.1808099999999998E-8</c:v>
                </c:pt>
                <c:pt idx="13016">
                  <c:v>4.1811229999999997E-8</c:v>
                </c:pt>
                <c:pt idx="13017">
                  <c:v>4.1814349999999999E-8</c:v>
                </c:pt>
                <c:pt idx="13018">
                  <c:v>4.1817479999999997E-8</c:v>
                </c:pt>
                <c:pt idx="13019">
                  <c:v>4.1820599999999999E-8</c:v>
                </c:pt>
                <c:pt idx="13020">
                  <c:v>4.1823729999999998E-8</c:v>
                </c:pt>
                <c:pt idx="13021">
                  <c:v>4.182685E-8</c:v>
                </c:pt>
                <c:pt idx="13022">
                  <c:v>4.1829979999999998E-8</c:v>
                </c:pt>
                <c:pt idx="13023">
                  <c:v>4.18331E-8</c:v>
                </c:pt>
                <c:pt idx="13024">
                  <c:v>4.1836229999999999E-8</c:v>
                </c:pt>
                <c:pt idx="13025">
                  <c:v>4.1839350000000001E-8</c:v>
                </c:pt>
                <c:pt idx="13026">
                  <c:v>4.1842479999999999E-8</c:v>
                </c:pt>
                <c:pt idx="13027">
                  <c:v>4.1845600000000001E-8</c:v>
                </c:pt>
                <c:pt idx="13028">
                  <c:v>4.184873E-8</c:v>
                </c:pt>
                <c:pt idx="13029">
                  <c:v>4.1851850000000002E-8</c:v>
                </c:pt>
                <c:pt idx="13030">
                  <c:v>4.185498E-8</c:v>
                </c:pt>
                <c:pt idx="13031">
                  <c:v>4.1858100000000002E-8</c:v>
                </c:pt>
                <c:pt idx="13032">
                  <c:v>4.1861230000000001E-8</c:v>
                </c:pt>
                <c:pt idx="13033">
                  <c:v>4.1864350000000003E-8</c:v>
                </c:pt>
                <c:pt idx="13034">
                  <c:v>4.1867480000000001E-8</c:v>
                </c:pt>
                <c:pt idx="13035">
                  <c:v>4.1870600000000003E-8</c:v>
                </c:pt>
                <c:pt idx="13036">
                  <c:v>4.1873730000000002E-8</c:v>
                </c:pt>
                <c:pt idx="13037">
                  <c:v>4.1876849999999997E-8</c:v>
                </c:pt>
                <c:pt idx="13038">
                  <c:v>4.1879980000000002E-8</c:v>
                </c:pt>
                <c:pt idx="13039">
                  <c:v>4.1883099999999997E-8</c:v>
                </c:pt>
                <c:pt idx="13040">
                  <c:v>4.1886230000000003E-8</c:v>
                </c:pt>
                <c:pt idx="13041">
                  <c:v>4.1889349999999998E-8</c:v>
                </c:pt>
                <c:pt idx="13042">
                  <c:v>4.1892480000000003E-8</c:v>
                </c:pt>
                <c:pt idx="13043">
                  <c:v>4.1895599999999998E-8</c:v>
                </c:pt>
                <c:pt idx="13044">
                  <c:v>4.1898729999999997E-8</c:v>
                </c:pt>
                <c:pt idx="13045">
                  <c:v>4.1901849999999999E-8</c:v>
                </c:pt>
                <c:pt idx="13046">
                  <c:v>4.1904979999999997E-8</c:v>
                </c:pt>
                <c:pt idx="13047">
                  <c:v>4.1908099999999999E-8</c:v>
                </c:pt>
                <c:pt idx="13048">
                  <c:v>4.1911229999999998E-8</c:v>
                </c:pt>
                <c:pt idx="13049">
                  <c:v>4.191435E-8</c:v>
                </c:pt>
                <c:pt idx="13050">
                  <c:v>4.1917479999999998E-8</c:v>
                </c:pt>
                <c:pt idx="13051">
                  <c:v>4.19206E-8</c:v>
                </c:pt>
                <c:pt idx="13052">
                  <c:v>4.1923729999999999E-8</c:v>
                </c:pt>
                <c:pt idx="13053">
                  <c:v>4.1926850000000001E-8</c:v>
                </c:pt>
                <c:pt idx="13054">
                  <c:v>4.1929979999999999E-8</c:v>
                </c:pt>
                <c:pt idx="13055">
                  <c:v>4.1933100000000001E-8</c:v>
                </c:pt>
                <c:pt idx="13056">
                  <c:v>4.193623E-8</c:v>
                </c:pt>
                <c:pt idx="13057">
                  <c:v>4.1939350000000002E-8</c:v>
                </c:pt>
                <c:pt idx="13058">
                  <c:v>4.194248E-8</c:v>
                </c:pt>
                <c:pt idx="13059">
                  <c:v>4.1945600000000002E-8</c:v>
                </c:pt>
                <c:pt idx="13060">
                  <c:v>4.1948730000000001E-8</c:v>
                </c:pt>
                <c:pt idx="13061">
                  <c:v>4.1951850000000003E-8</c:v>
                </c:pt>
                <c:pt idx="13062">
                  <c:v>4.1954980000000001E-8</c:v>
                </c:pt>
                <c:pt idx="13063">
                  <c:v>4.1958100000000003E-8</c:v>
                </c:pt>
                <c:pt idx="13064">
                  <c:v>4.1961230000000002E-8</c:v>
                </c:pt>
                <c:pt idx="13065">
                  <c:v>4.1964349999999997E-8</c:v>
                </c:pt>
                <c:pt idx="13066">
                  <c:v>4.1967480000000002E-8</c:v>
                </c:pt>
                <c:pt idx="13067">
                  <c:v>4.1970599999999997E-8</c:v>
                </c:pt>
                <c:pt idx="13068">
                  <c:v>4.1973730000000002E-8</c:v>
                </c:pt>
                <c:pt idx="13069">
                  <c:v>4.1976849999999998E-8</c:v>
                </c:pt>
                <c:pt idx="13070">
                  <c:v>4.1979980000000003E-8</c:v>
                </c:pt>
                <c:pt idx="13071">
                  <c:v>4.1983099999999998E-8</c:v>
                </c:pt>
                <c:pt idx="13072">
                  <c:v>4.1986229999999997E-8</c:v>
                </c:pt>
                <c:pt idx="13073">
                  <c:v>4.1989349999999999E-8</c:v>
                </c:pt>
                <c:pt idx="13074">
                  <c:v>4.1992479999999997E-8</c:v>
                </c:pt>
                <c:pt idx="13075">
                  <c:v>4.1995599999999999E-8</c:v>
                </c:pt>
                <c:pt idx="13076">
                  <c:v>4.1998729999999998E-8</c:v>
                </c:pt>
                <c:pt idx="13077">
                  <c:v>4.200185E-8</c:v>
                </c:pt>
                <c:pt idx="13078">
                  <c:v>4.2004979999999998E-8</c:v>
                </c:pt>
                <c:pt idx="13079">
                  <c:v>4.20081E-8</c:v>
                </c:pt>
                <c:pt idx="13080">
                  <c:v>4.2011229999999999E-8</c:v>
                </c:pt>
                <c:pt idx="13081">
                  <c:v>4.2014350000000001E-8</c:v>
                </c:pt>
                <c:pt idx="13082">
                  <c:v>4.2017479999999999E-8</c:v>
                </c:pt>
                <c:pt idx="13083">
                  <c:v>4.2020600000000001E-8</c:v>
                </c:pt>
                <c:pt idx="13084">
                  <c:v>4.202373E-8</c:v>
                </c:pt>
                <c:pt idx="13085">
                  <c:v>4.2026850000000002E-8</c:v>
                </c:pt>
                <c:pt idx="13086">
                  <c:v>4.202998E-8</c:v>
                </c:pt>
                <c:pt idx="13087">
                  <c:v>4.2033100000000002E-8</c:v>
                </c:pt>
                <c:pt idx="13088">
                  <c:v>4.2036230000000001E-8</c:v>
                </c:pt>
                <c:pt idx="13089">
                  <c:v>4.2039350000000002E-8</c:v>
                </c:pt>
                <c:pt idx="13090">
                  <c:v>4.2042480000000001E-8</c:v>
                </c:pt>
                <c:pt idx="13091">
                  <c:v>4.2045600000000003E-8</c:v>
                </c:pt>
                <c:pt idx="13092">
                  <c:v>4.2048730000000001E-8</c:v>
                </c:pt>
                <c:pt idx="13093">
                  <c:v>4.2051849999999997E-8</c:v>
                </c:pt>
                <c:pt idx="13094">
                  <c:v>4.2054980000000002E-8</c:v>
                </c:pt>
                <c:pt idx="13095">
                  <c:v>4.2058099999999997E-8</c:v>
                </c:pt>
                <c:pt idx="13096">
                  <c:v>4.2061230000000002E-8</c:v>
                </c:pt>
                <c:pt idx="13097">
                  <c:v>4.2064349999999998E-8</c:v>
                </c:pt>
                <c:pt idx="13098">
                  <c:v>4.2067480000000003E-8</c:v>
                </c:pt>
                <c:pt idx="13099">
                  <c:v>4.2070599999999998E-8</c:v>
                </c:pt>
                <c:pt idx="13100">
                  <c:v>4.2073729999999997E-8</c:v>
                </c:pt>
                <c:pt idx="13101">
                  <c:v>4.2076849999999999E-8</c:v>
                </c:pt>
                <c:pt idx="13102">
                  <c:v>4.2079979999999997E-8</c:v>
                </c:pt>
                <c:pt idx="13103">
                  <c:v>4.2083099999999999E-8</c:v>
                </c:pt>
                <c:pt idx="13104">
                  <c:v>4.2086229999999998E-8</c:v>
                </c:pt>
                <c:pt idx="13105">
                  <c:v>4.208935E-8</c:v>
                </c:pt>
                <c:pt idx="13106">
                  <c:v>4.2092479999999998E-8</c:v>
                </c:pt>
                <c:pt idx="13107">
                  <c:v>4.20956E-8</c:v>
                </c:pt>
                <c:pt idx="13108">
                  <c:v>4.2098729999999999E-8</c:v>
                </c:pt>
                <c:pt idx="13109">
                  <c:v>4.2101850000000001E-8</c:v>
                </c:pt>
                <c:pt idx="13110">
                  <c:v>4.2104979999999999E-8</c:v>
                </c:pt>
                <c:pt idx="13111">
                  <c:v>4.2108100000000001E-8</c:v>
                </c:pt>
                <c:pt idx="13112">
                  <c:v>4.211123E-8</c:v>
                </c:pt>
                <c:pt idx="13113">
                  <c:v>4.2114350000000002E-8</c:v>
                </c:pt>
                <c:pt idx="13114">
                  <c:v>4.211748E-8</c:v>
                </c:pt>
                <c:pt idx="13115">
                  <c:v>4.2120600000000002E-8</c:v>
                </c:pt>
                <c:pt idx="13116">
                  <c:v>4.212373E-8</c:v>
                </c:pt>
                <c:pt idx="13117">
                  <c:v>4.2126850000000002E-8</c:v>
                </c:pt>
                <c:pt idx="13118">
                  <c:v>4.2129980000000001E-8</c:v>
                </c:pt>
                <c:pt idx="13119">
                  <c:v>4.2133100000000003E-8</c:v>
                </c:pt>
                <c:pt idx="13120">
                  <c:v>4.2136230000000001E-8</c:v>
                </c:pt>
                <c:pt idx="13121">
                  <c:v>4.2139349999999997E-8</c:v>
                </c:pt>
                <c:pt idx="13122">
                  <c:v>4.2142480000000002E-8</c:v>
                </c:pt>
                <c:pt idx="13123">
                  <c:v>4.2145599999999997E-8</c:v>
                </c:pt>
                <c:pt idx="13124">
                  <c:v>4.2148730000000002E-8</c:v>
                </c:pt>
                <c:pt idx="13125">
                  <c:v>4.2151849999999998E-8</c:v>
                </c:pt>
                <c:pt idx="13126">
                  <c:v>4.2154980000000003E-8</c:v>
                </c:pt>
                <c:pt idx="13127">
                  <c:v>4.2158099999999998E-8</c:v>
                </c:pt>
                <c:pt idx="13128">
                  <c:v>4.2161230000000003E-8</c:v>
                </c:pt>
                <c:pt idx="13129">
                  <c:v>4.2164349999999999E-8</c:v>
                </c:pt>
                <c:pt idx="13130">
                  <c:v>4.2167479999999997E-8</c:v>
                </c:pt>
                <c:pt idx="13131">
                  <c:v>4.2170599999999999E-8</c:v>
                </c:pt>
                <c:pt idx="13132">
                  <c:v>4.2173729999999998E-8</c:v>
                </c:pt>
                <c:pt idx="13133">
                  <c:v>4.217685E-8</c:v>
                </c:pt>
                <c:pt idx="13134">
                  <c:v>4.2179979999999998E-8</c:v>
                </c:pt>
                <c:pt idx="13135">
                  <c:v>4.21831E-8</c:v>
                </c:pt>
                <c:pt idx="13136">
                  <c:v>4.2186229999999999E-8</c:v>
                </c:pt>
                <c:pt idx="13137">
                  <c:v>4.2189350000000001E-8</c:v>
                </c:pt>
                <c:pt idx="13138">
                  <c:v>4.2192479999999999E-8</c:v>
                </c:pt>
                <c:pt idx="13139">
                  <c:v>4.2195600000000001E-8</c:v>
                </c:pt>
                <c:pt idx="13140">
                  <c:v>4.219873E-8</c:v>
                </c:pt>
                <c:pt idx="13141">
                  <c:v>4.2201850000000001E-8</c:v>
                </c:pt>
                <c:pt idx="13142">
                  <c:v>4.220498E-8</c:v>
                </c:pt>
                <c:pt idx="13143">
                  <c:v>4.2208100000000002E-8</c:v>
                </c:pt>
                <c:pt idx="13144">
                  <c:v>4.221123E-8</c:v>
                </c:pt>
                <c:pt idx="13145">
                  <c:v>4.2214350000000002E-8</c:v>
                </c:pt>
                <c:pt idx="13146">
                  <c:v>4.2217480000000001E-8</c:v>
                </c:pt>
                <c:pt idx="13147">
                  <c:v>4.2220600000000003E-8</c:v>
                </c:pt>
                <c:pt idx="13148">
                  <c:v>4.2223730000000001E-8</c:v>
                </c:pt>
                <c:pt idx="13149">
                  <c:v>4.2226849999999997E-8</c:v>
                </c:pt>
                <c:pt idx="13150">
                  <c:v>4.2229980000000002E-8</c:v>
                </c:pt>
                <c:pt idx="13151">
                  <c:v>4.2233099999999997E-8</c:v>
                </c:pt>
                <c:pt idx="13152">
                  <c:v>4.2236230000000002E-8</c:v>
                </c:pt>
                <c:pt idx="13153">
                  <c:v>4.2239349999999998E-8</c:v>
                </c:pt>
                <c:pt idx="13154">
                  <c:v>4.2242480000000003E-8</c:v>
                </c:pt>
                <c:pt idx="13155">
                  <c:v>4.2245599999999998E-8</c:v>
                </c:pt>
                <c:pt idx="13156">
                  <c:v>4.2248730000000003E-8</c:v>
                </c:pt>
                <c:pt idx="13157">
                  <c:v>4.2251849999999999E-8</c:v>
                </c:pt>
                <c:pt idx="13158">
                  <c:v>4.2254979999999997E-8</c:v>
                </c:pt>
                <c:pt idx="13159">
                  <c:v>4.2258099999999999E-8</c:v>
                </c:pt>
                <c:pt idx="13160">
                  <c:v>4.2261229999999998E-8</c:v>
                </c:pt>
                <c:pt idx="13161">
                  <c:v>4.226435E-8</c:v>
                </c:pt>
                <c:pt idx="13162">
                  <c:v>4.2267479999999998E-8</c:v>
                </c:pt>
                <c:pt idx="13163">
                  <c:v>4.22706E-8</c:v>
                </c:pt>
                <c:pt idx="13164">
                  <c:v>4.2273729999999999E-8</c:v>
                </c:pt>
                <c:pt idx="13165">
                  <c:v>4.227685E-8</c:v>
                </c:pt>
                <c:pt idx="13166">
                  <c:v>4.2279979999999999E-8</c:v>
                </c:pt>
                <c:pt idx="13167">
                  <c:v>4.2283100000000001E-8</c:v>
                </c:pt>
                <c:pt idx="13168">
                  <c:v>4.2286229999999999E-8</c:v>
                </c:pt>
                <c:pt idx="13169">
                  <c:v>4.2289350000000001E-8</c:v>
                </c:pt>
                <c:pt idx="13170">
                  <c:v>4.229248E-8</c:v>
                </c:pt>
                <c:pt idx="13171">
                  <c:v>4.2295600000000002E-8</c:v>
                </c:pt>
                <c:pt idx="13172">
                  <c:v>4.229873E-8</c:v>
                </c:pt>
                <c:pt idx="13173">
                  <c:v>4.2301850000000002E-8</c:v>
                </c:pt>
                <c:pt idx="13174">
                  <c:v>4.2304980000000001E-8</c:v>
                </c:pt>
                <c:pt idx="13175">
                  <c:v>4.2308100000000003E-8</c:v>
                </c:pt>
                <c:pt idx="13176">
                  <c:v>4.2311230000000001E-8</c:v>
                </c:pt>
                <c:pt idx="13177">
                  <c:v>4.2314350000000003E-8</c:v>
                </c:pt>
                <c:pt idx="13178">
                  <c:v>4.2317480000000002E-8</c:v>
                </c:pt>
                <c:pt idx="13179">
                  <c:v>4.2320599999999997E-8</c:v>
                </c:pt>
                <c:pt idx="13180">
                  <c:v>4.2323730000000002E-8</c:v>
                </c:pt>
                <c:pt idx="13181">
                  <c:v>4.2326849999999998E-8</c:v>
                </c:pt>
                <c:pt idx="13182">
                  <c:v>4.2329980000000003E-8</c:v>
                </c:pt>
                <c:pt idx="13183">
                  <c:v>4.2333099999999998E-8</c:v>
                </c:pt>
                <c:pt idx="13184">
                  <c:v>4.2336230000000003E-8</c:v>
                </c:pt>
                <c:pt idx="13185">
                  <c:v>4.2339349999999999E-8</c:v>
                </c:pt>
                <c:pt idx="13186">
                  <c:v>4.2342479999999997E-8</c:v>
                </c:pt>
                <c:pt idx="13187">
                  <c:v>4.2345599999999999E-8</c:v>
                </c:pt>
                <c:pt idx="13188">
                  <c:v>4.2348729999999998E-8</c:v>
                </c:pt>
                <c:pt idx="13189">
                  <c:v>4.2351849999999999E-8</c:v>
                </c:pt>
                <c:pt idx="13190">
                  <c:v>4.2354979999999998E-8</c:v>
                </c:pt>
                <c:pt idx="13191">
                  <c:v>4.23581E-8</c:v>
                </c:pt>
                <c:pt idx="13192">
                  <c:v>4.2361229999999998E-8</c:v>
                </c:pt>
                <c:pt idx="13193">
                  <c:v>4.236435E-8</c:v>
                </c:pt>
                <c:pt idx="13194">
                  <c:v>4.2367479999999999E-8</c:v>
                </c:pt>
                <c:pt idx="13195">
                  <c:v>4.2370600000000001E-8</c:v>
                </c:pt>
                <c:pt idx="13196">
                  <c:v>4.2373729999999999E-8</c:v>
                </c:pt>
                <c:pt idx="13197">
                  <c:v>4.2376850000000001E-8</c:v>
                </c:pt>
                <c:pt idx="13198">
                  <c:v>4.237998E-8</c:v>
                </c:pt>
                <c:pt idx="13199">
                  <c:v>4.2383100000000002E-8</c:v>
                </c:pt>
                <c:pt idx="13200">
                  <c:v>4.238623E-8</c:v>
                </c:pt>
                <c:pt idx="13201">
                  <c:v>4.2389350000000002E-8</c:v>
                </c:pt>
                <c:pt idx="13202">
                  <c:v>4.2392480000000001E-8</c:v>
                </c:pt>
                <c:pt idx="13203">
                  <c:v>4.2395600000000003E-8</c:v>
                </c:pt>
                <c:pt idx="13204">
                  <c:v>4.2398730000000001E-8</c:v>
                </c:pt>
                <c:pt idx="13205">
                  <c:v>4.2401850000000003E-8</c:v>
                </c:pt>
                <c:pt idx="13206">
                  <c:v>4.2404980000000002E-8</c:v>
                </c:pt>
                <c:pt idx="13207">
                  <c:v>4.2408099999999997E-8</c:v>
                </c:pt>
                <c:pt idx="13208">
                  <c:v>4.2411230000000002E-8</c:v>
                </c:pt>
                <c:pt idx="13209">
                  <c:v>4.2414349999999998E-8</c:v>
                </c:pt>
                <c:pt idx="13210">
                  <c:v>4.2417480000000003E-8</c:v>
                </c:pt>
                <c:pt idx="13211">
                  <c:v>4.2420599999999998E-8</c:v>
                </c:pt>
                <c:pt idx="13212">
                  <c:v>4.2423730000000003E-8</c:v>
                </c:pt>
                <c:pt idx="13213">
                  <c:v>4.2426849999999999E-8</c:v>
                </c:pt>
                <c:pt idx="13214">
                  <c:v>4.2429979999999997E-8</c:v>
                </c:pt>
                <c:pt idx="13215">
                  <c:v>4.2433099999999999E-8</c:v>
                </c:pt>
                <c:pt idx="13216">
                  <c:v>4.2436229999999997E-8</c:v>
                </c:pt>
                <c:pt idx="13217">
                  <c:v>4.2439349999999999E-8</c:v>
                </c:pt>
                <c:pt idx="13218">
                  <c:v>4.2442479999999998E-8</c:v>
                </c:pt>
                <c:pt idx="13219">
                  <c:v>4.24456E-8</c:v>
                </c:pt>
                <c:pt idx="13220">
                  <c:v>4.2448729999999998E-8</c:v>
                </c:pt>
                <c:pt idx="13221">
                  <c:v>4.245185E-8</c:v>
                </c:pt>
                <c:pt idx="13222">
                  <c:v>4.2454979999999999E-8</c:v>
                </c:pt>
                <c:pt idx="13223">
                  <c:v>4.2458100000000001E-8</c:v>
                </c:pt>
                <c:pt idx="13224">
                  <c:v>4.2461229999999999E-8</c:v>
                </c:pt>
                <c:pt idx="13225">
                  <c:v>4.2464350000000001E-8</c:v>
                </c:pt>
                <c:pt idx="13226">
                  <c:v>4.246748E-8</c:v>
                </c:pt>
                <c:pt idx="13227">
                  <c:v>4.2470600000000002E-8</c:v>
                </c:pt>
                <c:pt idx="13228">
                  <c:v>4.247373E-8</c:v>
                </c:pt>
                <c:pt idx="13229">
                  <c:v>4.2476850000000002E-8</c:v>
                </c:pt>
                <c:pt idx="13230">
                  <c:v>4.2479980000000001E-8</c:v>
                </c:pt>
                <c:pt idx="13231">
                  <c:v>4.2483100000000003E-8</c:v>
                </c:pt>
                <c:pt idx="13232">
                  <c:v>4.2486230000000001E-8</c:v>
                </c:pt>
                <c:pt idx="13233">
                  <c:v>4.2489350000000003E-8</c:v>
                </c:pt>
                <c:pt idx="13234">
                  <c:v>4.2492480000000002E-8</c:v>
                </c:pt>
                <c:pt idx="13235">
                  <c:v>4.2495599999999997E-8</c:v>
                </c:pt>
                <c:pt idx="13236">
                  <c:v>4.2498730000000002E-8</c:v>
                </c:pt>
                <c:pt idx="13237">
                  <c:v>4.2501849999999998E-8</c:v>
                </c:pt>
                <c:pt idx="13238">
                  <c:v>4.2504980000000003E-8</c:v>
                </c:pt>
                <c:pt idx="13239">
                  <c:v>4.2508099999999998E-8</c:v>
                </c:pt>
                <c:pt idx="13240">
                  <c:v>4.2511230000000003E-8</c:v>
                </c:pt>
                <c:pt idx="13241">
                  <c:v>4.2514349999999998E-8</c:v>
                </c:pt>
                <c:pt idx="13242">
                  <c:v>4.2517479999999997E-8</c:v>
                </c:pt>
                <c:pt idx="13243">
                  <c:v>4.2520599999999999E-8</c:v>
                </c:pt>
                <c:pt idx="13244">
                  <c:v>4.2523729999999997E-8</c:v>
                </c:pt>
                <c:pt idx="13245">
                  <c:v>4.2526849999999999E-8</c:v>
                </c:pt>
                <c:pt idx="13246">
                  <c:v>4.2529979999999998E-8</c:v>
                </c:pt>
                <c:pt idx="13247">
                  <c:v>4.25331E-8</c:v>
                </c:pt>
                <c:pt idx="13248">
                  <c:v>4.2536229999999998E-8</c:v>
                </c:pt>
                <c:pt idx="13249">
                  <c:v>4.253935E-8</c:v>
                </c:pt>
                <c:pt idx="13250">
                  <c:v>4.2542479999999999E-8</c:v>
                </c:pt>
                <c:pt idx="13251">
                  <c:v>4.2545600000000001E-8</c:v>
                </c:pt>
                <c:pt idx="13252">
                  <c:v>4.2548729999999999E-8</c:v>
                </c:pt>
                <c:pt idx="13253">
                  <c:v>4.2551850000000001E-8</c:v>
                </c:pt>
                <c:pt idx="13254">
                  <c:v>4.255498E-8</c:v>
                </c:pt>
                <c:pt idx="13255">
                  <c:v>4.2558100000000002E-8</c:v>
                </c:pt>
                <c:pt idx="13256">
                  <c:v>4.256123E-8</c:v>
                </c:pt>
                <c:pt idx="13257">
                  <c:v>4.2564350000000002E-8</c:v>
                </c:pt>
                <c:pt idx="13258">
                  <c:v>4.2567480000000001E-8</c:v>
                </c:pt>
                <c:pt idx="13259">
                  <c:v>4.2570600000000003E-8</c:v>
                </c:pt>
                <c:pt idx="13260">
                  <c:v>4.2573730000000001E-8</c:v>
                </c:pt>
                <c:pt idx="13261">
                  <c:v>4.2576850000000003E-8</c:v>
                </c:pt>
                <c:pt idx="13262">
                  <c:v>4.2579980000000002E-8</c:v>
                </c:pt>
                <c:pt idx="13263">
                  <c:v>4.2583099999999997E-8</c:v>
                </c:pt>
                <c:pt idx="13264">
                  <c:v>4.2586230000000002E-8</c:v>
                </c:pt>
                <c:pt idx="13265">
                  <c:v>4.2589349999999997E-8</c:v>
                </c:pt>
                <c:pt idx="13266">
                  <c:v>4.2592480000000003E-8</c:v>
                </c:pt>
                <c:pt idx="13267">
                  <c:v>4.2595599999999998E-8</c:v>
                </c:pt>
                <c:pt idx="13268">
                  <c:v>4.2598730000000003E-8</c:v>
                </c:pt>
                <c:pt idx="13269">
                  <c:v>4.2601849999999998E-8</c:v>
                </c:pt>
                <c:pt idx="13270">
                  <c:v>4.2604979999999997E-8</c:v>
                </c:pt>
                <c:pt idx="13271">
                  <c:v>4.2608099999999999E-8</c:v>
                </c:pt>
                <c:pt idx="13272">
                  <c:v>4.2611229999999997E-8</c:v>
                </c:pt>
                <c:pt idx="13273">
                  <c:v>4.2614349999999999E-8</c:v>
                </c:pt>
                <c:pt idx="13274">
                  <c:v>4.2617479999999998E-8</c:v>
                </c:pt>
                <c:pt idx="13275">
                  <c:v>4.26206E-8</c:v>
                </c:pt>
                <c:pt idx="13276">
                  <c:v>4.2623729999999998E-8</c:v>
                </c:pt>
                <c:pt idx="13277">
                  <c:v>4.262685E-8</c:v>
                </c:pt>
                <c:pt idx="13278">
                  <c:v>4.2629979999999999E-8</c:v>
                </c:pt>
                <c:pt idx="13279">
                  <c:v>4.2633100000000001E-8</c:v>
                </c:pt>
                <c:pt idx="13280">
                  <c:v>4.2636229999999999E-8</c:v>
                </c:pt>
                <c:pt idx="13281">
                  <c:v>4.2639350000000001E-8</c:v>
                </c:pt>
                <c:pt idx="13282">
                  <c:v>4.264248E-8</c:v>
                </c:pt>
                <c:pt idx="13283">
                  <c:v>4.2645600000000002E-8</c:v>
                </c:pt>
                <c:pt idx="13284">
                  <c:v>4.264873E-8</c:v>
                </c:pt>
                <c:pt idx="13285">
                  <c:v>4.2651850000000002E-8</c:v>
                </c:pt>
                <c:pt idx="13286">
                  <c:v>4.2654980000000001E-8</c:v>
                </c:pt>
                <c:pt idx="13287">
                  <c:v>4.2658100000000003E-8</c:v>
                </c:pt>
                <c:pt idx="13288">
                  <c:v>4.2661230000000001E-8</c:v>
                </c:pt>
                <c:pt idx="13289">
                  <c:v>4.2664350000000003E-8</c:v>
                </c:pt>
                <c:pt idx="13290">
                  <c:v>4.2667480000000002E-8</c:v>
                </c:pt>
                <c:pt idx="13291">
                  <c:v>4.2670599999999997E-8</c:v>
                </c:pt>
                <c:pt idx="13292">
                  <c:v>4.2673730000000002E-8</c:v>
                </c:pt>
                <c:pt idx="13293">
                  <c:v>4.2676849999999997E-8</c:v>
                </c:pt>
                <c:pt idx="13294">
                  <c:v>4.2679980000000003E-8</c:v>
                </c:pt>
                <c:pt idx="13295">
                  <c:v>4.2683099999999998E-8</c:v>
                </c:pt>
                <c:pt idx="13296">
                  <c:v>4.2686230000000003E-8</c:v>
                </c:pt>
                <c:pt idx="13297">
                  <c:v>4.2689349999999998E-8</c:v>
                </c:pt>
                <c:pt idx="13298">
                  <c:v>4.2692479999999997E-8</c:v>
                </c:pt>
                <c:pt idx="13299">
                  <c:v>4.2695599999999999E-8</c:v>
                </c:pt>
                <c:pt idx="13300">
                  <c:v>4.2698729999999997E-8</c:v>
                </c:pt>
                <c:pt idx="13301">
                  <c:v>4.2701849999999999E-8</c:v>
                </c:pt>
                <c:pt idx="13302">
                  <c:v>4.2704979999999998E-8</c:v>
                </c:pt>
                <c:pt idx="13303">
                  <c:v>4.27081E-8</c:v>
                </c:pt>
                <c:pt idx="13304">
                  <c:v>4.2711229999999998E-8</c:v>
                </c:pt>
                <c:pt idx="13305">
                  <c:v>4.271435E-8</c:v>
                </c:pt>
                <c:pt idx="13306">
                  <c:v>4.2717479999999999E-8</c:v>
                </c:pt>
                <c:pt idx="13307">
                  <c:v>4.2720600000000001E-8</c:v>
                </c:pt>
                <c:pt idx="13308">
                  <c:v>4.2723729999999999E-8</c:v>
                </c:pt>
                <c:pt idx="13309">
                  <c:v>4.2726850000000001E-8</c:v>
                </c:pt>
                <c:pt idx="13310">
                  <c:v>4.272998E-8</c:v>
                </c:pt>
                <c:pt idx="13311">
                  <c:v>4.2733100000000002E-8</c:v>
                </c:pt>
                <c:pt idx="13312">
                  <c:v>4.273623E-8</c:v>
                </c:pt>
                <c:pt idx="13313">
                  <c:v>4.2739350000000002E-8</c:v>
                </c:pt>
                <c:pt idx="13314">
                  <c:v>4.2742480000000001E-8</c:v>
                </c:pt>
                <c:pt idx="13315">
                  <c:v>4.2745600000000003E-8</c:v>
                </c:pt>
                <c:pt idx="13316">
                  <c:v>4.2748730000000001E-8</c:v>
                </c:pt>
                <c:pt idx="13317">
                  <c:v>4.2751850000000003E-8</c:v>
                </c:pt>
                <c:pt idx="13318">
                  <c:v>4.2754980000000002E-8</c:v>
                </c:pt>
                <c:pt idx="13319">
                  <c:v>4.2758099999999997E-8</c:v>
                </c:pt>
                <c:pt idx="13320">
                  <c:v>4.2761230000000002E-8</c:v>
                </c:pt>
                <c:pt idx="13321">
                  <c:v>4.2764349999999997E-8</c:v>
                </c:pt>
                <c:pt idx="13322">
                  <c:v>4.2767480000000003E-8</c:v>
                </c:pt>
                <c:pt idx="13323">
                  <c:v>4.2770599999999998E-8</c:v>
                </c:pt>
                <c:pt idx="13324">
                  <c:v>4.2773730000000003E-8</c:v>
                </c:pt>
                <c:pt idx="13325">
                  <c:v>4.2776849999999998E-8</c:v>
                </c:pt>
                <c:pt idx="13326">
                  <c:v>4.2779979999999997E-8</c:v>
                </c:pt>
                <c:pt idx="13327">
                  <c:v>4.2783099999999999E-8</c:v>
                </c:pt>
                <c:pt idx="13328">
                  <c:v>4.2786229999999997E-8</c:v>
                </c:pt>
                <c:pt idx="13329">
                  <c:v>4.2789349999999999E-8</c:v>
                </c:pt>
                <c:pt idx="13330">
                  <c:v>4.2792479999999998E-8</c:v>
                </c:pt>
                <c:pt idx="13331">
                  <c:v>4.27956E-8</c:v>
                </c:pt>
                <c:pt idx="13332">
                  <c:v>4.2798729999999998E-8</c:v>
                </c:pt>
                <c:pt idx="13333">
                  <c:v>4.280185E-8</c:v>
                </c:pt>
                <c:pt idx="13334">
                  <c:v>4.2804979999999999E-8</c:v>
                </c:pt>
                <c:pt idx="13335">
                  <c:v>4.2808100000000001E-8</c:v>
                </c:pt>
                <c:pt idx="13336">
                  <c:v>4.2811229999999999E-8</c:v>
                </c:pt>
                <c:pt idx="13337">
                  <c:v>4.2814350000000001E-8</c:v>
                </c:pt>
                <c:pt idx="13338">
                  <c:v>4.281748E-8</c:v>
                </c:pt>
                <c:pt idx="13339">
                  <c:v>4.2820600000000002E-8</c:v>
                </c:pt>
                <c:pt idx="13340">
                  <c:v>4.282373E-8</c:v>
                </c:pt>
                <c:pt idx="13341">
                  <c:v>4.2826850000000002E-8</c:v>
                </c:pt>
                <c:pt idx="13342">
                  <c:v>4.2829980000000001E-8</c:v>
                </c:pt>
                <c:pt idx="13343">
                  <c:v>4.2833100000000003E-8</c:v>
                </c:pt>
                <c:pt idx="13344">
                  <c:v>4.2836230000000001E-8</c:v>
                </c:pt>
                <c:pt idx="13345">
                  <c:v>4.2839350000000003E-8</c:v>
                </c:pt>
                <c:pt idx="13346">
                  <c:v>4.2842480000000002E-8</c:v>
                </c:pt>
                <c:pt idx="13347">
                  <c:v>4.2845599999999997E-8</c:v>
                </c:pt>
                <c:pt idx="13348">
                  <c:v>4.2848730000000002E-8</c:v>
                </c:pt>
                <c:pt idx="13349">
                  <c:v>4.2851849999999997E-8</c:v>
                </c:pt>
                <c:pt idx="13350">
                  <c:v>4.2854980000000002E-8</c:v>
                </c:pt>
                <c:pt idx="13351">
                  <c:v>4.2858099999999998E-8</c:v>
                </c:pt>
                <c:pt idx="13352">
                  <c:v>4.2861230000000003E-8</c:v>
                </c:pt>
                <c:pt idx="13353">
                  <c:v>4.2864349999999998E-8</c:v>
                </c:pt>
                <c:pt idx="13354">
                  <c:v>4.2867479999999997E-8</c:v>
                </c:pt>
                <c:pt idx="13355">
                  <c:v>4.2870599999999999E-8</c:v>
                </c:pt>
                <c:pt idx="13356">
                  <c:v>4.2873729999999997E-8</c:v>
                </c:pt>
                <c:pt idx="13357">
                  <c:v>4.2876849999999999E-8</c:v>
                </c:pt>
                <c:pt idx="13358">
                  <c:v>4.2879979999999998E-8</c:v>
                </c:pt>
                <c:pt idx="13359">
                  <c:v>4.28831E-8</c:v>
                </c:pt>
                <c:pt idx="13360">
                  <c:v>4.2886229999999998E-8</c:v>
                </c:pt>
                <c:pt idx="13361">
                  <c:v>4.288935E-8</c:v>
                </c:pt>
                <c:pt idx="13362">
                  <c:v>4.2892479999999999E-8</c:v>
                </c:pt>
                <c:pt idx="13363">
                  <c:v>4.2895600000000001E-8</c:v>
                </c:pt>
                <c:pt idx="13364">
                  <c:v>4.2898729999999999E-8</c:v>
                </c:pt>
                <c:pt idx="13365">
                  <c:v>4.2901850000000001E-8</c:v>
                </c:pt>
                <c:pt idx="13366">
                  <c:v>4.290498E-8</c:v>
                </c:pt>
                <c:pt idx="13367">
                  <c:v>4.2908100000000002E-8</c:v>
                </c:pt>
                <c:pt idx="13368">
                  <c:v>4.291123E-8</c:v>
                </c:pt>
                <c:pt idx="13369">
                  <c:v>4.2914350000000002E-8</c:v>
                </c:pt>
                <c:pt idx="13370">
                  <c:v>4.2917480000000001E-8</c:v>
                </c:pt>
                <c:pt idx="13371">
                  <c:v>4.2920600000000003E-8</c:v>
                </c:pt>
                <c:pt idx="13372">
                  <c:v>4.2923730000000001E-8</c:v>
                </c:pt>
                <c:pt idx="13373">
                  <c:v>4.2926850000000003E-8</c:v>
                </c:pt>
                <c:pt idx="13374">
                  <c:v>4.2929980000000002E-8</c:v>
                </c:pt>
                <c:pt idx="13375">
                  <c:v>4.2933099999999997E-8</c:v>
                </c:pt>
                <c:pt idx="13376">
                  <c:v>4.2936230000000002E-8</c:v>
                </c:pt>
                <c:pt idx="13377">
                  <c:v>4.2939349999999997E-8</c:v>
                </c:pt>
                <c:pt idx="13378">
                  <c:v>4.2942480000000002E-8</c:v>
                </c:pt>
                <c:pt idx="13379">
                  <c:v>4.2945599999999998E-8</c:v>
                </c:pt>
                <c:pt idx="13380">
                  <c:v>4.2948730000000003E-8</c:v>
                </c:pt>
                <c:pt idx="13381">
                  <c:v>4.2951849999999998E-8</c:v>
                </c:pt>
                <c:pt idx="13382">
                  <c:v>4.2954979999999997E-8</c:v>
                </c:pt>
                <c:pt idx="13383">
                  <c:v>4.2958099999999999E-8</c:v>
                </c:pt>
                <c:pt idx="13384">
                  <c:v>4.2961229999999997E-8</c:v>
                </c:pt>
                <c:pt idx="13385">
                  <c:v>4.2964349999999999E-8</c:v>
                </c:pt>
                <c:pt idx="13386">
                  <c:v>4.2967479999999998E-8</c:v>
                </c:pt>
                <c:pt idx="13387">
                  <c:v>4.29706E-8</c:v>
                </c:pt>
                <c:pt idx="13388">
                  <c:v>4.2973729999999998E-8</c:v>
                </c:pt>
                <c:pt idx="13389">
                  <c:v>4.297685E-8</c:v>
                </c:pt>
                <c:pt idx="13390">
                  <c:v>4.2979979999999999E-8</c:v>
                </c:pt>
                <c:pt idx="13391">
                  <c:v>4.2983100000000001E-8</c:v>
                </c:pt>
                <c:pt idx="13392">
                  <c:v>4.2986229999999999E-8</c:v>
                </c:pt>
                <c:pt idx="13393">
                  <c:v>4.2989350000000001E-8</c:v>
                </c:pt>
                <c:pt idx="13394">
                  <c:v>4.299248E-8</c:v>
                </c:pt>
                <c:pt idx="13395">
                  <c:v>4.2995600000000002E-8</c:v>
                </c:pt>
                <c:pt idx="13396">
                  <c:v>4.299873E-8</c:v>
                </c:pt>
                <c:pt idx="13397">
                  <c:v>4.3001850000000002E-8</c:v>
                </c:pt>
                <c:pt idx="13398">
                  <c:v>4.3004980000000001E-8</c:v>
                </c:pt>
                <c:pt idx="13399">
                  <c:v>4.3008100000000002E-8</c:v>
                </c:pt>
                <c:pt idx="13400">
                  <c:v>4.3011230000000001E-8</c:v>
                </c:pt>
                <c:pt idx="13401">
                  <c:v>4.3014350000000003E-8</c:v>
                </c:pt>
                <c:pt idx="13402">
                  <c:v>4.3017480000000001E-8</c:v>
                </c:pt>
                <c:pt idx="13403">
                  <c:v>4.3020599999999997E-8</c:v>
                </c:pt>
                <c:pt idx="13404">
                  <c:v>4.3023730000000002E-8</c:v>
                </c:pt>
                <c:pt idx="13405">
                  <c:v>4.3026849999999997E-8</c:v>
                </c:pt>
                <c:pt idx="13406">
                  <c:v>4.3029980000000002E-8</c:v>
                </c:pt>
                <c:pt idx="13407">
                  <c:v>4.3033099999999998E-8</c:v>
                </c:pt>
                <c:pt idx="13408">
                  <c:v>4.3036230000000003E-8</c:v>
                </c:pt>
                <c:pt idx="13409">
                  <c:v>4.3039349999999998E-8</c:v>
                </c:pt>
                <c:pt idx="13410">
                  <c:v>4.3042479999999997E-8</c:v>
                </c:pt>
                <c:pt idx="13411">
                  <c:v>4.3045599999999999E-8</c:v>
                </c:pt>
                <c:pt idx="13412">
                  <c:v>4.3048729999999997E-8</c:v>
                </c:pt>
                <c:pt idx="13413">
                  <c:v>4.3051849999999999E-8</c:v>
                </c:pt>
                <c:pt idx="13414">
                  <c:v>4.3054979999999998E-8</c:v>
                </c:pt>
                <c:pt idx="13415">
                  <c:v>4.30581E-8</c:v>
                </c:pt>
                <c:pt idx="13416">
                  <c:v>4.3061229999999998E-8</c:v>
                </c:pt>
                <c:pt idx="13417">
                  <c:v>4.306435E-8</c:v>
                </c:pt>
                <c:pt idx="13418">
                  <c:v>4.3067479999999999E-8</c:v>
                </c:pt>
                <c:pt idx="13419">
                  <c:v>4.3070600000000001E-8</c:v>
                </c:pt>
                <c:pt idx="13420">
                  <c:v>4.3073729999999999E-8</c:v>
                </c:pt>
                <c:pt idx="13421">
                  <c:v>4.3076850000000001E-8</c:v>
                </c:pt>
                <c:pt idx="13422">
                  <c:v>4.307998E-8</c:v>
                </c:pt>
                <c:pt idx="13423">
                  <c:v>4.3083100000000001E-8</c:v>
                </c:pt>
                <c:pt idx="13424">
                  <c:v>4.308623E-8</c:v>
                </c:pt>
                <c:pt idx="13425">
                  <c:v>4.3089350000000002E-8</c:v>
                </c:pt>
                <c:pt idx="13426">
                  <c:v>4.309248E-8</c:v>
                </c:pt>
                <c:pt idx="13427">
                  <c:v>4.3095600000000002E-8</c:v>
                </c:pt>
                <c:pt idx="13428">
                  <c:v>4.3098730000000001E-8</c:v>
                </c:pt>
                <c:pt idx="13429">
                  <c:v>4.3101850000000003E-8</c:v>
                </c:pt>
                <c:pt idx="13430">
                  <c:v>4.3104980000000001E-8</c:v>
                </c:pt>
                <c:pt idx="13431">
                  <c:v>4.3108099999999997E-8</c:v>
                </c:pt>
                <c:pt idx="13432">
                  <c:v>4.3111230000000002E-8</c:v>
                </c:pt>
                <c:pt idx="13433">
                  <c:v>4.3114349999999997E-8</c:v>
                </c:pt>
                <c:pt idx="13434">
                  <c:v>4.3117480000000002E-8</c:v>
                </c:pt>
                <c:pt idx="13435">
                  <c:v>4.3120599999999998E-8</c:v>
                </c:pt>
                <c:pt idx="13436">
                  <c:v>4.3123730000000003E-8</c:v>
                </c:pt>
                <c:pt idx="13437">
                  <c:v>4.3126849999999998E-8</c:v>
                </c:pt>
                <c:pt idx="13438">
                  <c:v>4.3129980000000003E-8</c:v>
                </c:pt>
                <c:pt idx="13439">
                  <c:v>4.3133099999999999E-8</c:v>
                </c:pt>
                <c:pt idx="13440">
                  <c:v>4.3136229999999997E-8</c:v>
                </c:pt>
                <c:pt idx="13441">
                  <c:v>4.3139349999999999E-8</c:v>
                </c:pt>
                <c:pt idx="13442">
                  <c:v>4.3142479999999998E-8</c:v>
                </c:pt>
                <c:pt idx="13443">
                  <c:v>4.31456E-8</c:v>
                </c:pt>
                <c:pt idx="13444">
                  <c:v>4.3148729999999998E-8</c:v>
                </c:pt>
                <c:pt idx="13445">
                  <c:v>4.315185E-8</c:v>
                </c:pt>
                <c:pt idx="13446">
                  <c:v>4.3154979999999999E-8</c:v>
                </c:pt>
                <c:pt idx="13447">
                  <c:v>4.3158100000000001E-8</c:v>
                </c:pt>
                <c:pt idx="13448">
                  <c:v>4.3161229999999999E-8</c:v>
                </c:pt>
                <c:pt idx="13449">
                  <c:v>4.3164350000000001E-8</c:v>
                </c:pt>
                <c:pt idx="13450">
                  <c:v>4.3167479999999999E-8</c:v>
                </c:pt>
                <c:pt idx="13451">
                  <c:v>4.3170600000000001E-8</c:v>
                </c:pt>
                <c:pt idx="13452">
                  <c:v>4.317373E-8</c:v>
                </c:pt>
                <c:pt idx="13453">
                  <c:v>4.3176850000000002E-8</c:v>
                </c:pt>
                <c:pt idx="13454">
                  <c:v>4.317998E-8</c:v>
                </c:pt>
                <c:pt idx="13455">
                  <c:v>4.3183100000000002E-8</c:v>
                </c:pt>
                <c:pt idx="13456">
                  <c:v>4.3186230000000001E-8</c:v>
                </c:pt>
                <c:pt idx="13457">
                  <c:v>4.3189350000000003E-8</c:v>
                </c:pt>
                <c:pt idx="13458">
                  <c:v>4.3192480000000001E-8</c:v>
                </c:pt>
                <c:pt idx="13459">
                  <c:v>4.3195599999999997E-8</c:v>
                </c:pt>
                <c:pt idx="13460">
                  <c:v>4.3198730000000002E-8</c:v>
                </c:pt>
                <c:pt idx="13461">
                  <c:v>4.3201849999999997E-8</c:v>
                </c:pt>
                <c:pt idx="13462">
                  <c:v>4.3204980000000002E-8</c:v>
                </c:pt>
                <c:pt idx="13463">
                  <c:v>4.3208099999999998E-8</c:v>
                </c:pt>
                <c:pt idx="13464">
                  <c:v>4.3211230000000003E-8</c:v>
                </c:pt>
                <c:pt idx="13465">
                  <c:v>4.3214349999999998E-8</c:v>
                </c:pt>
                <c:pt idx="13466">
                  <c:v>4.3217480000000003E-8</c:v>
                </c:pt>
                <c:pt idx="13467">
                  <c:v>4.3220599999999999E-8</c:v>
                </c:pt>
                <c:pt idx="13468">
                  <c:v>4.3223729999999997E-8</c:v>
                </c:pt>
                <c:pt idx="13469">
                  <c:v>4.3226849999999999E-8</c:v>
                </c:pt>
                <c:pt idx="13470">
                  <c:v>4.3229979999999998E-8</c:v>
                </c:pt>
                <c:pt idx="13471">
                  <c:v>4.32331E-8</c:v>
                </c:pt>
                <c:pt idx="13472">
                  <c:v>4.3236229999999998E-8</c:v>
                </c:pt>
                <c:pt idx="13473">
                  <c:v>4.323935E-8</c:v>
                </c:pt>
                <c:pt idx="13474">
                  <c:v>4.3242479999999999E-8</c:v>
                </c:pt>
                <c:pt idx="13475">
                  <c:v>4.32456E-8</c:v>
                </c:pt>
                <c:pt idx="13476">
                  <c:v>4.3248729999999999E-8</c:v>
                </c:pt>
                <c:pt idx="13477">
                  <c:v>4.3251850000000001E-8</c:v>
                </c:pt>
                <c:pt idx="13478">
                  <c:v>4.3254979999999999E-8</c:v>
                </c:pt>
                <c:pt idx="13479">
                  <c:v>4.3258100000000001E-8</c:v>
                </c:pt>
                <c:pt idx="13480">
                  <c:v>4.326123E-8</c:v>
                </c:pt>
                <c:pt idx="13481">
                  <c:v>4.3264350000000002E-8</c:v>
                </c:pt>
                <c:pt idx="13482">
                  <c:v>4.326748E-8</c:v>
                </c:pt>
                <c:pt idx="13483">
                  <c:v>4.3270600000000002E-8</c:v>
                </c:pt>
                <c:pt idx="13484">
                  <c:v>4.3273730000000001E-8</c:v>
                </c:pt>
                <c:pt idx="13485">
                  <c:v>4.3276850000000003E-8</c:v>
                </c:pt>
                <c:pt idx="13486">
                  <c:v>4.3279980000000001E-8</c:v>
                </c:pt>
                <c:pt idx="13487">
                  <c:v>4.3283100000000003E-8</c:v>
                </c:pt>
                <c:pt idx="13488">
                  <c:v>4.3286230000000002E-8</c:v>
                </c:pt>
                <c:pt idx="13489">
                  <c:v>4.3289349999999997E-8</c:v>
                </c:pt>
                <c:pt idx="13490">
                  <c:v>4.3292480000000002E-8</c:v>
                </c:pt>
                <c:pt idx="13491">
                  <c:v>4.3295599999999998E-8</c:v>
                </c:pt>
                <c:pt idx="13492">
                  <c:v>4.3298730000000003E-8</c:v>
                </c:pt>
                <c:pt idx="13493">
                  <c:v>4.3301849999999998E-8</c:v>
                </c:pt>
                <c:pt idx="13494">
                  <c:v>4.3304980000000003E-8</c:v>
                </c:pt>
                <c:pt idx="13495">
                  <c:v>4.3308099999999999E-8</c:v>
                </c:pt>
                <c:pt idx="13496">
                  <c:v>4.3311229999999997E-8</c:v>
                </c:pt>
                <c:pt idx="13497">
                  <c:v>4.3314349999999999E-8</c:v>
                </c:pt>
                <c:pt idx="13498">
                  <c:v>4.3317479999999998E-8</c:v>
                </c:pt>
                <c:pt idx="13499">
                  <c:v>4.3320599999999999E-8</c:v>
                </c:pt>
                <c:pt idx="13500">
                  <c:v>4.3323729999999998E-8</c:v>
                </c:pt>
                <c:pt idx="13501">
                  <c:v>4.332685E-8</c:v>
                </c:pt>
                <c:pt idx="13502">
                  <c:v>4.3329979999999998E-8</c:v>
                </c:pt>
                <c:pt idx="13503">
                  <c:v>4.33331E-8</c:v>
                </c:pt>
                <c:pt idx="13504">
                  <c:v>4.3336229999999999E-8</c:v>
                </c:pt>
                <c:pt idx="13505">
                  <c:v>4.3339350000000001E-8</c:v>
                </c:pt>
                <c:pt idx="13506">
                  <c:v>4.3342479999999999E-8</c:v>
                </c:pt>
                <c:pt idx="13507">
                  <c:v>4.3345600000000001E-8</c:v>
                </c:pt>
                <c:pt idx="13508">
                  <c:v>4.334873E-8</c:v>
                </c:pt>
                <c:pt idx="13509">
                  <c:v>4.3351850000000002E-8</c:v>
                </c:pt>
                <c:pt idx="13510">
                  <c:v>4.335498E-8</c:v>
                </c:pt>
                <c:pt idx="13511">
                  <c:v>4.3358100000000002E-8</c:v>
                </c:pt>
                <c:pt idx="13512">
                  <c:v>4.3361230000000001E-8</c:v>
                </c:pt>
                <c:pt idx="13513">
                  <c:v>4.3364350000000003E-8</c:v>
                </c:pt>
                <c:pt idx="13514">
                  <c:v>4.3367480000000001E-8</c:v>
                </c:pt>
                <c:pt idx="13515">
                  <c:v>4.3370600000000003E-8</c:v>
                </c:pt>
                <c:pt idx="13516">
                  <c:v>4.3373730000000002E-8</c:v>
                </c:pt>
                <c:pt idx="13517">
                  <c:v>4.3376849999999997E-8</c:v>
                </c:pt>
                <c:pt idx="13518">
                  <c:v>4.3379980000000002E-8</c:v>
                </c:pt>
                <c:pt idx="13519">
                  <c:v>4.3383099999999998E-8</c:v>
                </c:pt>
                <c:pt idx="13520">
                  <c:v>4.3386230000000003E-8</c:v>
                </c:pt>
                <c:pt idx="13521">
                  <c:v>4.3389349999999998E-8</c:v>
                </c:pt>
                <c:pt idx="13522">
                  <c:v>4.3392480000000003E-8</c:v>
                </c:pt>
                <c:pt idx="13523">
                  <c:v>4.3395599999999998E-8</c:v>
                </c:pt>
                <c:pt idx="13524">
                  <c:v>4.3398729999999997E-8</c:v>
                </c:pt>
                <c:pt idx="13525">
                  <c:v>4.3401849999999999E-8</c:v>
                </c:pt>
                <c:pt idx="13526">
                  <c:v>4.3404979999999997E-8</c:v>
                </c:pt>
                <c:pt idx="13527">
                  <c:v>4.3408099999999999E-8</c:v>
                </c:pt>
                <c:pt idx="13528">
                  <c:v>4.3411229999999998E-8</c:v>
                </c:pt>
                <c:pt idx="13529">
                  <c:v>4.341435E-8</c:v>
                </c:pt>
                <c:pt idx="13530">
                  <c:v>4.3417479999999998E-8</c:v>
                </c:pt>
                <c:pt idx="13531">
                  <c:v>4.34206E-8</c:v>
                </c:pt>
                <c:pt idx="13532">
                  <c:v>4.3423729999999999E-8</c:v>
                </c:pt>
                <c:pt idx="13533">
                  <c:v>4.3426850000000001E-8</c:v>
                </c:pt>
                <c:pt idx="13534">
                  <c:v>4.3429979999999999E-8</c:v>
                </c:pt>
                <c:pt idx="13535">
                  <c:v>4.3433100000000001E-8</c:v>
                </c:pt>
                <c:pt idx="13536">
                  <c:v>4.343623E-8</c:v>
                </c:pt>
                <c:pt idx="13537">
                  <c:v>4.3439350000000002E-8</c:v>
                </c:pt>
                <c:pt idx="13538">
                  <c:v>4.344248E-8</c:v>
                </c:pt>
                <c:pt idx="13539">
                  <c:v>4.3445600000000002E-8</c:v>
                </c:pt>
                <c:pt idx="13540">
                  <c:v>4.3448730000000001E-8</c:v>
                </c:pt>
                <c:pt idx="13541">
                  <c:v>4.3451850000000003E-8</c:v>
                </c:pt>
                <c:pt idx="13542">
                  <c:v>4.3454980000000001E-8</c:v>
                </c:pt>
                <c:pt idx="13543">
                  <c:v>4.3458100000000003E-8</c:v>
                </c:pt>
                <c:pt idx="13544">
                  <c:v>4.3461230000000002E-8</c:v>
                </c:pt>
                <c:pt idx="13545">
                  <c:v>4.3464349999999997E-8</c:v>
                </c:pt>
                <c:pt idx="13546">
                  <c:v>4.3467480000000002E-8</c:v>
                </c:pt>
                <c:pt idx="13547">
                  <c:v>4.3470599999999998E-8</c:v>
                </c:pt>
                <c:pt idx="13548">
                  <c:v>4.3473730000000003E-8</c:v>
                </c:pt>
                <c:pt idx="13549">
                  <c:v>4.3476849999999998E-8</c:v>
                </c:pt>
                <c:pt idx="13550">
                  <c:v>4.3479980000000003E-8</c:v>
                </c:pt>
                <c:pt idx="13551">
                  <c:v>4.3483099999999998E-8</c:v>
                </c:pt>
                <c:pt idx="13552">
                  <c:v>4.3486229999999997E-8</c:v>
                </c:pt>
                <c:pt idx="13553">
                  <c:v>4.3489349999999999E-8</c:v>
                </c:pt>
                <c:pt idx="13554">
                  <c:v>4.3492479999999997E-8</c:v>
                </c:pt>
                <c:pt idx="13555">
                  <c:v>4.3495599999999999E-8</c:v>
                </c:pt>
                <c:pt idx="13556">
                  <c:v>4.3498729999999998E-8</c:v>
                </c:pt>
                <c:pt idx="13557">
                  <c:v>4.350185E-8</c:v>
                </c:pt>
                <c:pt idx="13558">
                  <c:v>4.3504979999999998E-8</c:v>
                </c:pt>
                <c:pt idx="13559">
                  <c:v>4.35081E-8</c:v>
                </c:pt>
                <c:pt idx="13560">
                  <c:v>4.3511229999999999E-8</c:v>
                </c:pt>
                <c:pt idx="13561">
                  <c:v>4.3514350000000001E-8</c:v>
                </c:pt>
                <c:pt idx="13562">
                  <c:v>4.3517479999999999E-8</c:v>
                </c:pt>
                <c:pt idx="13563">
                  <c:v>4.3520600000000001E-8</c:v>
                </c:pt>
                <c:pt idx="13564">
                  <c:v>4.352373E-8</c:v>
                </c:pt>
                <c:pt idx="13565">
                  <c:v>4.3526850000000002E-8</c:v>
                </c:pt>
                <c:pt idx="13566">
                  <c:v>4.352998E-8</c:v>
                </c:pt>
                <c:pt idx="13567">
                  <c:v>4.3533100000000002E-8</c:v>
                </c:pt>
                <c:pt idx="13568">
                  <c:v>4.3536230000000001E-8</c:v>
                </c:pt>
                <c:pt idx="13569">
                  <c:v>4.3539350000000003E-8</c:v>
                </c:pt>
                <c:pt idx="13570">
                  <c:v>4.3542480000000001E-8</c:v>
                </c:pt>
                <c:pt idx="13571">
                  <c:v>4.3545600000000003E-8</c:v>
                </c:pt>
                <c:pt idx="13572">
                  <c:v>4.3548730000000002E-8</c:v>
                </c:pt>
                <c:pt idx="13573">
                  <c:v>4.3551849999999997E-8</c:v>
                </c:pt>
                <c:pt idx="13574">
                  <c:v>4.3554980000000002E-8</c:v>
                </c:pt>
                <c:pt idx="13575">
                  <c:v>4.3558099999999997E-8</c:v>
                </c:pt>
                <c:pt idx="13576">
                  <c:v>4.3561230000000003E-8</c:v>
                </c:pt>
                <c:pt idx="13577">
                  <c:v>4.3564349999999998E-8</c:v>
                </c:pt>
                <c:pt idx="13578">
                  <c:v>4.3567480000000003E-8</c:v>
                </c:pt>
                <c:pt idx="13579">
                  <c:v>4.3570599999999998E-8</c:v>
                </c:pt>
                <c:pt idx="13580">
                  <c:v>4.3573729999999997E-8</c:v>
                </c:pt>
                <c:pt idx="13581">
                  <c:v>4.3576849999999999E-8</c:v>
                </c:pt>
                <c:pt idx="13582">
                  <c:v>4.3579979999999997E-8</c:v>
                </c:pt>
                <c:pt idx="13583">
                  <c:v>4.3583099999999999E-8</c:v>
                </c:pt>
                <c:pt idx="13584">
                  <c:v>4.3586229999999998E-8</c:v>
                </c:pt>
                <c:pt idx="13585">
                  <c:v>4.358935E-8</c:v>
                </c:pt>
                <c:pt idx="13586">
                  <c:v>4.3592479999999998E-8</c:v>
                </c:pt>
                <c:pt idx="13587">
                  <c:v>4.35956E-8</c:v>
                </c:pt>
                <c:pt idx="13588">
                  <c:v>4.3598729999999999E-8</c:v>
                </c:pt>
                <c:pt idx="13589">
                  <c:v>4.3601850000000001E-8</c:v>
                </c:pt>
                <c:pt idx="13590">
                  <c:v>4.3604979999999999E-8</c:v>
                </c:pt>
                <c:pt idx="13591">
                  <c:v>4.3608100000000001E-8</c:v>
                </c:pt>
                <c:pt idx="13592">
                  <c:v>4.361123E-8</c:v>
                </c:pt>
                <c:pt idx="13593">
                  <c:v>4.3614350000000002E-8</c:v>
                </c:pt>
                <c:pt idx="13594">
                  <c:v>4.361748E-8</c:v>
                </c:pt>
                <c:pt idx="13595">
                  <c:v>4.3620600000000002E-8</c:v>
                </c:pt>
                <c:pt idx="13596">
                  <c:v>4.3623730000000001E-8</c:v>
                </c:pt>
                <c:pt idx="13597">
                  <c:v>4.3626850000000003E-8</c:v>
                </c:pt>
                <c:pt idx="13598">
                  <c:v>4.3629980000000001E-8</c:v>
                </c:pt>
                <c:pt idx="13599">
                  <c:v>4.3633100000000003E-8</c:v>
                </c:pt>
                <c:pt idx="13600">
                  <c:v>4.3636230000000002E-8</c:v>
                </c:pt>
                <c:pt idx="13601">
                  <c:v>4.3639349999999997E-8</c:v>
                </c:pt>
                <c:pt idx="13602">
                  <c:v>4.3642480000000002E-8</c:v>
                </c:pt>
                <c:pt idx="13603">
                  <c:v>4.3645599999999997E-8</c:v>
                </c:pt>
                <c:pt idx="13604">
                  <c:v>4.3648730000000003E-8</c:v>
                </c:pt>
                <c:pt idx="13605">
                  <c:v>4.3651849999999998E-8</c:v>
                </c:pt>
                <c:pt idx="13606">
                  <c:v>4.3654980000000003E-8</c:v>
                </c:pt>
                <c:pt idx="13607">
                  <c:v>4.3658099999999998E-8</c:v>
                </c:pt>
                <c:pt idx="13608">
                  <c:v>4.3661229999999997E-8</c:v>
                </c:pt>
                <c:pt idx="13609">
                  <c:v>4.3664349999999999E-8</c:v>
                </c:pt>
                <c:pt idx="13610">
                  <c:v>4.3667479999999997E-8</c:v>
                </c:pt>
                <c:pt idx="13611">
                  <c:v>4.3670599999999999E-8</c:v>
                </c:pt>
                <c:pt idx="13612">
                  <c:v>4.3673729999999998E-8</c:v>
                </c:pt>
                <c:pt idx="13613">
                  <c:v>4.367685E-8</c:v>
                </c:pt>
                <c:pt idx="13614">
                  <c:v>4.3679979999999998E-8</c:v>
                </c:pt>
                <c:pt idx="13615">
                  <c:v>4.36831E-8</c:v>
                </c:pt>
                <c:pt idx="13616">
                  <c:v>4.3686229999999999E-8</c:v>
                </c:pt>
                <c:pt idx="13617">
                  <c:v>4.3689350000000001E-8</c:v>
                </c:pt>
                <c:pt idx="13618">
                  <c:v>4.3692479999999999E-8</c:v>
                </c:pt>
                <c:pt idx="13619">
                  <c:v>4.3695600000000001E-8</c:v>
                </c:pt>
                <c:pt idx="13620">
                  <c:v>4.369873E-8</c:v>
                </c:pt>
                <c:pt idx="13621">
                  <c:v>4.3701850000000002E-8</c:v>
                </c:pt>
                <c:pt idx="13622">
                  <c:v>4.370498E-8</c:v>
                </c:pt>
                <c:pt idx="13623">
                  <c:v>4.3708100000000002E-8</c:v>
                </c:pt>
                <c:pt idx="13624">
                  <c:v>4.3711230000000001E-8</c:v>
                </c:pt>
                <c:pt idx="13625">
                  <c:v>4.3714350000000003E-8</c:v>
                </c:pt>
                <c:pt idx="13626">
                  <c:v>4.3717480000000001E-8</c:v>
                </c:pt>
                <c:pt idx="13627">
                  <c:v>4.3720600000000003E-8</c:v>
                </c:pt>
                <c:pt idx="13628">
                  <c:v>4.3723730000000002E-8</c:v>
                </c:pt>
                <c:pt idx="13629">
                  <c:v>4.3726849999999997E-8</c:v>
                </c:pt>
                <c:pt idx="13630">
                  <c:v>4.3729980000000002E-8</c:v>
                </c:pt>
                <c:pt idx="13631">
                  <c:v>4.3733099999999997E-8</c:v>
                </c:pt>
                <c:pt idx="13632">
                  <c:v>4.3736230000000003E-8</c:v>
                </c:pt>
                <c:pt idx="13633">
                  <c:v>4.3739349999999998E-8</c:v>
                </c:pt>
                <c:pt idx="13634">
                  <c:v>4.3742480000000003E-8</c:v>
                </c:pt>
                <c:pt idx="13635">
                  <c:v>4.3745599999999998E-8</c:v>
                </c:pt>
                <c:pt idx="13636">
                  <c:v>4.3748729999999997E-8</c:v>
                </c:pt>
                <c:pt idx="13637">
                  <c:v>4.3751849999999999E-8</c:v>
                </c:pt>
                <c:pt idx="13638">
                  <c:v>4.3754979999999997E-8</c:v>
                </c:pt>
                <c:pt idx="13639">
                  <c:v>4.3758099999999999E-8</c:v>
                </c:pt>
                <c:pt idx="13640">
                  <c:v>4.3761229999999998E-8</c:v>
                </c:pt>
                <c:pt idx="13641">
                  <c:v>4.376435E-8</c:v>
                </c:pt>
                <c:pt idx="13642">
                  <c:v>4.3767479999999998E-8</c:v>
                </c:pt>
                <c:pt idx="13643">
                  <c:v>4.37706E-8</c:v>
                </c:pt>
                <c:pt idx="13644">
                  <c:v>4.3773729999999999E-8</c:v>
                </c:pt>
                <c:pt idx="13645">
                  <c:v>4.3776850000000001E-8</c:v>
                </c:pt>
                <c:pt idx="13646">
                  <c:v>4.3779979999999999E-8</c:v>
                </c:pt>
                <c:pt idx="13647">
                  <c:v>4.3783100000000001E-8</c:v>
                </c:pt>
                <c:pt idx="13648">
                  <c:v>4.378623E-8</c:v>
                </c:pt>
                <c:pt idx="13649">
                  <c:v>4.3789350000000002E-8</c:v>
                </c:pt>
                <c:pt idx="13650">
                  <c:v>4.379248E-8</c:v>
                </c:pt>
                <c:pt idx="13651">
                  <c:v>4.3795600000000002E-8</c:v>
                </c:pt>
                <c:pt idx="13652">
                  <c:v>4.3798730000000001E-8</c:v>
                </c:pt>
                <c:pt idx="13653">
                  <c:v>4.3801850000000003E-8</c:v>
                </c:pt>
                <c:pt idx="13654">
                  <c:v>4.3804980000000001E-8</c:v>
                </c:pt>
                <c:pt idx="13655">
                  <c:v>4.3808100000000003E-8</c:v>
                </c:pt>
                <c:pt idx="13656">
                  <c:v>4.3811230000000002E-8</c:v>
                </c:pt>
                <c:pt idx="13657">
                  <c:v>4.3814349999999997E-8</c:v>
                </c:pt>
                <c:pt idx="13658">
                  <c:v>4.3817480000000002E-8</c:v>
                </c:pt>
                <c:pt idx="13659">
                  <c:v>4.3820599999999997E-8</c:v>
                </c:pt>
                <c:pt idx="13660">
                  <c:v>4.3823730000000002E-8</c:v>
                </c:pt>
                <c:pt idx="13661">
                  <c:v>4.3826849999999998E-8</c:v>
                </c:pt>
                <c:pt idx="13662">
                  <c:v>4.3829980000000003E-8</c:v>
                </c:pt>
                <c:pt idx="13663">
                  <c:v>4.3833099999999998E-8</c:v>
                </c:pt>
                <c:pt idx="13664">
                  <c:v>4.3836229999999997E-8</c:v>
                </c:pt>
                <c:pt idx="13665">
                  <c:v>4.3839349999999999E-8</c:v>
                </c:pt>
                <c:pt idx="13666">
                  <c:v>4.3842479999999997E-8</c:v>
                </c:pt>
                <c:pt idx="13667">
                  <c:v>4.3845599999999999E-8</c:v>
                </c:pt>
                <c:pt idx="13668">
                  <c:v>4.3848729999999998E-8</c:v>
                </c:pt>
                <c:pt idx="13669">
                  <c:v>4.385185E-8</c:v>
                </c:pt>
                <c:pt idx="13670">
                  <c:v>4.3854979999999998E-8</c:v>
                </c:pt>
                <c:pt idx="13671">
                  <c:v>4.38581E-8</c:v>
                </c:pt>
                <c:pt idx="13672">
                  <c:v>4.3861229999999999E-8</c:v>
                </c:pt>
                <c:pt idx="13673">
                  <c:v>4.3864350000000001E-8</c:v>
                </c:pt>
                <c:pt idx="13674">
                  <c:v>4.3867479999999999E-8</c:v>
                </c:pt>
                <c:pt idx="13675">
                  <c:v>4.3870600000000001E-8</c:v>
                </c:pt>
                <c:pt idx="13676">
                  <c:v>4.387373E-8</c:v>
                </c:pt>
                <c:pt idx="13677">
                  <c:v>4.3876850000000002E-8</c:v>
                </c:pt>
                <c:pt idx="13678">
                  <c:v>4.387998E-8</c:v>
                </c:pt>
                <c:pt idx="13679">
                  <c:v>4.3883100000000002E-8</c:v>
                </c:pt>
                <c:pt idx="13680">
                  <c:v>4.3886230000000001E-8</c:v>
                </c:pt>
                <c:pt idx="13681">
                  <c:v>4.3889350000000003E-8</c:v>
                </c:pt>
                <c:pt idx="13682">
                  <c:v>4.3892480000000001E-8</c:v>
                </c:pt>
                <c:pt idx="13683">
                  <c:v>4.3895600000000003E-8</c:v>
                </c:pt>
                <c:pt idx="13684">
                  <c:v>4.3898730000000001E-8</c:v>
                </c:pt>
                <c:pt idx="13685">
                  <c:v>4.3901849999999997E-8</c:v>
                </c:pt>
                <c:pt idx="13686">
                  <c:v>4.3904980000000002E-8</c:v>
                </c:pt>
                <c:pt idx="13687">
                  <c:v>4.3908099999999997E-8</c:v>
                </c:pt>
                <c:pt idx="13688">
                  <c:v>4.3911230000000002E-8</c:v>
                </c:pt>
                <c:pt idx="13689">
                  <c:v>4.3914349999999998E-8</c:v>
                </c:pt>
                <c:pt idx="13690">
                  <c:v>4.3917480000000003E-8</c:v>
                </c:pt>
                <c:pt idx="13691">
                  <c:v>4.3920599999999998E-8</c:v>
                </c:pt>
                <c:pt idx="13692">
                  <c:v>4.3923729999999997E-8</c:v>
                </c:pt>
                <c:pt idx="13693">
                  <c:v>4.3926849999999999E-8</c:v>
                </c:pt>
                <c:pt idx="13694">
                  <c:v>4.3929979999999997E-8</c:v>
                </c:pt>
                <c:pt idx="13695">
                  <c:v>4.3933099999999999E-8</c:v>
                </c:pt>
                <c:pt idx="13696">
                  <c:v>4.3936229999999998E-8</c:v>
                </c:pt>
                <c:pt idx="13697">
                  <c:v>4.393935E-8</c:v>
                </c:pt>
                <c:pt idx="13698">
                  <c:v>4.3942479999999998E-8</c:v>
                </c:pt>
                <c:pt idx="13699">
                  <c:v>4.39456E-8</c:v>
                </c:pt>
                <c:pt idx="13700">
                  <c:v>4.3948729999999999E-8</c:v>
                </c:pt>
                <c:pt idx="13701">
                  <c:v>4.3951850000000001E-8</c:v>
                </c:pt>
                <c:pt idx="13702">
                  <c:v>4.3954979999999999E-8</c:v>
                </c:pt>
                <c:pt idx="13703">
                  <c:v>4.3958100000000001E-8</c:v>
                </c:pt>
                <c:pt idx="13704">
                  <c:v>4.396123E-8</c:v>
                </c:pt>
                <c:pt idx="13705">
                  <c:v>4.3964350000000002E-8</c:v>
                </c:pt>
                <c:pt idx="13706">
                  <c:v>4.396748E-8</c:v>
                </c:pt>
                <c:pt idx="13707">
                  <c:v>4.3970600000000002E-8</c:v>
                </c:pt>
                <c:pt idx="13708">
                  <c:v>4.3973730000000001E-8</c:v>
                </c:pt>
                <c:pt idx="13709">
                  <c:v>4.3976850000000002E-8</c:v>
                </c:pt>
                <c:pt idx="13710">
                  <c:v>4.3979980000000001E-8</c:v>
                </c:pt>
                <c:pt idx="13711">
                  <c:v>4.3983100000000003E-8</c:v>
                </c:pt>
                <c:pt idx="13712">
                  <c:v>4.3986230000000001E-8</c:v>
                </c:pt>
                <c:pt idx="13713">
                  <c:v>4.3989349999999997E-8</c:v>
                </c:pt>
                <c:pt idx="13714">
                  <c:v>4.3992480000000002E-8</c:v>
                </c:pt>
                <c:pt idx="13715">
                  <c:v>4.3995599999999997E-8</c:v>
                </c:pt>
                <c:pt idx="13716">
                  <c:v>4.3998730000000002E-8</c:v>
                </c:pt>
                <c:pt idx="13717">
                  <c:v>4.4001849999999998E-8</c:v>
                </c:pt>
                <c:pt idx="13718">
                  <c:v>4.4004980000000003E-8</c:v>
                </c:pt>
                <c:pt idx="13719">
                  <c:v>4.4008099999999998E-8</c:v>
                </c:pt>
                <c:pt idx="13720">
                  <c:v>4.4011229999999997E-8</c:v>
                </c:pt>
                <c:pt idx="13721">
                  <c:v>4.4014349999999999E-8</c:v>
                </c:pt>
                <c:pt idx="13722">
                  <c:v>4.4017479999999997E-8</c:v>
                </c:pt>
                <c:pt idx="13723">
                  <c:v>4.4020599999999999E-8</c:v>
                </c:pt>
                <c:pt idx="13724">
                  <c:v>4.4023729999999998E-8</c:v>
                </c:pt>
                <c:pt idx="13725">
                  <c:v>4.402685E-8</c:v>
                </c:pt>
                <c:pt idx="13726">
                  <c:v>4.4029979999999998E-8</c:v>
                </c:pt>
                <c:pt idx="13727">
                  <c:v>4.40331E-8</c:v>
                </c:pt>
                <c:pt idx="13728">
                  <c:v>4.4036229999999999E-8</c:v>
                </c:pt>
                <c:pt idx="13729">
                  <c:v>4.4039350000000001E-8</c:v>
                </c:pt>
                <c:pt idx="13730">
                  <c:v>4.4042479999999999E-8</c:v>
                </c:pt>
                <c:pt idx="13731">
                  <c:v>4.4045600000000001E-8</c:v>
                </c:pt>
                <c:pt idx="13732">
                  <c:v>4.404873E-8</c:v>
                </c:pt>
                <c:pt idx="13733">
                  <c:v>4.4051850000000001E-8</c:v>
                </c:pt>
                <c:pt idx="13734">
                  <c:v>4.405498E-8</c:v>
                </c:pt>
                <c:pt idx="13735">
                  <c:v>4.4058100000000002E-8</c:v>
                </c:pt>
                <c:pt idx="13736">
                  <c:v>4.406123E-8</c:v>
                </c:pt>
                <c:pt idx="13737">
                  <c:v>4.4064350000000002E-8</c:v>
                </c:pt>
                <c:pt idx="13738">
                  <c:v>4.4067480000000001E-8</c:v>
                </c:pt>
                <c:pt idx="13739">
                  <c:v>4.4070600000000003E-8</c:v>
                </c:pt>
                <c:pt idx="13740">
                  <c:v>4.4073730000000001E-8</c:v>
                </c:pt>
                <c:pt idx="13741">
                  <c:v>4.4076849999999997E-8</c:v>
                </c:pt>
                <c:pt idx="13742">
                  <c:v>4.4079980000000002E-8</c:v>
                </c:pt>
                <c:pt idx="13743">
                  <c:v>4.4083099999999997E-8</c:v>
                </c:pt>
                <c:pt idx="13744">
                  <c:v>4.4086230000000002E-8</c:v>
                </c:pt>
                <c:pt idx="13745">
                  <c:v>4.4089349999999998E-8</c:v>
                </c:pt>
                <c:pt idx="13746">
                  <c:v>4.4092480000000003E-8</c:v>
                </c:pt>
                <c:pt idx="13747">
                  <c:v>4.4095599999999998E-8</c:v>
                </c:pt>
                <c:pt idx="13748">
                  <c:v>4.4098730000000003E-8</c:v>
                </c:pt>
                <c:pt idx="13749">
                  <c:v>4.4101849999999999E-8</c:v>
                </c:pt>
                <c:pt idx="13750">
                  <c:v>4.4104979999999997E-8</c:v>
                </c:pt>
                <c:pt idx="13751">
                  <c:v>4.4108099999999999E-8</c:v>
                </c:pt>
                <c:pt idx="13752">
                  <c:v>4.4111229999999998E-8</c:v>
                </c:pt>
                <c:pt idx="13753">
                  <c:v>4.411435E-8</c:v>
                </c:pt>
                <c:pt idx="13754">
                  <c:v>4.4117479999999998E-8</c:v>
                </c:pt>
                <c:pt idx="13755">
                  <c:v>4.41206E-8</c:v>
                </c:pt>
                <c:pt idx="13756">
                  <c:v>4.4123729999999999E-8</c:v>
                </c:pt>
                <c:pt idx="13757">
                  <c:v>4.412685E-8</c:v>
                </c:pt>
                <c:pt idx="13758">
                  <c:v>4.4129979999999999E-8</c:v>
                </c:pt>
                <c:pt idx="13759">
                  <c:v>4.4133100000000001E-8</c:v>
                </c:pt>
                <c:pt idx="13760">
                  <c:v>4.4136229999999999E-8</c:v>
                </c:pt>
                <c:pt idx="13761">
                  <c:v>4.4139350000000001E-8</c:v>
                </c:pt>
                <c:pt idx="13762">
                  <c:v>4.414248E-8</c:v>
                </c:pt>
                <c:pt idx="13763">
                  <c:v>4.4145600000000002E-8</c:v>
                </c:pt>
                <c:pt idx="13764">
                  <c:v>4.414873E-8</c:v>
                </c:pt>
                <c:pt idx="13765">
                  <c:v>4.4151850000000002E-8</c:v>
                </c:pt>
                <c:pt idx="13766">
                  <c:v>4.4154980000000001E-8</c:v>
                </c:pt>
                <c:pt idx="13767">
                  <c:v>4.4158100000000003E-8</c:v>
                </c:pt>
                <c:pt idx="13768">
                  <c:v>4.4161230000000001E-8</c:v>
                </c:pt>
                <c:pt idx="13769">
                  <c:v>4.4164349999999997E-8</c:v>
                </c:pt>
                <c:pt idx="13770">
                  <c:v>4.4167480000000002E-8</c:v>
                </c:pt>
                <c:pt idx="13771">
                  <c:v>4.4170599999999997E-8</c:v>
                </c:pt>
                <c:pt idx="13772">
                  <c:v>4.4173730000000002E-8</c:v>
                </c:pt>
                <c:pt idx="13773">
                  <c:v>4.4176849999999998E-8</c:v>
                </c:pt>
                <c:pt idx="13774">
                  <c:v>4.4179980000000003E-8</c:v>
                </c:pt>
                <c:pt idx="13775">
                  <c:v>4.4183099999999998E-8</c:v>
                </c:pt>
                <c:pt idx="13776">
                  <c:v>4.4186230000000003E-8</c:v>
                </c:pt>
                <c:pt idx="13777">
                  <c:v>4.4189349999999999E-8</c:v>
                </c:pt>
                <c:pt idx="13778">
                  <c:v>4.4192479999999997E-8</c:v>
                </c:pt>
                <c:pt idx="13779">
                  <c:v>4.4195599999999999E-8</c:v>
                </c:pt>
                <c:pt idx="13780">
                  <c:v>4.4198729999999998E-8</c:v>
                </c:pt>
                <c:pt idx="13781">
                  <c:v>4.420185E-8</c:v>
                </c:pt>
                <c:pt idx="13782">
                  <c:v>4.4204979999999998E-8</c:v>
                </c:pt>
                <c:pt idx="13783">
                  <c:v>4.42081E-8</c:v>
                </c:pt>
                <c:pt idx="13784">
                  <c:v>4.4211229999999999E-8</c:v>
                </c:pt>
                <c:pt idx="13785">
                  <c:v>4.421435E-8</c:v>
                </c:pt>
                <c:pt idx="13786">
                  <c:v>4.4217479999999999E-8</c:v>
                </c:pt>
                <c:pt idx="13787">
                  <c:v>4.4220600000000001E-8</c:v>
                </c:pt>
                <c:pt idx="13788">
                  <c:v>4.4223729999999999E-8</c:v>
                </c:pt>
                <c:pt idx="13789">
                  <c:v>4.4226850000000001E-8</c:v>
                </c:pt>
                <c:pt idx="13790">
                  <c:v>4.422998E-8</c:v>
                </c:pt>
                <c:pt idx="13791">
                  <c:v>4.4233100000000002E-8</c:v>
                </c:pt>
                <c:pt idx="13792">
                  <c:v>4.423623E-8</c:v>
                </c:pt>
                <c:pt idx="13793">
                  <c:v>4.4239350000000002E-8</c:v>
                </c:pt>
                <c:pt idx="13794">
                  <c:v>4.4242480000000001E-8</c:v>
                </c:pt>
                <c:pt idx="13795">
                  <c:v>4.4245600000000003E-8</c:v>
                </c:pt>
                <c:pt idx="13796">
                  <c:v>4.4248730000000001E-8</c:v>
                </c:pt>
                <c:pt idx="13797">
                  <c:v>4.4251850000000003E-8</c:v>
                </c:pt>
                <c:pt idx="13798">
                  <c:v>4.4254980000000002E-8</c:v>
                </c:pt>
                <c:pt idx="13799">
                  <c:v>4.4258099999999997E-8</c:v>
                </c:pt>
                <c:pt idx="13800">
                  <c:v>4.4261230000000002E-8</c:v>
                </c:pt>
                <c:pt idx="13801">
                  <c:v>4.4264349999999998E-8</c:v>
                </c:pt>
                <c:pt idx="13802">
                  <c:v>4.4267480000000003E-8</c:v>
                </c:pt>
                <c:pt idx="13803">
                  <c:v>4.4270599999999998E-8</c:v>
                </c:pt>
                <c:pt idx="13804">
                  <c:v>4.4273730000000003E-8</c:v>
                </c:pt>
                <c:pt idx="13805">
                  <c:v>4.4276849999999999E-8</c:v>
                </c:pt>
                <c:pt idx="13806">
                  <c:v>4.4279979999999997E-8</c:v>
                </c:pt>
                <c:pt idx="13807">
                  <c:v>4.4283099999999999E-8</c:v>
                </c:pt>
                <c:pt idx="13808">
                  <c:v>4.4286229999999998E-8</c:v>
                </c:pt>
                <c:pt idx="13809">
                  <c:v>4.4289349999999999E-8</c:v>
                </c:pt>
                <c:pt idx="13810">
                  <c:v>4.4292479999999998E-8</c:v>
                </c:pt>
                <c:pt idx="13811">
                  <c:v>4.42956E-8</c:v>
                </c:pt>
                <c:pt idx="13812">
                  <c:v>4.4298729999999998E-8</c:v>
                </c:pt>
                <c:pt idx="13813">
                  <c:v>4.430185E-8</c:v>
                </c:pt>
                <c:pt idx="13814">
                  <c:v>4.4304979999999999E-8</c:v>
                </c:pt>
                <c:pt idx="13815">
                  <c:v>4.4308100000000001E-8</c:v>
                </c:pt>
                <c:pt idx="13816">
                  <c:v>4.4311229999999999E-8</c:v>
                </c:pt>
                <c:pt idx="13817">
                  <c:v>4.4314350000000001E-8</c:v>
                </c:pt>
                <c:pt idx="13818">
                  <c:v>4.431748E-8</c:v>
                </c:pt>
                <c:pt idx="13819">
                  <c:v>4.4320600000000002E-8</c:v>
                </c:pt>
                <c:pt idx="13820">
                  <c:v>4.432373E-8</c:v>
                </c:pt>
                <c:pt idx="13821">
                  <c:v>4.4326850000000002E-8</c:v>
                </c:pt>
                <c:pt idx="13822">
                  <c:v>4.4329980000000001E-8</c:v>
                </c:pt>
                <c:pt idx="13823">
                  <c:v>4.4333100000000003E-8</c:v>
                </c:pt>
                <c:pt idx="13824">
                  <c:v>4.4336230000000001E-8</c:v>
                </c:pt>
                <c:pt idx="13825">
                  <c:v>4.4339350000000003E-8</c:v>
                </c:pt>
                <c:pt idx="13826">
                  <c:v>4.4342480000000002E-8</c:v>
                </c:pt>
                <c:pt idx="13827">
                  <c:v>4.4345599999999997E-8</c:v>
                </c:pt>
                <c:pt idx="13828">
                  <c:v>4.4348730000000002E-8</c:v>
                </c:pt>
                <c:pt idx="13829">
                  <c:v>4.4351849999999998E-8</c:v>
                </c:pt>
                <c:pt idx="13830">
                  <c:v>4.4354980000000003E-8</c:v>
                </c:pt>
                <c:pt idx="13831">
                  <c:v>4.4358099999999998E-8</c:v>
                </c:pt>
                <c:pt idx="13832">
                  <c:v>4.4361230000000003E-8</c:v>
                </c:pt>
                <c:pt idx="13833">
                  <c:v>4.4364349999999998E-8</c:v>
                </c:pt>
                <c:pt idx="13834">
                  <c:v>4.4367479999999997E-8</c:v>
                </c:pt>
                <c:pt idx="13835">
                  <c:v>4.4370599999999999E-8</c:v>
                </c:pt>
                <c:pt idx="13836">
                  <c:v>4.4373729999999997E-8</c:v>
                </c:pt>
                <c:pt idx="13837">
                  <c:v>4.4376849999999999E-8</c:v>
                </c:pt>
                <c:pt idx="13838">
                  <c:v>4.4379979999999998E-8</c:v>
                </c:pt>
                <c:pt idx="13839">
                  <c:v>4.43831E-8</c:v>
                </c:pt>
                <c:pt idx="13840">
                  <c:v>4.4386229999999998E-8</c:v>
                </c:pt>
                <c:pt idx="13841">
                  <c:v>4.438935E-8</c:v>
                </c:pt>
                <c:pt idx="13842">
                  <c:v>4.4392479999999999E-8</c:v>
                </c:pt>
                <c:pt idx="13843">
                  <c:v>4.4395600000000001E-8</c:v>
                </c:pt>
                <c:pt idx="13844">
                  <c:v>4.4398729999999999E-8</c:v>
                </c:pt>
                <c:pt idx="13845">
                  <c:v>4.4401850000000001E-8</c:v>
                </c:pt>
                <c:pt idx="13846">
                  <c:v>4.440498E-8</c:v>
                </c:pt>
                <c:pt idx="13847">
                  <c:v>4.4408100000000002E-8</c:v>
                </c:pt>
                <c:pt idx="13848">
                  <c:v>4.441123E-8</c:v>
                </c:pt>
                <c:pt idx="13849">
                  <c:v>4.4414350000000002E-8</c:v>
                </c:pt>
                <c:pt idx="13850">
                  <c:v>4.4417480000000001E-8</c:v>
                </c:pt>
                <c:pt idx="13851">
                  <c:v>4.4420600000000003E-8</c:v>
                </c:pt>
                <c:pt idx="13852">
                  <c:v>4.4423730000000001E-8</c:v>
                </c:pt>
                <c:pt idx="13853">
                  <c:v>4.4426850000000003E-8</c:v>
                </c:pt>
                <c:pt idx="13854">
                  <c:v>4.4429980000000002E-8</c:v>
                </c:pt>
                <c:pt idx="13855">
                  <c:v>4.4433099999999997E-8</c:v>
                </c:pt>
                <c:pt idx="13856">
                  <c:v>4.4436230000000002E-8</c:v>
                </c:pt>
                <c:pt idx="13857">
                  <c:v>4.4439349999999998E-8</c:v>
                </c:pt>
                <c:pt idx="13858">
                  <c:v>4.4442480000000003E-8</c:v>
                </c:pt>
                <c:pt idx="13859">
                  <c:v>4.4445599999999998E-8</c:v>
                </c:pt>
                <c:pt idx="13860">
                  <c:v>4.4448730000000003E-8</c:v>
                </c:pt>
                <c:pt idx="13861">
                  <c:v>4.4451849999999998E-8</c:v>
                </c:pt>
                <c:pt idx="13862">
                  <c:v>4.4454979999999997E-8</c:v>
                </c:pt>
                <c:pt idx="13863">
                  <c:v>4.4458099999999999E-8</c:v>
                </c:pt>
                <c:pt idx="13864">
                  <c:v>4.4461229999999997E-8</c:v>
                </c:pt>
                <c:pt idx="13865">
                  <c:v>4.4464349999999999E-8</c:v>
                </c:pt>
                <c:pt idx="13866">
                  <c:v>4.4467479999999998E-8</c:v>
                </c:pt>
                <c:pt idx="13867">
                  <c:v>4.44706E-8</c:v>
                </c:pt>
                <c:pt idx="13868">
                  <c:v>4.4473729999999998E-8</c:v>
                </c:pt>
                <c:pt idx="13869">
                  <c:v>4.447685E-8</c:v>
                </c:pt>
                <c:pt idx="13870">
                  <c:v>4.4479979999999999E-8</c:v>
                </c:pt>
                <c:pt idx="13871">
                  <c:v>4.4483100000000001E-8</c:v>
                </c:pt>
                <c:pt idx="13872">
                  <c:v>4.4486229999999999E-8</c:v>
                </c:pt>
                <c:pt idx="13873">
                  <c:v>4.4489350000000001E-8</c:v>
                </c:pt>
                <c:pt idx="13874">
                  <c:v>4.449248E-8</c:v>
                </c:pt>
                <c:pt idx="13875">
                  <c:v>4.4495600000000002E-8</c:v>
                </c:pt>
                <c:pt idx="13876">
                  <c:v>4.449873E-8</c:v>
                </c:pt>
                <c:pt idx="13877">
                  <c:v>4.4501850000000002E-8</c:v>
                </c:pt>
                <c:pt idx="13878">
                  <c:v>4.4504980000000001E-8</c:v>
                </c:pt>
                <c:pt idx="13879">
                  <c:v>4.4508100000000003E-8</c:v>
                </c:pt>
                <c:pt idx="13880">
                  <c:v>4.4511230000000001E-8</c:v>
                </c:pt>
                <c:pt idx="13881">
                  <c:v>4.4514350000000003E-8</c:v>
                </c:pt>
                <c:pt idx="13882">
                  <c:v>4.4517480000000002E-8</c:v>
                </c:pt>
                <c:pt idx="13883">
                  <c:v>4.4520599999999997E-8</c:v>
                </c:pt>
                <c:pt idx="13884">
                  <c:v>4.4523730000000002E-8</c:v>
                </c:pt>
                <c:pt idx="13885">
                  <c:v>4.4526849999999997E-8</c:v>
                </c:pt>
                <c:pt idx="13886">
                  <c:v>4.4529980000000003E-8</c:v>
                </c:pt>
                <c:pt idx="13887">
                  <c:v>4.4533099999999998E-8</c:v>
                </c:pt>
                <c:pt idx="13888">
                  <c:v>4.4536230000000003E-8</c:v>
                </c:pt>
                <c:pt idx="13889">
                  <c:v>4.4539349999999998E-8</c:v>
                </c:pt>
                <c:pt idx="13890">
                  <c:v>4.4542479999999997E-8</c:v>
                </c:pt>
                <c:pt idx="13891">
                  <c:v>4.4545599999999999E-8</c:v>
                </c:pt>
                <c:pt idx="13892">
                  <c:v>4.4548729999999997E-8</c:v>
                </c:pt>
                <c:pt idx="13893">
                  <c:v>4.4551849999999999E-8</c:v>
                </c:pt>
                <c:pt idx="13894">
                  <c:v>4.4554979999999998E-8</c:v>
                </c:pt>
                <c:pt idx="13895">
                  <c:v>4.45581E-8</c:v>
                </c:pt>
                <c:pt idx="13896">
                  <c:v>4.4561229999999998E-8</c:v>
                </c:pt>
                <c:pt idx="13897">
                  <c:v>4.456435E-8</c:v>
                </c:pt>
                <c:pt idx="13898">
                  <c:v>4.4567479999999999E-8</c:v>
                </c:pt>
                <c:pt idx="13899">
                  <c:v>4.4570600000000001E-8</c:v>
                </c:pt>
                <c:pt idx="13900">
                  <c:v>4.4573729999999999E-8</c:v>
                </c:pt>
                <c:pt idx="13901">
                  <c:v>4.4576850000000001E-8</c:v>
                </c:pt>
                <c:pt idx="13902">
                  <c:v>4.457998E-8</c:v>
                </c:pt>
                <c:pt idx="13903">
                  <c:v>4.4583100000000002E-8</c:v>
                </c:pt>
                <c:pt idx="13904">
                  <c:v>4.458623E-8</c:v>
                </c:pt>
                <c:pt idx="13905">
                  <c:v>4.4589350000000002E-8</c:v>
                </c:pt>
                <c:pt idx="13906">
                  <c:v>4.4592480000000001E-8</c:v>
                </c:pt>
                <c:pt idx="13907">
                  <c:v>4.4595600000000003E-8</c:v>
                </c:pt>
                <c:pt idx="13908">
                  <c:v>4.4598730000000001E-8</c:v>
                </c:pt>
                <c:pt idx="13909">
                  <c:v>4.4601850000000003E-8</c:v>
                </c:pt>
                <c:pt idx="13910">
                  <c:v>4.4604980000000002E-8</c:v>
                </c:pt>
                <c:pt idx="13911">
                  <c:v>4.4608099999999997E-8</c:v>
                </c:pt>
                <c:pt idx="13912">
                  <c:v>4.4611230000000002E-8</c:v>
                </c:pt>
                <c:pt idx="13913">
                  <c:v>4.4614349999999997E-8</c:v>
                </c:pt>
                <c:pt idx="13914">
                  <c:v>4.4617480000000003E-8</c:v>
                </c:pt>
                <c:pt idx="13915">
                  <c:v>4.4620599999999998E-8</c:v>
                </c:pt>
                <c:pt idx="13916">
                  <c:v>4.4623730000000003E-8</c:v>
                </c:pt>
                <c:pt idx="13917">
                  <c:v>4.4626849999999998E-8</c:v>
                </c:pt>
                <c:pt idx="13918">
                  <c:v>4.4629979999999997E-8</c:v>
                </c:pt>
                <c:pt idx="13919">
                  <c:v>4.4633099999999999E-8</c:v>
                </c:pt>
                <c:pt idx="13920">
                  <c:v>4.4636229999999997E-8</c:v>
                </c:pt>
                <c:pt idx="13921">
                  <c:v>4.4639349999999999E-8</c:v>
                </c:pt>
                <c:pt idx="13922">
                  <c:v>4.4642479999999998E-8</c:v>
                </c:pt>
                <c:pt idx="13923">
                  <c:v>4.46456E-8</c:v>
                </c:pt>
                <c:pt idx="13924">
                  <c:v>4.4648729999999998E-8</c:v>
                </c:pt>
                <c:pt idx="13925">
                  <c:v>4.465185E-8</c:v>
                </c:pt>
                <c:pt idx="13926">
                  <c:v>4.4654979999999999E-8</c:v>
                </c:pt>
                <c:pt idx="13927">
                  <c:v>4.4658100000000001E-8</c:v>
                </c:pt>
                <c:pt idx="13928">
                  <c:v>4.4661229999999999E-8</c:v>
                </c:pt>
                <c:pt idx="13929">
                  <c:v>4.4664350000000001E-8</c:v>
                </c:pt>
                <c:pt idx="13930">
                  <c:v>4.466748E-8</c:v>
                </c:pt>
                <c:pt idx="13931">
                  <c:v>4.4670600000000002E-8</c:v>
                </c:pt>
                <c:pt idx="13932">
                  <c:v>4.467373E-8</c:v>
                </c:pt>
                <c:pt idx="13933">
                  <c:v>4.4676850000000002E-8</c:v>
                </c:pt>
                <c:pt idx="13934">
                  <c:v>4.4679980000000001E-8</c:v>
                </c:pt>
                <c:pt idx="13935">
                  <c:v>4.4683100000000003E-8</c:v>
                </c:pt>
                <c:pt idx="13936">
                  <c:v>4.4686230000000001E-8</c:v>
                </c:pt>
                <c:pt idx="13937">
                  <c:v>4.4689350000000003E-8</c:v>
                </c:pt>
                <c:pt idx="13938">
                  <c:v>4.4692480000000002E-8</c:v>
                </c:pt>
                <c:pt idx="13939">
                  <c:v>4.4695599999999997E-8</c:v>
                </c:pt>
                <c:pt idx="13940">
                  <c:v>4.4698730000000002E-8</c:v>
                </c:pt>
                <c:pt idx="13941">
                  <c:v>4.4701849999999997E-8</c:v>
                </c:pt>
                <c:pt idx="13942">
                  <c:v>4.4704980000000003E-8</c:v>
                </c:pt>
                <c:pt idx="13943">
                  <c:v>4.4708099999999998E-8</c:v>
                </c:pt>
                <c:pt idx="13944">
                  <c:v>4.4711230000000003E-8</c:v>
                </c:pt>
                <c:pt idx="13945">
                  <c:v>4.4714349999999998E-8</c:v>
                </c:pt>
                <c:pt idx="13946">
                  <c:v>4.4717479999999997E-8</c:v>
                </c:pt>
                <c:pt idx="13947">
                  <c:v>4.4720599999999999E-8</c:v>
                </c:pt>
                <c:pt idx="13948">
                  <c:v>4.4723729999999997E-8</c:v>
                </c:pt>
                <c:pt idx="13949">
                  <c:v>4.4726849999999999E-8</c:v>
                </c:pt>
                <c:pt idx="13950">
                  <c:v>4.4729979999999998E-8</c:v>
                </c:pt>
                <c:pt idx="13951">
                  <c:v>4.47331E-8</c:v>
                </c:pt>
                <c:pt idx="13952">
                  <c:v>4.4736229999999998E-8</c:v>
                </c:pt>
                <c:pt idx="13953">
                  <c:v>4.473935E-8</c:v>
                </c:pt>
                <c:pt idx="13954">
                  <c:v>4.4742479999999999E-8</c:v>
                </c:pt>
                <c:pt idx="13955">
                  <c:v>4.4745600000000001E-8</c:v>
                </c:pt>
                <c:pt idx="13956">
                  <c:v>4.4748729999999999E-8</c:v>
                </c:pt>
                <c:pt idx="13957">
                  <c:v>4.4751850000000001E-8</c:v>
                </c:pt>
                <c:pt idx="13958">
                  <c:v>4.475498E-8</c:v>
                </c:pt>
                <c:pt idx="13959">
                  <c:v>4.4758100000000002E-8</c:v>
                </c:pt>
                <c:pt idx="13960">
                  <c:v>4.476123E-8</c:v>
                </c:pt>
                <c:pt idx="13961">
                  <c:v>4.4764350000000002E-8</c:v>
                </c:pt>
                <c:pt idx="13962">
                  <c:v>4.4767480000000001E-8</c:v>
                </c:pt>
                <c:pt idx="13963">
                  <c:v>4.4770600000000003E-8</c:v>
                </c:pt>
                <c:pt idx="13964">
                  <c:v>4.4773730000000001E-8</c:v>
                </c:pt>
                <c:pt idx="13965">
                  <c:v>4.4776850000000003E-8</c:v>
                </c:pt>
                <c:pt idx="13966">
                  <c:v>4.4779980000000002E-8</c:v>
                </c:pt>
                <c:pt idx="13967">
                  <c:v>4.4783099999999997E-8</c:v>
                </c:pt>
                <c:pt idx="13968">
                  <c:v>4.4786230000000002E-8</c:v>
                </c:pt>
                <c:pt idx="13969">
                  <c:v>4.4789349999999997E-8</c:v>
                </c:pt>
                <c:pt idx="13970">
                  <c:v>4.4792480000000002E-8</c:v>
                </c:pt>
                <c:pt idx="13971">
                  <c:v>4.4795599999999998E-8</c:v>
                </c:pt>
                <c:pt idx="13972">
                  <c:v>4.4798730000000003E-8</c:v>
                </c:pt>
                <c:pt idx="13973">
                  <c:v>4.4801849999999998E-8</c:v>
                </c:pt>
                <c:pt idx="13974">
                  <c:v>4.4804979999999997E-8</c:v>
                </c:pt>
                <c:pt idx="13975">
                  <c:v>4.4808099999999999E-8</c:v>
                </c:pt>
                <c:pt idx="13976">
                  <c:v>4.4811229999999997E-8</c:v>
                </c:pt>
                <c:pt idx="13977">
                  <c:v>4.4814349999999999E-8</c:v>
                </c:pt>
                <c:pt idx="13978">
                  <c:v>4.4817479999999998E-8</c:v>
                </c:pt>
                <c:pt idx="13979">
                  <c:v>4.48206E-8</c:v>
                </c:pt>
                <c:pt idx="13980">
                  <c:v>4.4823729999999998E-8</c:v>
                </c:pt>
                <c:pt idx="13981">
                  <c:v>4.482685E-8</c:v>
                </c:pt>
                <c:pt idx="13982">
                  <c:v>4.4829979999999999E-8</c:v>
                </c:pt>
                <c:pt idx="13983">
                  <c:v>4.4833100000000001E-8</c:v>
                </c:pt>
                <c:pt idx="13984">
                  <c:v>4.4836229999999999E-8</c:v>
                </c:pt>
                <c:pt idx="13985">
                  <c:v>4.4839350000000001E-8</c:v>
                </c:pt>
                <c:pt idx="13986">
                  <c:v>4.484248E-8</c:v>
                </c:pt>
                <c:pt idx="13987">
                  <c:v>4.4845600000000002E-8</c:v>
                </c:pt>
                <c:pt idx="13988">
                  <c:v>4.484873E-8</c:v>
                </c:pt>
                <c:pt idx="13989">
                  <c:v>4.4851850000000002E-8</c:v>
                </c:pt>
                <c:pt idx="13990">
                  <c:v>4.4854980000000001E-8</c:v>
                </c:pt>
                <c:pt idx="13991">
                  <c:v>4.4858100000000002E-8</c:v>
                </c:pt>
                <c:pt idx="13992">
                  <c:v>4.4861230000000001E-8</c:v>
                </c:pt>
                <c:pt idx="13993">
                  <c:v>4.4864350000000003E-8</c:v>
                </c:pt>
                <c:pt idx="13994">
                  <c:v>4.4867480000000001E-8</c:v>
                </c:pt>
                <c:pt idx="13995">
                  <c:v>4.4870599999999997E-8</c:v>
                </c:pt>
                <c:pt idx="13996">
                  <c:v>4.4873730000000002E-8</c:v>
                </c:pt>
                <c:pt idx="13997">
                  <c:v>4.4876849999999997E-8</c:v>
                </c:pt>
                <c:pt idx="13998">
                  <c:v>4.4879980000000002E-8</c:v>
                </c:pt>
                <c:pt idx="13999">
                  <c:v>4.4883099999999998E-8</c:v>
                </c:pt>
                <c:pt idx="14000">
                  <c:v>4.4886230000000003E-8</c:v>
                </c:pt>
                <c:pt idx="14001">
                  <c:v>4.4889349999999998E-8</c:v>
                </c:pt>
                <c:pt idx="14002">
                  <c:v>4.4892479999999997E-8</c:v>
                </c:pt>
                <c:pt idx="14003">
                  <c:v>4.4895599999999999E-8</c:v>
                </c:pt>
                <c:pt idx="14004">
                  <c:v>4.4898729999999997E-8</c:v>
                </c:pt>
                <c:pt idx="14005">
                  <c:v>4.4901849999999999E-8</c:v>
                </c:pt>
                <c:pt idx="14006">
                  <c:v>4.4904979999999998E-8</c:v>
                </c:pt>
                <c:pt idx="14007">
                  <c:v>4.49081E-8</c:v>
                </c:pt>
                <c:pt idx="14008">
                  <c:v>4.4911229999999998E-8</c:v>
                </c:pt>
                <c:pt idx="14009">
                  <c:v>4.491435E-8</c:v>
                </c:pt>
                <c:pt idx="14010">
                  <c:v>4.4917479999999999E-8</c:v>
                </c:pt>
                <c:pt idx="14011">
                  <c:v>4.4920600000000001E-8</c:v>
                </c:pt>
                <c:pt idx="14012">
                  <c:v>4.4923729999999999E-8</c:v>
                </c:pt>
                <c:pt idx="14013">
                  <c:v>4.4926850000000001E-8</c:v>
                </c:pt>
                <c:pt idx="14014">
                  <c:v>4.492998E-8</c:v>
                </c:pt>
                <c:pt idx="14015">
                  <c:v>4.4933100000000002E-8</c:v>
                </c:pt>
                <c:pt idx="14016">
                  <c:v>4.493623E-8</c:v>
                </c:pt>
                <c:pt idx="14017">
                  <c:v>4.4939350000000002E-8</c:v>
                </c:pt>
                <c:pt idx="14018">
                  <c:v>4.4942480000000001E-8</c:v>
                </c:pt>
                <c:pt idx="14019">
                  <c:v>4.4945600000000002E-8</c:v>
                </c:pt>
                <c:pt idx="14020">
                  <c:v>4.4948730000000001E-8</c:v>
                </c:pt>
                <c:pt idx="14021">
                  <c:v>4.4951850000000003E-8</c:v>
                </c:pt>
                <c:pt idx="14022">
                  <c:v>4.4954980000000001E-8</c:v>
                </c:pt>
                <c:pt idx="14023">
                  <c:v>4.4958099999999997E-8</c:v>
                </c:pt>
                <c:pt idx="14024">
                  <c:v>4.4961230000000002E-8</c:v>
                </c:pt>
                <c:pt idx="14025">
                  <c:v>4.4964349999999997E-8</c:v>
                </c:pt>
                <c:pt idx="14026">
                  <c:v>4.4967480000000002E-8</c:v>
                </c:pt>
                <c:pt idx="14027">
                  <c:v>4.4970599999999998E-8</c:v>
                </c:pt>
                <c:pt idx="14028">
                  <c:v>4.4973730000000003E-8</c:v>
                </c:pt>
                <c:pt idx="14029">
                  <c:v>4.4976849999999998E-8</c:v>
                </c:pt>
                <c:pt idx="14030">
                  <c:v>4.4979979999999997E-8</c:v>
                </c:pt>
                <c:pt idx="14031">
                  <c:v>4.4983099999999999E-8</c:v>
                </c:pt>
                <c:pt idx="14032">
                  <c:v>4.4986229999999997E-8</c:v>
                </c:pt>
                <c:pt idx="14033">
                  <c:v>4.4989349999999999E-8</c:v>
                </c:pt>
                <c:pt idx="14034">
                  <c:v>4.4992479999999998E-8</c:v>
                </c:pt>
                <c:pt idx="14035">
                  <c:v>4.49956E-8</c:v>
                </c:pt>
                <c:pt idx="14036">
                  <c:v>4.4998729999999998E-8</c:v>
                </c:pt>
                <c:pt idx="14037">
                  <c:v>4.500185E-8</c:v>
                </c:pt>
                <c:pt idx="14038">
                  <c:v>4.5004979999999999E-8</c:v>
                </c:pt>
                <c:pt idx="14039">
                  <c:v>4.5008100000000001E-8</c:v>
                </c:pt>
                <c:pt idx="14040">
                  <c:v>4.5011229999999999E-8</c:v>
                </c:pt>
                <c:pt idx="14041">
                  <c:v>4.5014350000000001E-8</c:v>
                </c:pt>
                <c:pt idx="14042">
                  <c:v>4.501748E-8</c:v>
                </c:pt>
                <c:pt idx="14043">
                  <c:v>4.5020600000000001E-8</c:v>
                </c:pt>
                <c:pt idx="14044">
                  <c:v>4.502373E-8</c:v>
                </c:pt>
                <c:pt idx="14045">
                  <c:v>4.5026850000000002E-8</c:v>
                </c:pt>
                <c:pt idx="14046">
                  <c:v>4.502998E-8</c:v>
                </c:pt>
                <c:pt idx="14047">
                  <c:v>4.5033100000000002E-8</c:v>
                </c:pt>
                <c:pt idx="14048">
                  <c:v>4.5036230000000001E-8</c:v>
                </c:pt>
                <c:pt idx="14049">
                  <c:v>4.5039350000000003E-8</c:v>
                </c:pt>
                <c:pt idx="14050">
                  <c:v>4.5042480000000001E-8</c:v>
                </c:pt>
                <c:pt idx="14051">
                  <c:v>4.5045599999999997E-8</c:v>
                </c:pt>
                <c:pt idx="14052">
                  <c:v>4.5048730000000002E-8</c:v>
                </c:pt>
                <c:pt idx="14053">
                  <c:v>4.5051849999999997E-8</c:v>
                </c:pt>
                <c:pt idx="14054">
                  <c:v>4.5054980000000002E-8</c:v>
                </c:pt>
                <c:pt idx="14055">
                  <c:v>4.5058099999999998E-8</c:v>
                </c:pt>
                <c:pt idx="14056">
                  <c:v>4.5061230000000003E-8</c:v>
                </c:pt>
                <c:pt idx="14057">
                  <c:v>4.5064349999999998E-8</c:v>
                </c:pt>
                <c:pt idx="14058">
                  <c:v>4.5067480000000003E-8</c:v>
                </c:pt>
                <c:pt idx="14059">
                  <c:v>4.5070599999999999E-8</c:v>
                </c:pt>
                <c:pt idx="14060">
                  <c:v>4.5073729999999997E-8</c:v>
                </c:pt>
                <c:pt idx="14061">
                  <c:v>4.5076849999999999E-8</c:v>
                </c:pt>
                <c:pt idx="14062">
                  <c:v>4.5079979999999998E-8</c:v>
                </c:pt>
                <c:pt idx="14063">
                  <c:v>4.50831E-8</c:v>
                </c:pt>
                <c:pt idx="14064">
                  <c:v>4.5086229999999998E-8</c:v>
                </c:pt>
                <c:pt idx="14065">
                  <c:v>4.508935E-8</c:v>
                </c:pt>
                <c:pt idx="14066">
                  <c:v>4.5092479999999999E-8</c:v>
                </c:pt>
                <c:pt idx="14067">
                  <c:v>4.50956E-8</c:v>
                </c:pt>
                <c:pt idx="14068">
                  <c:v>4.5098729999999999E-8</c:v>
                </c:pt>
                <c:pt idx="14069">
                  <c:v>4.5101850000000001E-8</c:v>
                </c:pt>
                <c:pt idx="14070">
                  <c:v>4.5104979999999999E-8</c:v>
                </c:pt>
                <c:pt idx="14071">
                  <c:v>4.5108100000000001E-8</c:v>
                </c:pt>
                <c:pt idx="14072">
                  <c:v>4.511123E-8</c:v>
                </c:pt>
                <c:pt idx="14073">
                  <c:v>4.5114350000000002E-8</c:v>
                </c:pt>
                <c:pt idx="14074">
                  <c:v>4.511748E-8</c:v>
                </c:pt>
                <c:pt idx="14075">
                  <c:v>4.5120600000000002E-8</c:v>
                </c:pt>
                <c:pt idx="14076">
                  <c:v>4.5123730000000001E-8</c:v>
                </c:pt>
                <c:pt idx="14077">
                  <c:v>4.5126850000000003E-8</c:v>
                </c:pt>
                <c:pt idx="14078">
                  <c:v>4.5129980000000001E-8</c:v>
                </c:pt>
                <c:pt idx="14079">
                  <c:v>4.5133100000000003E-8</c:v>
                </c:pt>
                <c:pt idx="14080">
                  <c:v>4.5136230000000002E-8</c:v>
                </c:pt>
                <c:pt idx="14081">
                  <c:v>4.5139349999999997E-8</c:v>
                </c:pt>
                <c:pt idx="14082">
                  <c:v>4.5142480000000002E-8</c:v>
                </c:pt>
                <c:pt idx="14083">
                  <c:v>4.5145599999999998E-8</c:v>
                </c:pt>
                <c:pt idx="14084">
                  <c:v>4.5148730000000003E-8</c:v>
                </c:pt>
                <c:pt idx="14085">
                  <c:v>4.5151849999999998E-8</c:v>
                </c:pt>
                <c:pt idx="14086">
                  <c:v>4.5154980000000003E-8</c:v>
                </c:pt>
                <c:pt idx="14087">
                  <c:v>4.5158099999999999E-8</c:v>
                </c:pt>
                <c:pt idx="14088">
                  <c:v>4.5161229999999997E-8</c:v>
                </c:pt>
                <c:pt idx="14089">
                  <c:v>4.5164349999999999E-8</c:v>
                </c:pt>
                <c:pt idx="14090">
                  <c:v>4.5167479999999998E-8</c:v>
                </c:pt>
                <c:pt idx="14091">
                  <c:v>4.51706E-8</c:v>
                </c:pt>
                <c:pt idx="14092">
                  <c:v>4.5173729999999998E-8</c:v>
                </c:pt>
                <c:pt idx="14093">
                  <c:v>4.517685E-8</c:v>
                </c:pt>
                <c:pt idx="14094">
                  <c:v>4.5179979999999998E-8</c:v>
                </c:pt>
                <c:pt idx="14095">
                  <c:v>4.51831E-8</c:v>
                </c:pt>
                <c:pt idx="14096">
                  <c:v>4.5186229999999999E-8</c:v>
                </c:pt>
                <c:pt idx="14097">
                  <c:v>4.5189350000000001E-8</c:v>
                </c:pt>
                <c:pt idx="14098">
                  <c:v>4.5192479999999999E-8</c:v>
                </c:pt>
                <c:pt idx="14099">
                  <c:v>4.5195600000000001E-8</c:v>
                </c:pt>
                <c:pt idx="14100">
                  <c:v>4.519873E-8</c:v>
                </c:pt>
                <c:pt idx="14101">
                  <c:v>4.5201850000000002E-8</c:v>
                </c:pt>
                <c:pt idx="14102">
                  <c:v>4.520498E-8</c:v>
                </c:pt>
                <c:pt idx="14103">
                  <c:v>4.5208100000000002E-8</c:v>
                </c:pt>
                <c:pt idx="14104">
                  <c:v>4.5211230000000001E-8</c:v>
                </c:pt>
                <c:pt idx="14105">
                  <c:v>4.5214350000000003E-8</c:v>
                </c:pt>
                <c:pt idx="14106">
                  <c:v>4.5217480000000001E-8</c:v>
                </c:pt>
                <c:pt idx="14107">
                  <c:v>4.5220600000000003E-8</c:v>
                </c:pt>
                <c:pt idx="14108">
                  <c:v>4.5223730000000002E-8</c:v>
                </c:pt>
                <c:pt idx="14109">
                  <c:v>4.5226849999999997E-8</c:v>
                </c:pt>
                <c:pt idx="14110">
                  <c:v>4.5229980000000002E-8</c:v>
                </c:pt>
                <c:pt idx="14111">
                  <c:v>4.5233099999999998E-8</c:v>
                </c:pt>
                <c:pt idx="14112">
                  <c:v>4.5236230000000003E-8</c:v>
                </c:pt>
                <c:pt idx="14113">
                  <c:v>4.5239349999999998E-8</c:v>
                </c:pt>
                <c:pt idx="14114">
                  <c:v>4.5242480000000003E-8</c:v>
                </c:pt>
                <c:pt idx="14115">
                  <c:v>4.5245599999999999E-8</c:v>
                </c:pt>
                <c:pt idx="14116">
                  <c:v>4.5248729999999997E-8</c:v>
                </c:pt>
                <c:pt idx="14117">
                  <c:v>4.5251849999999999E-8</c:v>
                </c:pt>
                <c:pt idx="14118">
                  <c:v>4.5254979999999998E-8</c:v>
                </c:pt>
                <c:pt idx="14119">
                  <c:v>4.5258099999999999E-8</c:v>
                </c:pt>
                <c:pt idx="14120">
                  <c:v>4.5261229999999998E-8</c:v>
                </c:pt>
                <c:pt idx="14121">
                  <c:v>4.526435E-8</c:v>
                </c:pt>
                <c:pt idx="14122">
                  <c:v>4.5267479999999998E-8</c:v>
                </c:pt>
                <c:pt idx="14123">
                  <c:v>4.52706E-8</c:v>
                </c:pt>
                <c:pt idx="14124">
                  <c:v>4.5273729999999999E-8</c:v>
                </c:pt>
                <c:pt idx="14125">
                  <c:v>4.5276850000000001E-8</c:v>
                </c:pt>
                <c:pt idx="14126">
                  <c:v>4.5279979999999999E-8</c:v>
                </c:pt>
                <c:pt idx="14127">
                  <c:v>4.5283100000000001E-8</c:v>
                </c:pt>
                <c:pt idx="14128">
                  <c:v>4.528623E-8</c:v>
                </c:pt>
                <c:pt idx="14129">
                  <c:v>4.5289350000000002E-8</c:v>
                </c:pt>
                <c:pt idx="14130">
                  <c:v>4.529248E-8</c:v>
                </c:pt>
                <c:pt idx="14131">
                  <c:v>4.5295600000000002E-8</c:v>
                </c:pt>
                <c:pt idx="14132">
                  <c:v>4.5298730000000001E-8</c:v>
                </c:pt>
                <c:pt idx="14133">
                  <c:v>4.5301850000000003E-8</c:v>
                </c:pt>
                <c:pt idx="14134">
                  <c:v>4.5304980000000001E-8</c:v>
                </c:pt>
                <c:pt idx="14135">
                  <c:v>4.5308100000000003E-8</c:v>
                </c:pt>
                <c:pt idx="14136">
                  <c:v>4.5311230000000002E-8</c:v>
                </c:pt>
                <c:pt idx="14137">
                  <c:v>4.5314349999999997E-8</c:v>
                </c:pt>
                <c:pt idx="14138">
                  <c:v>4.5317480000000002E-8</c:v>
                </c:pt>
                <c:pt idx="14139">
                  <c:v>4.5320599999999998E-8</c:v>
                </c:pt>
                <c:pt idx="14140">
                  <c:v>4.5323730000000003E-8</c:v>
                </c:pt>
                <c:pt idx="14141">
                  <c:v>4.5326849999999998E-8</c:v>
                </c:pt>
                <c:pt idx="14142">
                  <c:v>4.5329980000000003E-8</c:v>
                </c:pt>
                <c:pt idx="14143">
                  <c:v>4.5333099999999998E-8</c:v>
                </c:pt>
                <c:pt idx="14144">
                  <c:v>4.5336229999999997E-8</c:v>
                </c:pt>
                <c:pt idx="14145">
                  <c:v>4.5339349999999999E-8</c:v>
                </c:pt>
                <c:pt idx="14146">
                  <c:v>4.5342479999999997E-8</c:v>
                </c:pt>
                <c:pt idx="14147">
                  <c:v>4.5345599999999999E-8</c:v>
                </c:pt>
                <c:pt idx="14148">
                  <c:v>4.5348729999999998E-8</c:v>
                </c:pt>
                <c:pt idx="14149">
                  <c:v>4.535185E-8</c:v>
                </c:pt>
                <c:pt idx="14150">
                  <c:v>4.5354979999999998E-8</c:v>
                </c:pt>
                <c:pt idx="14151">
                  <c:v>4.53581E-8</c:v>
                </c:pt>
                <c:pt idx="14152">
                  <c:v>4.5361229999999999E-8</c:v>
                </c:pt>
                <c:pt idx="14153">
                  <c:v>4.5364350000000001E-8</c:v>
                </c:pt>
                <c:pt idx="14154">
                  <c:v>4.5367479999999999E-8</c:v>
                </c:pt>
                <c:pt idx="14155">
                  <c:v>4.5370600000000001E-8</c:v>
                </c:pt>
                <c:pt idx="14156">
                  <c:v>4.537373E-8</c:v>
                </c:pt>
                <c:pt idx="14157">
                  <c:v>4.5376850000000002E-8</c:v>
                </c:pt>
                <c:pt idx="14158">
                  <c:v>4.537998E-8</c:v>
                </c:pt>
                <c:pt idx="14159">
                  <c:v>4.5383100000000002E-8</c:v>
                </c:pt>
                <c:pt idx="14160">
                  <c:v>4.5386230000000001E-8</c:v>
                </c:pt>
                <c:pt idx="14161">
                  <c:v>4.5389350000000003E-8</c:v>
                </c:pt>
                <c:pt idx="14162">
                  <c:v>4.5392480000000001E-8</c:v>
                </c:pt>
                <c:pt idx="14163">
                  <c:v>4.5395600000000003E-8</c:v>
                </c:pt>
                <c:pt idx="14164">
                  <c:v>4.5398730000000002E-8</c:v>
                </c:pt>
                <c:pt idx="14165">
                  <c:v>4.5401849999999997E-8</c:v>
                </c:pt>
                <c:pt idx="14166">
                  <c:v>4.5404980000000002E-8</c:v>
                </c:pt>
                <c:pt idx="14167">
                  <c:v>4.5408099999999997E-8</c:v>
                </c:pt>
                <c:pt idx="14168">
                  <c:v>4.5411230000000003E-8</c:v>
                </c:pt>
                <c:pt idx="14169">
                  <c:v>4.5414349999999998E-8</c:v>
                </c:pt>
                <c:pt idx="14170">
                  <c:v>4.5417480000000003E-8</c:v>
                </c:pt>
                <c:pt idx="14171">
                  <c:v>4.5420599999999998E-8</c:v>
                </c:pt>
                <c:pt idx="14172">
                  <c:v>4.5423729999999997E-8</c:v>
                </c:pt>
                <c:pt idx="14173">
                  <c:v>4.5426849999999999E-8</c:v>
                </c:pt>
                <c:pt idx="14174">
                  <c:v>4.5429979999999997E-8</c:v>
                </c:pt>
                <c:pt idx="14175">
                  <c:v>4.5433099999999999E-8</c:v>
                </c:pt>
                <c:pt idx="14176">
                  <c:v>4.5436229999999998E-8</c:v>
                </c:pt>
                <c:pt idx="14177">
                  <c:v>4.543935E-8</c:v>
                </c:pt>
                <c:pt idx="14178">
                  <c:v>4.5442479999999998E-8</c:v>
                </c:pt>
                <c:pt idx="14179">
                  <c:v>4.54456E-8</c:v>
                </c:pt>
                <c:pt idx="14180">
                  <c:v>4.5448729999999999E-8</c:v>
                </c:pt>
                <c:pt idx="14181">
                  <c:v>4.5451850000000001E-8</c:v>
                </c:pt>
                <c:pt idx="14182">
                  <c:v>4.5454979999999999E-8</c:v>
                </c:pt>
                <c:pt idx="14183">
                  <c:v>4.5458100000000001E-8</c:v>
                </c:pt>
                <c:pt idx="14184">
                  <c:v>4.546123E-8</c:v>
                </c:pt>
                <c:pt idx="14185">
                  <c:v>4.5464350000000002E-8</c:v>
                </c:pt>
                <c:pt idx="14186">
                  <c:v>4.546748E-8</c:v>
                </c:pt>
                <c:pt idx="14187">
                  <c:v>4.5470600000000002E-8</c:v>
                </c:pt>
                <c:pt idx="14188">
                  <c:v>4.5473730000000001E-8</c:v>
                </c:pt>
                <c:pt idx="14189">
                  <c:v>4.5476850000000003E-8</c:v>
                </c:pt>
                <c:pt idx="14190">
                  <c:v>4.5479980000000001E-8</c:v>
                </c:pt>
                <c:pt idx="14191">
                  <c:v>4.5483100000000003E-8</c:v>
                </c:pt>
                <c:pt idx="14192">
                  <c:v>4.5486230000000002E-8</c:v>
                </c:pt>
                <c:pt idx="14193">
                  <c:v>4.5489349999999997E-8</c:v>
                </c:pt>
                <c:pt idx="14194">
                  <c:v>4.5492480000000002E-8</c:v>
                </c:pt>
                <c:pt idx="14195">
                  <c:v>4.5495599999999997E-8</c:v>
                </c:pt>
                <c:pt idx="14196">
                  <c:v>4.5498730000000003E-8</c:v>
                </c:pt>
                <c:pt idx="14197">
                  <c:v>4.5501849999999998E-8</c:v>
                </c:pt>
                <c:pt idx="14198">
                  <c:v>4.5504980000000003E-8</c:v>
                </c:pt>
                <c:pt idx="14199">
                  <c:v>4.5508099999999998E-8</c:v>
                </c:pt>
                <c:pt idx="14200">
                  <c:v>4.5511229999999997E-8</c:v>
                </c:pt>
                <c:pt idx="14201">
                  <c:v>4.5514349999999999E-8</c:v>
                </c:pt>
                <c:pt idx="14202">
                  <c:v>4.5517479999999997E-8</c:v>
                </c:pt>
                <c:pt idx="14203">
                  <c:v>4.5520599999999999E-8</c:v>
                </c:pt>
                <c:pt idx="14204">
                  <c:v>4.5523729999999998E-8</c:v>
                </c:pt>
                <c:pt idx="14205">
                  <c:v>4.552685E-8</c:v>
                </c:pt>
                <c:pt idx="14206">
                  <c:v>4.5529979999999998E-8</c:v>
                </c:pt>
                <c:pt idx="14207">
                  <c:v>4.55331E-8</c:v>
                </c:pt>
                <c:pt idx="14208">
                  <c:v>4.5536229999999999E-8</c:v>
                </c:pt>
                <c:pt idx="14209">
                  <c:v>4.5539350000000001E-8</c:v>
                </c:pt>
                <c:pt idx="14210">
                  <c:v>4.5542479999999999E-8</c:v>
                </c:pt>
                <c:pt idx="14211">
                  <c:v>4.5545600000000001E-8</c:v>
                </c:pt>
                <c:pt idx="14212">
                  <c:v>4.554873E-8</c:v>
                </c:pt>
                <c:pt idx="14213">
                  <c:v>4.5551850000000002E-8</c:v>
                </c:pt>
                <c:pt idx="14214">
                  <c:v>4.555498E-8</c:v>
                </c:pt>
                <c:pt idx="14215">
                  <c:v>4.5558100000000002E-8</c:v>
                </c:pt>
                <c:pt idx="14216">
                  <c:v>4.5561230000000001E-8</c:v>
                </c:pt>
                <c:pt idx="14217">
                  <c:v>4.5564350000000003E-8</c:v>
                </c:pt>
                <c:pt idx="14218">
                  <c:v>4.5567480000000001E-8</c:v>
                </c:pt>
                <c:pt idx="14219">
                  <c:v>4.5570600000000003E-8</c:v>
                </c:pt>
                <c:pt idx="14220">
                  <c:v>4.5573730000000002E-8</c:v>
                </c:pt>
                <c:pt idx="14221">
                  <c:v>4.5576849999999997E-8</c:v>
                </c:pt>
                <c:pt idx="14222">
                  <c:v>4.5579980000000002E-8</c:v>
                </c:pt>
                <c:pt idx="14223">
                  <c:v>4.5583099999999997E-8</c:v>
                </c:pt>
                <c:pt idx="14224">
                  <c:v>4.5586230000000003E-8</c:v>
                </c:pt>
                <c:pt idx="14225">
                  <c:v>4.5589349999999998E-8</c:v>
                </c:pt>
                <c:pt idx="14226">
                  <c:v>4.5592480000000003E-8</c:v>
                </c:pt>
                <c:pt idx="14227">
                  <c:v>4.5595599999999998E-8</c:v>
                </c:pt>
                <c:pt idx="14228">
                  <c:v>4.5598729999999997E-8</c:v>
                </c:pt>
                <c:pt idx="14229">
                  <c:v>4.5601849999999999E-8</c:v>
                </c:pt>
                <c:pt idx="14230">
                  <c:v>4.5604979999999997E-8</c:v>
                </c:pt>
                <c:pt idx="14231">
                  <c:v>4.5608099999999999E-8</c:v>
                </c:pt>
                <c:pt idx="14232">
                  <c:v>4.5611229999999998E-8</c:v>
                </c:pt>
                <c:pt idx="14233">
                  <c:v>4.561435E-8</c:v>
                </c:pt>
                <c:pt idx="14234">
                  <c:v>4.5617479999999998E-8</c:v>
                </c:pt>
                <c:pt idx="14235">
                  <c:v>4.56206E-8</c:v>
                </c:pt>
                <c:pt idx="14236">
                  <c:v>4.5623729999999999E-8</c:v>
                </c:pt>
                <c:pt idx="14237">
                  <c:v>4.5626850000000001E-8</c:v>
                </c:pt>
                <c:pt idx="14238">
                  <c:v>4.5629979999999999E-8</c:v>
                </c:pt>
                <c:pt idx="14239">
                  <c:v>4.5633100000000001E-8</c:v>
                </c:pt>
                <c:pt idx="14240">
                  <c:v>4.563623E-8</c:v>
                </c:pt>
                <c:pt idx="14241">
                  <c:v>4.5639350000000002E-8</c:v>
                </c:pt>
                <c:pt idx="14242">
                  <c:v>4.564248E-8</c:v>
                </c:pt>
                <c:pt idx="14243">
                  <c:v>4.5645600000000002E-8</c:v>
                </c:pt>
                <c:pt idx="14244">
                  <c:v>4.5648730000000001E-8</c:v>
                </c:pt>
                <c:pt idx="14245">
                  <c:v>4.5651850000000003E-8</c:v>
                </c:pt>
                <c:pt idx="14246">
                  <c:v>4.5654980000000001E-8</c:v>
                </c:pt>
                <c:pt idx="14247">
                  <c:v>4.5658100000000003E-8</c:v>
                </c:pt>
                <c:pt idx="14248">
                  <c:v>4.5661230000000002E-8</c:v>
                </c:pt>
                <c:pt idx="14249">
                  <c:v>4.5664349999999997E-8</c:v>
                </c:pt>
                <c:pt idx="14250">
                  <c:v>4.5667480000000002E-8</c:v>
                </c:pt>
                <c:pt idx="14251">
                  <c:v>4.5670599999999997E-8</c:v>
                </c:pt>
                <c:pt idx="14252">
                  <c:v>4.5673730000000003E-8</c:v>
                </c:pt>
                <c:pt idx="14253">
                  <c:v>4.5676849999999998E-8</c:v>
                </c:pt>
                <c:pt idx="14254">
                  <c:v>4.5679980000000003E-8</c:v>
                </c:pt>
                <c:pt idx="14255">
                  <c:v>4.5683099999999998E-8</c:v>
                </c:pt>
                <c:pt idx="14256">
                  <c:v>4.5686229999999997E-8</c:v>
                </c:pt>
                <c:pt idx="14257">
                  <c:v>4.5689349999999999E-8</c:v>
                </c:pt>
                <c:pt idx="14258">
                  <c:v>4.5692479999999997E-8</c:v>
                </c:pt>
                <c:pt idx="14259">
                  <c:v>4.5695599999999999E-8</c:v>
                </c:pt>
                <c:pt idx="14260">
                  <c:v>4.5698729999999998E-8</c:v>
                </c:pt>
                <c:pt idx="14261">
                  <c:v>4.570185E-8</c:v>
                </c:pt>
                <c:pt idx="14262">
                  <c:v>4.5704979999999998E-8</c:v>
                </c:pt>
                <c:pt idx="14263">
                  <c:v>4.57081E-8</c:v>
                </c:pt>
                <c:pt idx="14264">
                  <c:v>4.5711229999999999E-8</c:v>
                </c:pt>
                <c:pt idx="14265">
                  <c:v>4.5714350000000001E-8</c:v>
                </c:pt>
                <c:pt idx="14266">
                  <c:v>4.5717479999999999E-8</c:v>
                </c:pt>
                <c:pt idx="14267">
                  <c:v>4.5720600000000001E-8</c:v>
                </c:pt>
                <c:pt idx="14268">
                  <c:v>4.572373E-8</c:v>
                </c:pt>
                <c:pt idx="14269">
                  <c:v>4.5726850000000002E-8</c:v>
                </c:pt>
                <c:pt idx="14270">
                  <c:v>4.572998E-8</c:v>
                </c:pt>
                <c:pt idx="14271">
                  <c:v>4.5733100000000002E-8</c:v>
                </c:pt>
                <c:pt idx="14272">
                  <c:v>4.5736230000000001E-8</c:v>
                </c:pt>
                <c:pt idx="14273">
                  <c:v>4.5739350000000003E-8</c:v>
                </c:pt>
                <c:pt idx="14274">
                  <c:v>4.5742480000000001E-8</c:v>
                </c:pt>
                <c:pt idx="14275">
                  <c:v>4.5745600000000003E-8</c:v>
                </c:pt>
                <c:pt idx="14276">
                  <c:v>4.5748730000000002E-8</c:v>
                </c:pt>
                <c:pt idx="14277">
                  <c:v>4.5751849999999997E-8</c:v>
                </c:pt>
                <c:pt idx="14278">
                  <c:v>4.5754980000000002E-8</c:v>
                </c:pt>
                <c:pt idx="14279">
                  <c:v>4.5758099999999997E-8</c:v>
                </c:pt>
                <c:pt idx="14280">
                  <c:v>4.5761230000000002E-8</c:v>
                </c:pt>
                <c:pt idx="14281">
                  <c:v>4.5764349999999998E-8</c:v>
                </c:pt>
                <c:pt idx="14282">
                  <c:v>4.5767480000000003E-8</c:v>
                </c:pt>
                <c:pt idx="14283">
                  <c:v>4.5770599999999998E-8</c:v>
                </c:pt>
                <c:pt idx="14284">
                  <c:v>4.5773729999999997E-8</c:v>
                </c:pt>
                <c:pt idx="14285">
                  <c:v>4.5776849999999999E-8</c:v>
                </c:pt>
                <c:pt idx="14286">
                  <c:v>4.5779979999999997E-8</c:v>
                </c:pt>
                <c:pt idx="14287">
                  <c:v>4.5783099999999999E-8</c:v>
                </c:pt>
                <c:pt idx="14288">
                  <c:v>4.5786229999999998E-8</c:v>
                </c:pt>
                <c:pt idx="14289">
                  <c:v>4.578935E-8</c:v>
                </c:pt>
                <c:pt idx="14290">
                  <c:v>4.5792479999999998E-8</c:v>
                </c:pt>
                <c:pt idx="14291">
                  <c:v>4.57956E-8</c:v>
                </c:pt>
                <c:pt idx="14292">
                  <c:v>4.5798729999999999E-8</c:v>
                </c:pt>
                <c:pt idx="14293">
                  <c:v>4.5801850000000001E-8</c:v>
                </c:pt>
                <c:pt idx="14294">
                  <c:v>4.5804979999999999E-8</c:v>
                </c:pt>
                <c:pt idx="14295">
                  <c:v>4.5808100000000001E-8</c:v>
                </c:pt>
                <c:pt idx="14296">
                  <c:v>4.581123E-8</c:v>
                </c:pt>
                <c:pt idx="14297">
                  <c:v>4.5814350000000002E-8</c:v>
                </c:pt>
                <c:pt idx="14298">
                  <c:v>4.581748E-8</c:v>
                </c:pt>
                <c:pt idx="14299">
                  <c:v>4.5820600000000002E-8</c:v>
                </c:pt>
                <c:pt idx="14300">
                  <c:v>4.5823730000000001E-8</c:v>
                </c:pt>
                <c:pt idx="14301">
                  <c:v>4.5826850000000002E-8</c:v>
                </c:pt>
                <c:pt idx="14302">
                  <c:v>4.5829980000000001E-8</c:v>
                </c:pt>
                <c:pt idx="14303">
                  <c:v>4.5833100000000003E-8</c:v>
                </c:pt>
                <c:pt idx="14304">
                  <c:v>4.5836230000000001E-8</c:v>
                </c:pt>
                <c:pt idx="14305">
                  <c:v>4.5839349999999997E-8</c:v>
                </c:pt>
                <c:pt idx="14306">
                  <c:v>4.5842480000000002E-8</c:v>
                </c:pt>
                <c:pt idx="14307">
                  <c:v>4.5845599999999997E-8</c:v>
                </c:pt>
                <c:pt idx="14308">
                  <c:v>4.5848730000000002E-8</c:v>
                </c:pt>
                <c:pt idx="14309">
                  <c:v>4.5851849999999998E-8</c:v>
                </c:pt>
                <c:pt idx="14310">
                  <c:v>4.5854980000000003E-8</c:v>
                </c:pt>
                <c:pt idx="14311">
                  <c:v>4.5858099999999998E-8</c:v>
                </c:pt>
                <c:pt idx="14312">
                  <c:v>4.5861229999999997E-8</c:v>
                </c:pt>
                <c:pt idx="14313">
                  <c:v>4.5864349999999999E-8</c:v>
                </c:pt>
                <c:pt idx="14314">
                  <c:v>4.5867479999999997E-8</c:v>
                </c:pt>
                <c:pt idx="14315">
                  <c:v>4.5870599999999999E-8</c:v>
                </c:pt>
                <c:pt idx="14316">
                  <c:v>4.5873729999999998E-8</c:v>
                </c:pt>
                <c:pt idx="14317">
                  <c:v>4.587685E-8</c:v>
                </c:pt>
                <c:pt idx="14318">
                  <c:v>4.5879979999999998E-8</c:v>
                </c:pt>
                <c:pt idx="14319">
                  <c:v>4.58831E-8</c:v>
                </c:pt>
                <c:pt idx="14320">
                  <c:v>4.5886229999999999E-8</c:v>
                </c:pt>
                <c:pt idx="14321">
                  <c:v>4.5889350000000001E-8</c:v>
                </c:pt>
                <c:pt idx="14322">
                  <c:v>4.5892479999999999E-8</c:v>
                </c:pt>
                <c:pt idx="14323">
                  <c:v>4.5895600000000001E-8</c:v>
                </c:pt>
                <c:pt idx="14324">
                  <c:v>4.589873E-8</c:v>
                </c:pt>
                <c:pt idx="14325">
                  <c:v>4.5901850000000002E-8</c:v>
                </c:pt>
                <c:pt idx="14326">
                  <c:v>4.590498E-8</c:v>
                </c:pt>
                <c:pt idx="14327">
                  <c:v>4.5908100000000002E-8</c:v>
                </c:pt>
                <c:pt idx="14328">
                  <c:v>4.591123E-8</c:v>
                </c:pt>
                <c:pt idx="14329">
                  <c:v>4.5914350000000002E-8</c:v>
                </c:pt>
                <c:pt idx="14330">
                  <c:v>4.5917480000000001E-8</c:v>
                </c:pt>
                <c:pt idx="14331">
                  <c:v>4.5920600000000003E-8</c:v>
                </c:pt>
                <c:pt idx="14332">
                  <c:v>4.5923730000000001E-8</c:v>
                </c:pt>
                <c:pt idx="14333">
                  <c:v>4.5926849999999997E-8</c:v>
                </c:pt>
                <c:pt idx="14334">
                  <c:v>4.5929980000000002E-8</c:v>
                </c:pt>
                <c:pt idx="14335">
                  <c:v>4.5933099999999997E-8</c:v>
                </c:pt>
                <c:pt idx="14336">
                  <c:v>4.5936230000000002E-8</c:v>
                </c:pt>
                <c:pt idx="14337">
                  <c:v>4.5939349999999998E-8</c:v>
                </c:pt>
                <c:pt idx="14338">
                  <c:v>4.5942480000000003E-8</c:v>
                </c:pt>
                <c:pt idx="14339">
                  <c:v>4.5945599999999998E-8</c:v>
                </c:pt>
                <c:pt idx="14340">
                  <c:v>4.5948729999999997E-8</c:v>
                </c:pt>
                <c:pt idx="14341">
                  <c:v>4.5951849999999999E-8</c:v>
                </c:pt>
                <c:pt idx="14342">
                  <c:v>4.5954979999999997E-8</c:v>
                </c:pt>
                <c:pt idx="14343">
                  <c:v>4.5958099999999999E-8</c:v>
                </c:pt>
                <c:pt idx="14344">
                  <c:v>4.5961229999999998E-8</c:v>
                </c:pt>
                <c:pt idx="14345">
                  <c:v>4.596435E-8</c:v>
                </c:pt>
                <c:pt idx="14346">
                  <c:v>4.5967479999999998E-8</c:v>
                </c:pt>
                <c:pt idx="14347">
                  <c:v>4.59706E-8</c:v>
                </c:pt>
                <c:pt idx="14348">
                  <c:v>4.5973729999999999E-8</c:v>
                </c:pt>
                <c:pt idx="14349">
                  <c:v>4.5976850000000001E-8</c:v>
                </c:pt>
                <c:pt idx="14350">
                  <c:v>4.5979979999999999E-8</c:v>
                </c:pt>
                <c:pt idx="14351">
                  <c:v>4.5983100000000001E-8</c:v>
                </c:pt>
                <c:pt idx="14352">
                  <c:v>4.598623E-8</c:v>
                </c:pt>
                <c:pt idx="14353">
                  <c:v>4.5989350000000001E-8</c:v>
                </c:pt>
                <c:pt idx="14354">
                  <c:v>4.599248E-8</c:v>
                </c:pt>
                <c:pt idx="14355">
                  <c:v>4.5995600000000002E-8</c:v>
                </c:pt>
                <c:pt idx="14356">
                  <c:v>4.599873E-8</c:v>
                </c:pt>
                <c:pt idx="14357">
                  <c:v>4.6001850000000002E-8</c:v>
                </c:pt>
                <c:pt idx="14358">
                  <c:v>4.6004980000000001E-8</c:v>
                </c:pt>
                <c:pt idx="14359">
                  <c:v>4.6008100000000003E-8</c:v>
                </c:pt>
                <c:pt idx="14360">
                  <c:v>4.6011230000000001E-8</c:v>
                </c:pt>
                <c:pt idx="14361">
                  <c:v>4.6014349999999997E-8</c:v>
                </c:pt>
                <c:pt idx="14362">
                  <c:v>4.6017480000000002E-8</c:v>
                </c:pt>
                <c:pt idx="14363">
                  <c:v>4.6020599999999997E-8</c:v>
                </c:pt>
                <c:pt idx="14364">
                  <c:v>4.6023730000000002E-8</c:v>
                </c:pt>
                <c:pt idx="14365">
                  <c:v>4.6026849999999998E-8</c:v>
                </c:pt>
                <c:pt idx="14366">
                  <c:v>4.6029980000000003E-8</c:v>
                </c:pt>
                <c:pt idx="14367">
                  <c:v>4.6033099999999998E-8</c:v>
                </c:pt>
                <c:pt idx="14368">
                  <c:v>4.6036230000000003E-8</c:v>
                </c:pt>
                <c:pt idx="14369">
                  <c:v>4.6039349999999999E-8</c:v>
                </c:pt>
                <c:pt idx="14370">
                  <c:v>4.6042479999999997E-8</c:v>
                </c:pt>
                <c:pt idx="14371">
                  <c:v>4.6045599999999999E-8</c:v>
                </c:pt>
                <c:pt idx="14372">
                  <c:v>4.6048729999999998E-8</c:v>
                </c:pt>
                <c:pt idx="14373">
                  <c:v>4.605185E-8</c:v>
                </c:pt>
                <c:pt idx="14374">
                  <c:v>4.6054979999999998E-8</c:v>
                </c:pt>
                <c:pt idx="14375">
                  <c:v>4.60581E-8</c:v>
                </c:pt>
                <c:pt idx="14376">
                  <c:v>4.6061229999999999E-8</c:v>
                </c:pt>
                <c:pt idx="14377">
                  <c:v>4.606435E-8</c:v>
                </c:pt>
                <c:pt idx="14378">
                  <c:v>4.6067479999999999E-8</c:v>
                </c:pt>
                <c:pt idx="14379">
                  <c:v>4.6070600000000001E-8</c:v>
                </c:pt>
                <c:pt idx="14380">
                  <c:v>4.6073729999999999E-8</c:v>
                </c:pt>
                <c:pt idx="14381">
                  <c:v>4.6076850000000001E-8</c:v>
                </c:pt>
                <c:pt idx="14382">
                  <c:v>4.607998E-8</c:v>
                </c:pt>
                <c:pt idx="14383">
                  <c:v>4.6083100000000002E-8</c:v>
                </c:pt>
                <c:pt idx="14384">
                  <c:v>4.608623E-8</c:v>
                </c:pt>
                <c:pt idx="14385">
                  <c:v>4.6089350000000002E-8</c:v>
                </c:pt>
                <c:pt idx="14386">
                  <c:v>4.6092480000000001E-8</c:v>
                </c:pt>
                <c:pt idx="14387">
                  <c:v>4.6095600000000003E-8</c:v>
                </c:pt>
                <c:pt idx="14388">
                  <c:v>4.6098730000000001E-8</c:v>
                </c:pt>
                <c:pt idx="14389">
                  <c:v>4.6101850000000003E-8</c:v>
                </c:pt>
                <c:pt idx="14390">
                  <c:v>4.6104980000000002E-8</c:v>
                </c:pt>
                <c:pt idx="14391">
                  <c:v>4.6108099999999997E-8</c:v>
                </c:pt>
                <c:pt idx="14392">
                  <c:v>4.6111230000000002E-8</c:v>
                </c:pt>
                <c:pt idx="14393">
                  <c:v>4.6114349999999998E-8</c:v>
                </c:pt>
                <c:pt idx="14394">
                  <c:v>4.6117480000000003E-8</c:v>
                </c:pt>
                <c:pt idx="14395">
                  <c:v>4.6120599999999998E-8</c:v>
                </c:pt>
                <c:pt idx="14396">
                  <c:v>4.6123730000000003E-8</c:v>
                </c:pt>
                <c:pt idx="14397">
                  <c:v>4.6126849999999999E-8</c:v>
                </c:pt>
                <c:pt idx="14398">
                  <c:v>4.6129979999999997E-8</c:v>
                </c:pt>
                <c:pt idx="14399">
                  <c:v>4.6133099999999999E-8</c:v>
                </c:pt>
                <c:pt idx="14400">
                  <c:v>4.6136229999999998E-8</c:v>
                </c:pt>
                <c:pt idx="14401">
                  <c:v>4.6139349999999999E-8</c:v>
                </c:pt>
                <c:pt idx="14402">
                  <c:v>4.6142479999999998E-8</c:v>
                </c:pt>
                <c:pt idx="14403">
                  <c:v>4.61456E-8</c:v>
                </c:pt>
                <c:pt idx="14404">
                  <c:v>4.6148729999999998E-8</c:v>
                </c:pt>
                <c:pt idx="14405">
                  <c:v>4.615185E-8</c:v>
                </c:pt>
                <c:pt idx="14406">
                  <c:v>4.6154979999999999E-8</c:v>
                </c:pt>
                <c:pt idx="14407">
                  <c:v>4.6158100000000001E-8</c:v>
                </c:pt>
                <c:pt idx="14408">
                  <c:v>4.6161229999999999E-8</c:v>
                </c:pt>
                <c:pt idx="14409">
                  <c:v>4.6164350000000001E-8</c:v>
                </c:pt>
                <c:pt idx="14410">
                  <c:v>4.616748E-8</c:v>
                </c:pt>
                <c:pt idx="14411">
                  <c:v>4.6170600000000002E-8</c:v>
                </c:pt>
                <c:pt idx="14412">
                  <c:v>4.617373E-8</c:v>
                </c:pt>
                <c:pt idx="14413">
                  <c:v>4.6176850000000002E-8</c:v>
                </c:pt>
                <c:pt idx="14414">
                  <c:v>4.6179980000000001E-8</c:v>
                </c:pt>
                <c:pt idx="14415">
                  <c:v>4.6183100000000003E-8</c:v>
                </c:pt>
                <c:pt idx="14416">
                  <c:v>4.6186230000000001E-8</c:v>
                </c:pt>
                <c:pt idx="14417">
                  <c:v>4.6189350000000003E-8</c:v>
                </c:pt>
                <c:pt idx="14418">
                  <c:v>4.6192480000000002E-8</c:v>
                </c:pt>
                <c:pt idx="14419">
                  <c:v>4.6195599999999997E-8</c:v>
                </c:pt>
                <c:pt idx="14420">
                  <c:v>4.6198730000000002E-8</c:v>
                </c:pt>
                <c:pt idx="14421">
                  <c:v>4.6201849999999998E-8</c:v>
                </c:pt>
                <c:pt idx="14422">
                  <c:v>4.6204980000000003E-8</c:v>
                </c:pt>
                <c:pt idx="14423">
                  <c:v>4.6208099999999998E-8</c:v>
                </c:pt>
                <c:pt idx="14424">
                  <c:v>4.6211230000000003E-8</c:v>
                </c:pt>
                <c:pt idx="14425">
                  <c:v>4.6214349999999999E-8</c:v>
                </c:pt>
                <c:pt idx="14426">
                  <c:v>4.6217479999999997E-8</c:v>
                </c:pt>
                <c:pt idx="14427">
                  <c:v>4.6220599999999999E-8</c:v>
                </c:pt>
                <c:pt idx="14428">
                  <c:v>4.6223729999999998E-8</c:v>
                </c:pt>
                <c:pt idx="14429">
                  <c:v>4.6226849999999999E-8</c:v>
                </c:pt>
                <c:pt idx="14430">
                  <c:v>4.6229979999999998E-8</c:v>
                </c:pt>
                <c:pt idx="14431">
                  <c:v>4.62331E-8</c:v>
                </c:pt>
                <c:pt idx="14432">
                  <c:v>4.6236229999999998E-8</c:v>
                </c:pt>
                <c:pt idx="14433">
                  <c:v>4.623935E-8</c:v>
                </c:pt>
                <c:pt idx="14434">
                  <c:v>4.6242479999999999E-8</c:v>
                </c:pt>
                <c:pt idx="14435">
                  <c:v>4.6245600000000001E-8</c:v>
                </c:pt>
                <c:pt idx="14436">
                  <c:v>4.6248729999999999E-8</c:v>
                </c:pt>
                <c:pt idx="14437">
                  <c:v>4.6251850000000001E-8</c:v>
                </c:pt>
                <c:pt idx="14438">
                  <c:v>4.625498E-8</c:v>
                </c:pt>
                <c:pt idx="14439">
                  <c:v>4.6258100000000002E-8</c:v>
                </c:pt>
                <c:pt idx="14440">
                  <c:v>4.626123E-8</c:v>
                </c:pt>
                <c:pt idx="14441">
                  <c:v>4.6264350000000002E-8</c:v>
                </c:pt>
                <c:pt idx="14442">
                  <c:v>4.6267480000000001E-8</c:v>
                </c:pt>
                <c:pt idx="14443">
                  <c:v>4.6270600000000003E-8</c:v>
                </c:pt>
                <c:pt idx="14444">
                  <c:v>4.6273730000000001E-8</c:v>
                </c:pt>
                <c:pt idx="14445">
                  <c:v>4.6276850000000003E-8</c:v>
                </c:pt>
                <c:pt idx="14446">
                  <c:v>4.6279980000000002E-8</c:v>
                </c:pt>
                <c:pt idx="14447">
                  <c:v>4.6283099999999997E-8</c:v>
                </c:pt>
                <c:pt idx="14448">
                  <c:v>4.6286230000000002E-8</c:v>
                </c:pt>
                <c:pt idx="14449">
                  <c:v>4.6289349999999998E-8</c:v>
                </c:pt>
                <c:pt idx="14450">
                  <c:v>4.6292480000000003E-8</c:v>
                </c:pt>
                <c:pt idx="14451">
                  <c:v>4.6295599999999998E-8</c:v>
                </c:pt>
                <c:pt idx="14452">
                  <c:v>4.6298730000000003E-8</c:v>
                </c:pt>
                <c:pt idx="14453">
                  <c:v>4.6301849999999998E-8</c:v>
                </c:pt>
                <c:pt idx="14454">
                  <c:v>4.6304979999999997E-8</c:v>
                </c:pt>
                <c:pt idx="14455">
                  <c:v>4.6308099999999999E-8</c:v>
                </c:pt>
                <c:pt idx="14456">
                  <c:v>4.6311229999999997E-8</c:v>
                </c:pt>
                <c:pt idx="14457">
                  <c:v>4.6314349999999999E-8</c:v>
                </c:pt>
                <c:pt idx="14458">
                  <c:v>4.6317479999999998E-8</c:v>
                </c:pt>
                <c:pt idx="14459">
                  <c:v>4.63206E-8</c:v>
                </c:pt>
                <c:pt idx="14460">
                  <c:v>4.6323729999999998E-8</c:v>
                </c:pt>
                <c:pt idx="14461">
                  <c:v>4.632685E-8</c:v>
                </c:pt>
                <c:pt idx="14462">
                  <c:v>4.6329979999999999E-8</c:v>
                </c:pt>
                <c:pt idx="14463">
                  <c:v>4.6333100000000001E-8</c:v>
                </c:pt>
                <c:pt idx="14464">
                  <c:v>4.6336229999999999E-8</c:v>
                </c:pt>
                <c:pt idx="14465">
                  <c:v>4.6339350000000001E-8</c:v>
                </c:pt>
                <c:pt idx="14466">
                  <c:v>4.634248E-8</c:v>
                </c:pt>
                <c:pt idx="14467">
                  <c:v>4.6345600000000002E-8</c:v>
                </c:pt>
                <c:pt idx="14468">
                  <c:v>4.634873E-8</c:v>
                </c:pt>
                <c:pt idx="14469">
                  <c:v>4.6351850000000002E-8</c:v>
                </c:pt>
                <c:pt idx="14470">
                  <c:v>4.6354980000000001E-8</c:v>
                </c:pt>
                <c:pt idx="14471">
                  <c:v>4.6358100000000003E-8</c:v>
                </c:pt>
                <c:pt idx="14472">
                  <c:v>4.6361230000000001E-8</c:v>
                </c:pt>
                <c:pt idx="14473">
                  <c:v>4.6364350000000003E-8</c:v>
                </c:pt>
                <c:pt idx="14474">
                  <c:v>4.6367480000000002E-8</c:v>
                </c:pt>
                <c:pt idx="14475">
                  <c:v>4.6370599999999997E-8</c:v>
                </c:pt>
                <c:pt idx="14476">
                  <c:v>4.6373730000000002E-8</c:v>
                </c:pt>
                <c:pt idx="14477">
                  <c:v>4.6376849999999997E-8</c:v>
                </c:pt>
                <c:pt idx="14478">
                  <c:v>4.6379980000000003E-8</c:v>
                </c:pt>
                <c:pt idx="14479">
                  <c:v>4.6383099999999998E-8</c:v>
                </c:pt>
                <c:pt idx="14480">
                  <c:v>4.6386230000000003E-8</c:v>
                </c:pt>
                <c:pt idx="14481">
                  <c:v>4.6389349999999998E-8</c:v>
                </c:pt>
                <c:pt idx="14482">
                  <c:v>4.6392479999999997E-8</c:v>
                </c:pt>
                <c:pt idx="14483">
                  <c:v>4.6395599999999999E-8</c:v>
                </c:pt>
                <c:pt idx="14484">
                  <c:v>4.6398729999999997E-8</c:v>
                </c:pt>
                <c:pt idx="14485">
                  <c:v>4.6401849999999999E-8</c:v>
                </c:pt>
                <c:pt idx="14486">
                  <c:v>4.6404979999999998E-8</c:v>
                </c:pt>
                <c:pt idx="14487">
                  <c:v>4.64081E-8</c:v>
                </c:pt>
                <c:pt idx="14488">
                  <c:v>4.6411229999999998E-8</c:v>
                </c:pt>
                <c:pt idx="14489">
                  <c:v>4.641435E-8</c:v>
                </c:pt>
                <c:pt idx="14490">
                  <c:v>4.6417479999999999E-8</c:v>
                </c:pt>
                <c:pt idx="14491">
                  <c:v>4.6420600000000001E-8</c:v>
                </c:pt>
                <c:pt idx="14492">
                  <c:v>4.6423729999999999E-8</c:v>
                </c:pt>
                <c:pt idx="14493">
                  <c:v>4.6426850000000001E-8</c:v>
                </c:pt>
                <c:pt idx="14494">
                  <c:v>4.642998E-8</c:v>
                </c:pt>
                <c:pt idx="14495">
                  <c:v>4.6433100000000002E-8</c:v>
                </c:pt>
                <c:pt idx="14496">
                  <c:v>4.643623E-8</c:v>
                </c:pt>
                <c:pt idx="14497">
                  <c:v>4.6439350000000002E-8</c:v>
                </c:pt>
                <c:pt idx="14498">
                  <c:v>4.6442480000000001E-8</c:v>
                </c:pt>
                <c:pt idx="14499">
                  <c:v>4.6445600000000003E-8</c:v>
                </c:pt>
                <c:pt idx="14500">
                  <c:v>4.6448730000000001E-8</c:v>
                </c:pt>
                <c:pt idx="14501">
                  <c:v>4.6451850000000003E-8</c:v>
                </c:pt>
                <c:pt idx="14502">
                  <c:v>4.6454980000000002E-8</c:v>
                </c:pt>
                <c:pt idx="14503">
                  <c:v>4.6458099999999997E-8</c:v>
                </c:pt>
                <c:pt idx="14504">
                  <c:v>4.6461230000000002E-8</c:v>
                </c:pt>
                <c:pt idx="14505">
                  <c:v>4.6464349999999997E-8</c:v>
                </c:pt>
                <c:pt idx="14506">
                  <c:v>4.6467480000000003E-8</c:v>
                </c:pt>
                <c:pt idx="14507">
                  <c:v>4.6470599999999998E-8</c:v>
                </c:pt>
                <c:pt idx="14508">
                  <c:v>4.6473730000000003E-8</c:v>
                </c:pt>
                <c:pt idx="14509">
                  <c:v>4.6476849999999998E-8</c:v>
                </c:pt>
                <c:pt idx="14510">
                  <c:v>4.6479979999999997E-8</c:v>
                </c:pt>
                <c:pt idx="14511">
                  <c:v>4.6483099999999999E-8</c:v>
                </c:pt>
                <c:pt idx="14512">
                  <c:v>4.6486229999999997E-8</c:v>
                </c:pt>
                <c:pt idx="14513">
                  <c:v>4.6489349999999999E-8</c:v>
                </c:pt>
                <c:pt idx="14514">
                  <c:v>4.6492479999999998E-8</c:v>
                </c:pt>
                <c:pt idx="14515">
                  <c:v>4.64956E-8</c:v>
                </c:pt>
                <c:pt idx="14516">
                  <c:v>4.6498729999999998E-8</c:v>
                </c:pt>
                <c:pt idx="14517">
                  <c:v>4.650185E-8</c:v>
                </c:pt>
                <c:pt idx="14518">
                  <c:v>4.6504979999999999E-8</c:v>
                </c:pt>
                <c:pt idx="14519">
                  <c:v>4.6508100000000001E-8</c:v>
                </c:pt>
                <c:pt idx="14520">
                  <c:v>4.6511229999999999E-8</c:v>
                </c:pt>
                <c:pt idx="14521">
                  <c:v>4.6514350000000001E-8</c:v>
                </c:pt>
                <c:pt idx="14522">
                  <c:v>4.651748E-8</c:v>
                </c:pt>
                <c:pt idx="14523">
                  <c:v>4.6520600000000002E-8</c:v>
                </c:pt>
                <c:pt idx="14524">
                  <c:v>4.652373E-8</c:v>
                </c:pt>
                <c:pt idx="14525">
                  <c:v>4.6526850000000002E-8</c:v>
                </c:pt>
                <c:pt idx="14526">
                  <c:v>4.6529980000000001E-8</c:v>
                </c:pt>
                <c:pt idx="14527">
                  <c:v>4.6533100000000003E-8</c:v>
                </c:pt>
                <c:pt idx="14528">
                  <c:v>4.6536230000000001E-8</c:v>
                </c:pt>
                <c:pt idx="14529">
                  <c:v>4.6539350000000003E-8</c:v>
                </c:pt>
                <c:pt idx="14530">
                  <c:v>4.6542480000000002E-8</c:v>
                </c:pt>
                <c:pt idx="14531">
                  <c:v>4.6545599999999997E-8</c:v>
                </c:pt>
                <c:pt idx="14532">
                  <c:v>4.6548730000000002E-8</c:v>
                </c:pt>
                <c:pt idx="14533">
                  <c:v>4.6551849999999997E-8</c:v>
                </c:pt>
                <c:pt idx="14534">
                  <c:v>4.6554980000000003E-8</c:v>
                </c:pt>
                <c:pt idx="14535">
                  <c:v>4.6558099999999998E-8</c:v>
                </c:pt>
                <c:pt idx="14536">
                  <c:v>4.6561230000000003E-8</c:v>
                </c:pt>
                <c:pt idx="14537">
                  <c:v>4.6564349999999998E-8</c:v>
                </c:pt>
                <c:pt idx="14538">
                  <c:v>4.6567479999999997E-8</c:v>
                </c:pt>
                <c:pt idx="14539">
                  <c:v>4.6570599999999999E-8</c:v>
                </c:pt>
                <c:pt idx="14540">
                  <c:v>4.6573729999999997E-8</c:v>
                </c:pt>
                <c:pt idx="14541">
                  <c:v>4.6576849999999999E-8</c:v>
                </c:pt>
                <c:pt idx="14542">
                  <c:v>4.6579979999999998E-8</c:v>
                </c:pt>
                <c:pt idx="14543">
                  <c:v>4.65831E-8</c:v>
                </c:pt>
                <c:pt idx="14544">
                  <c:v>4.6586229999999998E-8</c:v>
                </c:pt>
                <c:pt idx="14545">
                  <c:v>4.658935E-8</c:v>
                </c:pt>
                <c:pt idx="14546">
                  <c:v>4.6592479999999999E-8</c:v>
                </c:pt>
                <c:pt idx="14547">
                  <c:v>4.6595600000000001E-8</c:v>
                </c:pt>
                <c:pt idx="14548">
                  <c:v>4.6598729999999999E-8</c:v>
                </c:pt>
                <c:pt idx="14549">
                  <c:v>4.6601850000000001E-8</c:v>
                </c:pt>
                <c:pt idx="14550">
                  <c:v>4.660498E-8</c:v>
                </c:pt>
                <c:pt idx="14551">
                  <c:v>4.6608100000000002E-8</c:v>
                </c:pt>
                <c:pt idx="14552">
                  <c:v>4.661123E-8</c:v>
                </c:pt>
                <c:pt idx="14553">
                  <c:v>4.6614350000000002E-8</c:v>
                </c:pt>
                <c:pt idx="14554">
                  <c:v>4.6617480000000001E-8</c:v>
                </c:pt>
                <c:pt idx="14555">
                  <c:v>4.6620600000000003E-8</c:v>
                </c:pt>
                <c:pt idx="14556">
                  <c:v>4.6623730000000001E-8</c:v>
                </c:pt>
                <c:pt idx="14557">
                  <c:v>4.6626850000000003E-8</c:v>
                </c:pt>
                <c:pt idx="14558">
                  <c:v>4.6629980000000002E-8</c:v>
                </c:pt>
                <c:pt idx="14559">
                  <c:v>4.6633099999999997E-8</c:v>
                </c:pt>
                <c:pt idx="14560">
                  <c:v>4.6636230000000002E-8</c:v>
                </c:pt>
                <c:pt idx="14561">
                  <c:v>4.6639349999999997E-8</c:v>
                </c:pt>
                <c:pt idx="14562">
                  <c:v>4.6642480000000002E-8</c:v>
                </c:pt>
                <c:pt idx="14563">
                  <c:v>4.6645599999999998E-8</c:v>
                </c:pt>
                <c:pt idx="14564">
                  <c:v>4.6648730000000003E-8</c:v>
                </c:pt>
                <c:pt idx="14565">
                  <c:v>4.6651849999999998E-8</c:v>
                </c:pt>
                <c:pt idx="14566">
                  <c:v>4.6654979999999997E-8</c:v>
                </c:pt>
                <c:pt idx="14567">
                  <c:v>4.6658099999999999E-8</c:v>
                </c:pt>
                <c:pt idx="14568">
                  <c:v>4.6661229999999997E-8</c:v>
                </c:pt>
                <c:pt idx="14569">
                  <c:v>4.6664349999999999E-8</c:v>
                </c:pt>
                <c:pt idx="14570">
                  <c:v>4.6667479999999998E-8</c:v>
                </c:pt>
                <c:pt idx="14571">
                  <c:v>4.66706E-8</c:v>
                </c:pt>
                <c:pt idx="14572">
                  <c:v>4.6673729999999998E-8</c:v>
                </c:pt>
                <c:pt idx="14573">
                  <c:v>4.667685E-8</c:v>
                </c:pt>
                <c:pt idx="14574">
                  <c:v>4.6679979999999999E-8</c:v>
                </c:pt>
                <c:pt idx="14575">
                  <c:v>4.6683100000000001E-8</c:v>
                </c:pt>
                <c:pt idx="14576">
                  <c:v>4.6686229999999999E-8</c:v>
                </c:pt>
                <c:pt idx="14577">
                  <c:v>4.6689350000000001E-8</c:v>
                </c:pt>
                <c:pt idx="14578">
                  <c:v>4.669248E-8</c:v>
                </c:pt>
                <c:pt idx="14579">
                  <c:v>4.6695600000000002E-8</c:v>
                </c:pt>
                <c:pt idx="14580">
                  <c:v>4.669873E-8</c:v>
                </c:pt>
                <c:pt idx="14581">
                  <c:v>4.6701850000000002E-8</c:v>
                </c:pt>
                <c:pt idx="14582">
                  <c:v>4.6704980000000001E-8</c:v>
                </c:pt>
                <c:pt idx="14583">
                  <c:v>4.6708100000000003E-8</c:v>
                </c:pt>
                <c:pt idx="14584">
                  <c:v>4.6711230000000001E-8</c:v>
                </c:pt>
                <c:pt idx="14585">
                  <c:v>4.6714350000000003E-8</c:v>
                </c:pt>
                <c:pt idx="14586">
                  <c:v>4.6717480000000002E-8</c:v>
                </c:pt>
                <c:pt idx="14587">
                  <c:v>4.6720599999999997E-8</c:v>
                </c:pt>
                <c:pt idx="14588">
                  <c:v>4.6723730000000002E-8</c:v>
                </c:pt>
                <c:pt idx="14589">
                  <c:v>4.6726849999999997E-8</c:v>
                </c:pt>
                <c:pt idx="14590">
                  <c:v>4.6729980000000002E-8</c:v>
                </c:pt>
                <c:pt idx="14591">
                  <c:v>4.6733099999999998E-8</c:v>
                </c:pt>
                <c:pt idx="14592">
                  <c:v>4.6736230000000003E-8</c:v>
                </c:pt>
                <c:pt idx="14593">
                  <c:v>4.6739349999999998E-8</c:v>
                </c:pt>
                <c:pt idx="14594">
                  <c:v>4.6742479999999997E-8</c:v>
                </c:pt>
                <c:pt idx="14595">
                  <c:v>4.6745599999999999E-8</c:v>
                </c:pt>
                <c:pt idx="14596">
                  <c:v>4.6748729999999997E-8</c:v>
                </c:pt>
                <c:pt idx="14597">
                  <c:v>4.6751849999999999E-8</c:v>
                </c:pt>
                <c:pt idx="14598">
                  <c:v>4.6754979999999998E-8</c:v>
                </c:pt>
                <c:pt idx="14599">
                  <c:v>4.67581E-8</c:v>
                </c:pt>
                <c:pt idx="14600">
                  <c:v>4.6761229999999998E-8</c:v>
                </c:pt>
                <c:pt idx="14601">
                  <c:v>4.676435E-8</c:v>
                </c:pt>
                <c:pt idx="14602">
                  <c:v>4.6767479999999999E-8</c:v>
                </c:pt>
                <c:pt idx="14603">
                  <c:v>4.6770600000000001E-8</c:v>
                </c:pt>
                <c:pt idx="14604">
                  <c:v>4.6773729999999999E-8</c:v>
                </c:pt>
                <c:pt idx="14605">
                  <c:v>4.6776850000000001E-8</c:v>
                </c:pt>
                <c:pt idx="14606">
                  <c:v>4.677998E-8</c:v>
                </c:pt>
                <c:pt idx="14607">
                  <c:v>4.6783100000000002E-8</c:v>
                </c:pt>
                <c:pt idx="14608">
                  <c:v>4.678623E-8</c:v>
                </c:pt>
                <c:pt idx="14609">
                  <c:v>4.6789350000000002E-8</c:v>
                </c:pt>
                <c:pt idx="14610">
                  <c:v>4.6792480000000001E-8</c:v>
                </c:pt>
                <c:pt idx="14611">
                  <c:v>4.6795600000000002E-8</c:v>
                </c:pt>
                <c:pt idx="14612">
                  <c:v>4.6798730000000001E-8</c:v>
                </c:pt>
                <c:pt idx="14613">
                  <c:v>4.6801850000000003E-8</c:v>
                </c:pt>
                <c:pt idx="14614">
                  <c:v>4.6804980000000001E-8</c:v>
                </c:pt>
                <c:pt idx="14615">
                  <c:v>4.6808099999999997E-8</c:v>
                </c:pt>
                <c:pt idx="14616">
                  <c:v>4.6811230000000002E-8</c:v>
                </c:pt>
                <c:pt idx="14617">
                  <c:v>4.6814349999999997E-8</c:v>
                </c:pt>
                <c:pt idx="14618">
                  <c:v>4.6817480000000002E-8</c:v>
                </c:pt>
                <c:pt idx="14619">
                  <c:v>4.6820599999999998E-8</c:v>
                </c:pt>
                <c:pt idx="14620">
                  <c:v>4.6823730000000003E-8</c:v>
                </c:pt>
                <c:pt idx="14621">
                  <c:v>4.6826849999999998E-8</c:v>
                </c:pt>
                <c:pt idx="14622">
                  <c:v>4.6829979999999997E-8</c:v>
                </c:pt>
                <c:pt idx="14623">
                  <c:v>4.6833099999999999E-8</c:v>
                </c:pt>
                <c:pt idx="14624">
                  <c:v>4.6836229999999997E-8</c:v>
                </c:pt>
                <c:pt idx="14625">
                  <c:v>4.6839349999999999E-8</c:v>
                </c:pt>
                <c:pt idx="14626">
                  <c:v>4.6842479999999998E-8</c:v>
                </c:pt>
                <c:pt idx="14627">
                  <c:v>4.68456E-8</c:v>
                </c:pt>
                <c:pt idx="14628">
                  <c:v>4.6848729999999998E-8</c:v>
                </c:pt>
                <c:pt idx="14629">
                  <c:v>4.685185E-8</c:v>
                </c:pt>
                <c:pt idx="14630">
                  <c:v>4.6854979999999999E-8</c:v>
                </c:pt>
                <c:pt idx="14631">
                  <c:v>4.6858100000000001E-8</c:v>
                </c:pt>
                <c:pt idx="14632">
                  <c:v>4.6861229999999999E-8</c:v>
                </c:pt>
                <c:pt idx="14633">
                  <c:v>4.6864350000000001E-8</c:v>
                </c:pt>
                <c:pt idx="14634">
                  <c:v>4.686748E-8</c:v>
                </c:pt>
                <c:pt idx="14635">
                  <c:v>4.6870600000000001E-8</c:v>
                </c:pt>
                <c:pt idx="14636">
                  <c:v>4.687373E-8</c:v>
                </c:pt>
                <c:pt idx="14637">
                  <c:v>4.6876850000000002E-8</c:v>
                </c:pt>
                <c:pt idx="14638">
                  <c:v>4.687998E-8</c:v>
                </c:pt>
                <c:pt idx="14639">
                  <c:v>4.6883100000000002E-8</c:v>
                </c:pt>
                <c:pt idx="14640">
                  <c:v>4.6886230000000001E-8</c:v>
                </c:pt>
                <c:pt idx="14641">
                  <c:v>4.6889350000000003E-8</c:v>
                </c:pt>
                <c:pt idx="14642">
                  <c:v>4.6892480000000001E-8</c:v>
                </c:pt>
                <c:pt idx="14643">
                  <c:v>4.6895599999999997E-8</c:v>
                </c:pt>
                <c:pt idx="14644">
                  <c:v>4.6898730000000002E-8</c:v>
                </c:pt>
                <c:pt idx="14645">
                  <c:v>4.6901849999999997E-8</c:v>
                </c:pt>
                <c:pt idx="14646">
                  <c:v>4.6904980000000002E-8</c:v>
                </c:pt>
                <c:pt idx="14647">
                  <c:v>4.6908099999999998E-8</c:v>
                </c:pt>
                <c:pt idx="14648">
                  <c:v>4.6911230000000003E-8</c:v>
                </c:pt>
                <c:pt idx="14649">
                  <c:v>4.6914349999999998E-8</c:v>
                </c:pt>
                <c:pt idx="14650">
                  <c:v>4.6917480000000003E-8</c:v>
                </c:pt>
                <c:pt idx="14651">
                  <c:v>4.6920599999999999E-8</c:v>
                </c:pt>
                <c:pt idx="14652">
                  <c:v>4.6923729999999997E-8</c:v>
                </c:pt>
                <c:pt idx="14653">
                  <c:v>4.6926849999999999E-8</c:v>
                </c:pt>
                <c:pt idx="14654">
                  <c:v>4.6929979999999998E-8</c:v>
                </c:pt>
                <c:pt idx="14655">
                  <c:v>4.69331E-8</c:v>
                </c:pt>
                <c:pt idx="14656">
                  <c:v>4.6936229999999998E-8</c:v>
                </c:pt>
                <c:pt idx="14657">
                  <c:v>4.693935E-8</c:v>
                </c:pt>
                <c:pt idx="14658">
                  <c:v>4.6942479999999999E-8</c:v>
                </c:pt>
                <c:pt idx="14659">
                  <c:v>4.6945600000000001E-8</c:v>
                </c:pt>
                <c:pt idx="14660">
                  <c:v>4.6948729999999999E-8</c:v>
                </c:pt>
                <c:pt idx="14661">
                  <c:v>4.6951850000000001E-8</c:v>
                </c:pt>
                <c:pt idx="14662">
                  <c:v>4.6954979999999999E-8</c:v>
                </c:pt>
                <c:pt idx="14663">
                  <c:v>4.6958100000000001E-8</c:v>
                </c:pt>
                <c:pt idx="14664">
                  <c:v>4.696123E-8</c:v>
                </c:pt>
                <c:pt idx="14665">
                  <c:v>4.6964350000000002E-8</c:v>
                </c:pt>
                <c:pt idx="14666">
                  <c:v>4.696748E-8</c:v>
                </c:pt>
                <c:pt idx="14667">
                  <c:v>4.6970600000000002E-8</c:v>
                </c:pt>
                <c:pt idx="14668">
                  <c:v>4.6973730000000001E-8</c:v>
                </c:pt>
                <c:pt idx="14669">
                  <c:v>4.6976850000000003E-8</c:v>
                </c:pt>
                <c:pt idx="14670">
                  <c:v>4.6979980000000001E-8</c:v>
                </c:pt>
                <c:pt idx="14671">
                  <c:v>4.6983099999999997E-8</c:v>
                </c:pt>
                <c:pt idx="14672">
                  <c:v>4.6986230000000002E-8</c:v>
                </c:pt>
                <c:pt idx="14673">
                  <c:v>4.6989349999999997E-8</c:v>
                </c:pt>
                <c:pt idx="14674">
                  <c:v>4.6992480000000002E-8</c:v>
                </c:pt>
                <c:pt idx="14675">
                  <c:v>4.6995599999999998E-8</c:v>
                </c:pt>
                <c:pt idx="14676">
                  <c:v>4.6998730000000003E-8</c:v>
                </c:pt>
                <c:pt idx="14677">
                  <c:v>4.7001849999999998E-8</c:v>
                </c:pt>
                <c:pt idx="14678">
                  <c:v>4.7004980000000003E-8</c:v>
                </c:pt>
                <c:pt idx="14679">
                  <c:v>4.7008099999999999E-8</c:v>
                </c:pt>
                <c:pt idx="14680">
                  <c:v>4.7011229999999997E-8</c:v>
                </c:pt>
                <c:pt idx="14681">
                  <c:v>4.7014349999999999E-8</c:v>
                </c:pt>
                <c:pt idx="14682">
                  <c:v>4.7017479999999998E-8</c:v>
                </c:pt>
                <c:pt idx="14683">
                  <c:v>4.70206E-8</c:v>
                </c:pt>
                <c:pt idx="14684">
                  <c:v>4.7023729999999998E-8</c:v>
                </c:pt>
                <c:pt idx="14685">
                  <c:v>4.702685E-8</c:v>
                </c:pt>
                <c:pt idx="14686">
                  <c:v>4.7029979999999999E-8</c:v>
                </c:pt>
                <c:pt idx="14687">
                  <c:v>4.70331E-8</c:v>
                </c:pt>
                <c:pt idx="14688">
                  <c:v>4.7036229999999999E-8</c:v>
                </c:pt>
                <c:pt idx="14689">
                  <c:v>4.7039350000000001E-8</c:v>
                </c:pt>
                <c:pt idx="14690">
                  <c:v>4.7042479999999999E-8</c:v>
                </c:pt>
                <c:pt idx="14691">
                  <c:v>4.7045600000000001E-8</c:v>
                </c:pt>
                <c:pt idx="14692">
                  <c:v>4.704873E-8</c:v>
                </c:pt>
                <c:pt idx="14693">
                  <c:v>4.7051850000000002E-8</c:v>
                </c:pt>
                <c:pt idx="14694">
                  <c:v>4.705498E-8</c:v>
                </c:pt>
                <c:pt idx="14695">
                  <c:v>4.7058100000000002E-8</c:v>
                </c:pt>
                <c:pt idx="14696">
                  <c:v>4.7061230000000001E-8</c:v>
                </c:pt>
                <c:pt idx="14697">
                  <c:v>4.7064350000000003E-8</c:v>
                </c:pt>
                <c:pt idx="14698">
                  <c:v>4.7067480000000001E-8</c:v>
                </c:pt>
                <c:pt idx="14699">
                  <c:v>4.7070600000000003E-8</c:v>
                </c:pt>
                <c:pt idx="14700">
                  <c:v>4.7073730000000002E-8</c:v>
                </c:pt>
                <c:pt idx="14701">
                  <c:v>4.7076849999999997E-8</c:v>
                </c:pt>
                <c:pt idx="14702">
                  <c:v>4.7079980000000002E-8</c:v>
                </c:pt>
                <c:pt idx="14703">
                  <c:v>4.7083099999999998E-8</c:v>
                </c:pt>
                <c:pt idx="14704">
                  <c:v>4.7086230000000003E-8</c:v>
                </c:pt>
                <c:pt idx="14705">
                  <c:v>4.7089349999999998E-8</c:v>
                </c:pt>
                <c:pt idx="14706">
                  <c:v>4.7092480000000003E-8</c:v>
                </c:pt>
                <c:pt idx="14707">
                  <c:v>4.7095599999999999E-8</c:v>
                </c:pt>
                <c:pt idx="14708">
                  <c:v>4.7098729999999997E-8</c:v>
                </c:pt>
                <c:pt idx="14709">
                  <c:v>4.7101849999999999E-8</c:v>
                </c:pt>
                <c:pt idx="14710">
                  <c:v>4.7104979999999998E-8</c:v>
                </c:pt>
                <c:pt idx="14711">
                  <c:v>4.7108099999999999E-8</c:v>
                </c:pt>
                <c:pt idx="14712">
                  <c:v>4.7111229999999998E-8</c:v>
                </c:pt>
                <c:pt idx="14713">
                  <c:v>4.711435E-8</c:v>
                </c:pt>
                <c:pt idx="14714">
                  <c:v>4.7117479999999998E-8</c:v>
                </c:pt>
                <c:pt idx="14715">
                  <c:v>4.71206E-8</c:v>
                </c:pt>
                <c:pt idx="14716">
                  <c:v>4.7123729999999999E-8</c:v>
                </c:pt>
                <c:pt idx="14717">
                  <c:v>4.7126850000000001E-8</c:v>
                </c:pt>
                <c:pt idx="14718">
                  <c:v>4.7129979999999999E-8</c:v>
                </c:pt>
                <c:pt idx="14719">
                  <c:v>4.7133100000000001E-8</c:v>
                </c:pt>
                <c:pt idx="14720">
                  <c:v>4.713623E-8</c:v>
                </c:pt>
                <c:pt idx="14721">
                  <c:v>4.7139350000000002E-8</c:v>
                </c:pt>
                <c:pt idx="14722">
                  <c:v>4.714248E-8</c:v>
                </c:pt>
                <c:pt idx="14723">
                  <c:v>4.7145600000000002E-8</c:v>
                </c:pt>
                <c:pt idx="14724">
                  <c:v>4.7148730000000001E-8</c:v>
                </c:pt>
                <c:pt idx="14725">
                  <c:v>4.7151850000000003E-8</c:v>
                </c:pt>
                <c:pt idx="14726">
                  <c:v>4.7154980000000001E-8</c:v>
                </c:pt>
                <c:pt idx="14727">
                  <c:v>4.7158100000000003E-8</c:v>
                </c:pt>
                <c:pt idx="14728">
                  <c:v>4.7161230000000002E-8</c:v>
                </c:pt>
                <c:pt idx="14729">
                  <c:v>4.7164349999999997E-8</c:v>
                </c:pt>
                <c:pt idx="14730">
                  <c:v>4.7167480000000002E-8</c:v>
                </c:pt>
                <c:pt idx="14731">
                  <c:v>4.7170599999999998E-8</c:v>
                </c:pt>
                <c:pt idx="14732">
                  <c:v>4.7173730000000003E-8</c:v>
                </c:pt>
                <c:pt idx="14733">
                  <c:v>4.7176849999999998E-8</c:v>
                </c:pt>
                <c:pt idx="14734">
                  <c:v>4.7179980000000003E-8</c:v>
                </c:pt>
                <c:pt idx="14735">
                  <c:v>4.7183099999999999E-8</c:v>
                </c:pt>
                <c:pt idx="14736">
                  <c:v>4.7186229999999997E-8</c:v>
                </c:pt>
                <c:pt idx="14737">
                  <c:v>4.7189349999999999E-8</c:v>
                </c:pt>
                <c:pt idx="14738">
                  <c:v>4.7192479999999997E-8</c:v>
                </c:pt>
                <c:pt idx="14739">
                  <c:v>4.7195599999999999E-8</c:v>
                </c:pt>
                <c:pt idx="14740">
                  <c:v>4.7198729999999998E-8</c:v>
                </c:pt>
                <c:pt idx="14741">
                  <c:v>4.720185E-8</c:v>
                </c:pt>
                <c:pt idx="14742">
                  <c:v>4.7204979999999998E-8</c:v>
                </c:pt>
                <c:pt idx="14743">
                  <c:v>4.72081E-8</c:v>
                </c:pt>
                <c:pt idx="14744">
                  <c:v>4.7211229999999999E-8</c:v>
                </c:pt>
                <c:pt idx="14745">
                  <c:v>4.7214350000000001E-8</c:v>
                </c:pt>
                <c:pt idx="14746">
                  <c:v>4.7217479999999999E-8</c:v>
                </c:pt>
                <c:pt idx="14747">
                  <c:v>4.7220600000000001E-8</c:v>
                </c:pt>
                <c:pt idx="14748">
                  <c:v>4.722373E-8</c:v>
                </c:pt>
                <c:pt idx="14749">
                  <c:v>4.7226850000000002E-8</c:v>
                </c:pt>
                <c:pt idx="14750">
                  <c:v>4.722998E-8</c:v>
                </c:pt>
                <c:pt idx="14751">
                  <c:v>4.7233100000000002E-8</c:v>
                </c:pt>
                <c:pt idx="14752">
                  <c:v>4.7236230000000001E-8</c:v>
                </c:pt>
                <c:pt idx="14753">
                  <c:v>4.7239350000000003E-8</c:v>
                </c:pt>
                <c:pt idx="14754">
                  <c:v>4.7242480000000001E-8</c:v>
                </c:pt>
                <c:pt idx="14755">
                  <c:v>4.7245600000000003E-8</c:v>
                </c:pt>
                <c:pt idx="14756">
                  <c:v>4.7248730000000002E-8</c:v>
                </c:pt>
                <c:pt idx="14757">
                  <c:v>4.7251849999999997E-8</c:v>
                </c:pt>
                <c:pt idx="14758">
                  <c:v>4.7254980000000002E-8</c:v>
                </c:pt>
                <c:pt idx="14759">
                  <c:v>4.7258099999999998E-8</c:v>
                </c:pt>
                <c:pt idx="14760">
                  <c:v>4.7261230000000003E-8</c:v>
                </c:pt>
                <c:pt idx="14761">
                  <c:v>4.7264349999999998E-8</c:v>
                </c:pt>
                <c:pt idx="14762">
                  <c:v>4.7267480000000003E-8</c:v>
                </c:pt>
                <c:pt idx="14763">
                  <c:v>4.7270599999999998E-8</c:v>
                </c:pt>
                <c:pt idx="14764">
                  <c:v>4.7273729999999997E-8</c:v>
                </c:pt>
                <c:pt idx="14765">
                  <c:v>4.7276849999999999E-8</c:v>
                </c:pt>
                <c:pt idx="14766">
                  <c:v>4.7279979999999997E-8</c:v>
                </c:pt>
                <c:pt idx="14767">
                  <c:v>4.7283099999999999E-8</c:v>
                </c:pt>
                <c:pt idx="14768">
                  <c:v>4.7286229999999998E-8</c:v>
                </c:pt>
                <c:pt idx="14769">
                  <c:v>4.728935E-8</c:v>
                </c:pt>
                <c:pt idx="14770">
                  <c:v>4.7292479999999998E-8</c:v>
                </c:pt>
                <c:pt idx="14771">
                  <c:v>4.72956E-8</c:v>
                </c:pt>
                <c:pt idx="14772">
                  <c:v>4.7298729999999999E-8</c:v>
                </c:pt>
                <c:pt idx="14773">
                  <c:v>4.7301850000000001E-8</c:v>
                </c:pt>
                <c:pt idx="14774">
                  <c:v>4.7304979999999999E-8</c:v>
                </c:pt>
                <c:pt idx="14775">
                  <c:v>4.7308100000000001E-8</c:v>
                </c:pt>
                <c:pt idx="14776">
                  <c:v>4.731123E-8</c:v>
                </c:pt>
                <c:pt idx="14777">
                  <c:v>4.7314350000000002E-8</c:v>
                </c:pt>
                <c:pt idx="14778">
                  <c:v>4.731748E-8</c:v>
                </c:pt>
                <c:pt idx="14779">
                  <c:v>4.7320600000000002E-8</c:v>
                </c:pt>
                <c:pt idx="14780">
                  <c:v>4.7323730000000001E-8</c:v>
                </c:pt>
                <c:pt idx="14781">
                  <c:v>4.7326850000000003E-8</c:v>
                </c:pt>
                <c:pt idx="14782">
                  <c:v>4.7329980000000001E-8</c:v>
                </c:pt>
                <c:pt idx="14783">
                  <c:v>4.7333100000000003E-8</c:v>
                </c:pt>
                <c:pt idx="14784">
                  <c:v>4.7336230000000002E-8</c:v>
                </c:pt>
                <c:pt idx="14785">
                  <c:v>4.7339349999999997E-8</c:v>
                </c:pt>
                <c:pt idx="14786">
                  <c:v>4.7342480000000002E-8</c:v>
                </c:pt>
                <c:pt idx="14787">
                  <c:v>4.7345599999999997E-8</c:v>
                </c:pt>
                <c:pt idx="14788">
                  <c:v>4.7348730000000003E-8</c:v>
                </c:pt>
                <c:pt idx="14789">
                  <c:v>4.7351849999999998E-8</c:v>
                </c:pt>
                <c:pt idx="14790">
                  <c:v>4.7354980000000003E-8</c:v>
                </c:pt>
                <c:pt idx="14791">
                  <c:v>4.7358099999999998E-8</c:v>
                </c:pt>
                <c:pt idx="14792">
                  <c:v>4.7361229999999997E-8</c:v>
                </c:pt>
                <c:pt idx="14793">
                  <c:v>4.7364349999999999E-8</c:v>
                </c:pt>
                <c:pt idx="14794">
                  <c:v>4.7367479999999997E-8</c:v>
                </c:pt>
                <c:pt idx="14795">
                  <c:v>4.7370599999999999E-8</c:v>
                </c:pt>
                <c:pt idx="14796">
                  <c:v>4.7373729999999998E-8</c:v>
                </c:pt>
                <c:pt idx="14797">
                  <c:v>4.737685E-8</c:v>
                </c:pt>
                <c:pt idx="14798">
                  <c:v>4.7379979999999998E-8</c:v>
                </c:pt>
                <c:pt idx="14799">
                  <c:v>4.73831E-8</c:v>
                </c:pt>
                <c:pt idx="14800">
                  <c:v>4.7386229999999999E-8</c:v>
                </c:pt>
                <c:pt idx="14801">
                  <c:v>4.7389350000000001E-8</c:v>
                </c:pt>
                <c:pt idx="14802">
                  <c:v>4.7392479999999999E-8</c:v>
                </c:pt>
                <c:pt idx="14803">
                  <c:v>4.7395600000000001E-8</c:v>
                </c:pt>
                <c:pt idx="14804">
                  <c:v>4.739873E-8</c:v>
                </c:pt>
                <c:pt idx="14805">
                  <c:v>4.7401850000000002E-8</c:v>
                </c:pt>
                <c:pt idx="14806">
                  <c:v>4.740498E-8</c:v>
                </c:pt>
                <c:pt idx="14807">
                  <c:v>4.7408100000000002E-8</c:v>
                </c:pt>
                <c:pt idx="14808">
                  <c:v>4.7411230000000001E-8</c:v>
                </c:pt>
                <c:pt idx="14809">
                  <c:v>4.7414350000000003E-8</c:v>
                </c:pt>
                <c:pt idx="14810">
                  <c:v>4.7417480000000001E-8</c:v>
                </c:pt>
                <c:pt idx="14811">
                  <c:v>4.7420600000000003E-8</c:v>
                </c:pt>
                <c:pt idx="14812">
                  <c:v>4.7423730000000002E-8</c:v>
                </c:pt>
                <c:pt idx="14813">
                  <c:v>4.7426849999999997E-8</c:v>
                </c:pt>
                <c:pt idx="14814">
                  <c:v>4.7429980000000002E-8</c:v>
                </c:pt>
                <c:pt idx="14815">
                  <c:v>4.7433099999999997E-8</c:v>
                </c:pt>
                <c:pt idx="14816">
                  <c:v>4.7436230000000003E-8</c:v>
                </c:pt>
                <c:pt idx="14817">
                  <c:v>4.7439349999999998E-8</c:v>
                </c:pt>
                <c:pt idx="14818">
                  <c:v>4.7442480000000003E-8</c:v>
                </c:pt>
                <c:pt idx="14819">
                  <c:v>4.7445599999999998E-8</c:v>
                </c:pt>
                <c:pt idx="14820">
                  <c:v>4.7448729999999997E-8</c:v>
                </c:pt>
                <c:pt idx="14821">
                  <c:v>4.7451849999999999E-8</c:v>
                </c:pt>
                <c:pt idx="14822">
                  <c:v>4.7454979999999997E-8</c:v>
                </c:pt>
                <c:pt idx="14823">
                  <c:v>4.7458099999999999E-8</c:v>
                </c:pt>
                <c:pt idx="14824">
                  <c:v>4.7461229999999998E-8</c:v>
                </c:pt>
                <c:pt idx="14825">
                  <c:v>4.746435E-8</c:v>
                </c:pt>
                <c:pt idx="14826">
                  <c:v>4.7467479999999998E-8</c:v>
                </c:pt>
                <c:pt idx="14827">
                  <c:v>4.74706E-8</c:v>
                </c:pt>
                <c:pt idx="14828">
                  <c:v>4.7473729999999999E-8</c:v>
                </c:pt>
                <c:pt idx="14829">
                  <c:v>4.7476850000000001E-8</c:v>
                </c:pt>
                <c:pt idx="14830">
                  <c:v>4.7479979999999999E-8</c:v>
                </c:pt>
                <c:pt idx="14831">
                  <c:v>4.7483100000000001E-8</c:v>
                </c:pt>
                <c:pt idx="14832">
                  <c:v>4.748623E-8</c:v>
                </c:pt>
                <c:pt idx="14833">
                  <c:v>4.7489350000000002E-8</c:v>
                </c:pt>
                <c:pt idx="14834">
                  <c:v>4.749248E-8</c:v>
                </c:pt>
                <c:pt idx="14835">
                  <c:v>4.7495600000000002E-8</c:v>
                </c:pt>
                <c:pt idx="14836">
                  <c:v>4.7498730000000001E-8</c:v>
                </c:pt>
                <c:pt idx="14837">
                  <c:v>4.7501850000000003E-8</c:v>
                </c:pt>
                <c:pt idx="14838">
                  <c:v>4.7504980000000001E-8</c:v>
                </c:pt>
                <c:pt idx="14839">
                  <c:v>4.7508100000000003E-8</c:v>
                </c:pt>
                <c:pt idx="14840">
                  <c:v>4.7511230000000002E-8</c:v>
                </c:pt>
                <c:pt idx="14841">
                  <c:v>4.7514349999999997E-8</c:v>
                </c:pt>
                <c:pt idx="14842">
                  <c:v>4.7517480000000002E-8</c:v>
                </c:pt>
                <c:pt idx="14843">
                  <c:v>4.7520599999999997E-8</c:v>
                </c:pt>
                <c:pt idx="14844">
                  <c:v>4.7523730000000003E-8</c:v>
                </c:pt>
                <c:pt idx="14845">
                  <c:v>4.7526849999999998E-8</c:v>
                </c:pt>
                <c:pt idx="14846">
                  <c:v>4.7529980000000003E-8</c:v>
                </c:pt>
                <c:pt idx="14847">
                  <c:v>4.7533099999999998E-8</c:v>
                </c:pt>
                <c:pt idx="14848">
                  <c:v>4.7536229999999997E-8</c:v>
                </c:pt>
                <c:pt idx="14849">
                  <c:v>4.7539349999999999E-8</c:v>
                </c:pt>
                <c:pt idx="14850">
                  <c:v>4.7542479999999997E-8</c:v>
                </c:pt>
                <c:pt idx="14851">
                  <c:v>4.7545599999999999E-8</c:v>
                </c:pt>
                <c:pt idx="14852">
                  <c:v>4.7548729999999998E-8</c:v>
                </c:pt>
                <c:pt idx="14853">
                  <c:v>4.755185E-8</c:v>
                </c:pt>
                <c:pt idx="14854">
                  <c:v>4.7554979999999998E-8</c:v>
                </c:pt>
                <c:pt idx="14855">
                  <c:v>4.75581E-8</c:v>
                </c:pt>
                <c:pt idx="14856">
                  <c:v>4.7561229999999999E-8</c:v>
                </c:pt>
                <c:pt idx="14857">
                  <c:v>4.7564350000000001E-8</c:v>
                </c:pt>
                <c:pt idx="14858">
                  <c:v>4.7567479999999999E-8</c:v>
                </c:pt>
                <c:pt idx="14859">
                  <c:v>4.7570600000000001E-8</c:v>
                </c:pt>
                <c:pt idx="14860">
                  <c:v>4.757373E-8</c:v>
                </c:pt>
                <c:pt idx="14861">
                  <c:v>4.7576850000000002E-8</c:v>
                </c:pt>
                <c:pt idx="14862">
                  <c:v>4.757998E-8</c:v>
                </c:pt>
                <c:pt idx="14863">
                  <c:v>4.7583100000000002E-8</c:v>
                </c:pt>
                <c:pt idx="14864">
                  <c:v>4.7586230000000001E-8</c:v>
                </c:pt>
                <c:pt idx="14865">
                  <c:v>4.7589350000000003E-8</c:v>
                </c:pt>
                <c:pt idx="14866">
                  <c:v>4.7592480000000001E-8</c:v>
                </c:pt>
                <c:pt idx="14867">
                  <c:v>4.7595600000000003E-8</c:v>
                </c:pt>
                <c:pt idx="14868">
                  <c:v>4.7598730000000002E-8</c:v>
                </c:pt>
                <c:pt idx="14869">
                  <c:v>4.7601849999999997E-8</c:v>
                </c:pt>
                <c:pt idx="14870">
                  <c:v>4.7604980000000002E-8</c:v>
                </c:pt>
                <c:pt idx="14871">
                  <c:v>4.7608099999999997E-8</c:v>
                </c:pt>
                <c:pt idx="14872">
                  <c:v>4.7611230000000002E-8</c:v>
                </c:pt>
                <c:pt idx="14873">
                  <c:v>4.7614349999999998E-8</c:v>
                </c:pt>
                <c:pt idx="14874">
                  <c:v>4.7617480000000003E-8</c:v>
                </c:pt>
                <c:pt idx="14875">
                  <c:v>4.7620599999999998E-8</c:v>
                </c:pt>
                <c:pt idx="14876">
                  <c:v>4.7623729999999997E-8</c:v>
                </c:pt>
                <c:pt idx="14877">
                  <c:v>4.7626849999999999E-8</c:v>
                </c:pt>
                <c:pt idx="14878">
                  <c:v>4.7629979999999997E-8</c:v>
                </c:pt>
                <c:pt idx="14879">
                  <c:v>4.7633099999999999E-8</c:v>
                </c:pt>
                <c:pt idx="14880">
                  <c:v>4.7636229999999998E-8</c:v>
                </c:pt>
                <c:pt idx="14881">
                  <c:v>4.763935E-8</c:v>
                </c:pt>
                <c:pt idx="14882">
                  <c:v>4.7642479999999998E-8</c:v>
                </c:pt>
                <c:pt idx="14883">
                  <c:v>4.76456E-8</c:v>
                </c:pt>
                <c:pt idx="14884">
                  <c:v>4.7648729999999999E-8</c:v>
                </c:pt>
                <c:pt idx="14885">
                  <c:v>4.7651850000000001E-8</c:v>
                </c:pt>
                <c:pt idx="14886">
                  <c:v>4.7654979999999999E-8</c:v>
                </c:pt>
                <c:pt idx="14887">
                  <c:v>4.7658100000000001E-8</c:v>
                </c:pt>
                <c:pt idx="14888">
                  <c:v>4.766123E-8</c:v>
                </c:pt>
                <c:pt idx="14889">
                  <c:v>4.7664350000000002E-8</c:v>
                </c:pt>
                <c:pt idx="14890">
                  <c:v>4.766748E-8</c:v>
                </c:pt>
                <c:pt idx="14891">
                  <c:v>4.7670600000000002E-8</c:v>
                </c:pt>
                <c:pt idx="14892">
                  <c:v>4.7673730000000001E-8</c:v>
                </c:pt>
                <c:pt idx="14893">
                  <c:v>4.7676850000000003E-8</c:v>
                </c:pt>
                <c:pt idx="14894">
                  <c:v>4.7679980000000001E-8</c:v>
                </c:pt>
                <c:pt idx="14895">
                  <c:v>4.7683100000000003E-8</c:v>
                </c:pt>
                <c:pt idx="14896">
                  <c:v>4.7686230000000001E-8</c:v>
                </c:pt>
                <c:pt idx="14897">
                  <c:v>4.7689349999999997E-8</c:v>
                </c:pt>
                <c:pt idx="14898">
                  <c:v>4.7692480000000002E-8</c:v>
                </c:pt>
                <c:pt idx="14899">
                  <c:v>4.7695599999999997E-8</c:v>
                </c:pt>
                <c:pt idx="14900">
                  <c:v>4.7698730000000002E-8</c:v>
                </c:pt>
                <c:pt idx="14901">
                  <c:v>4.7701849999999998E-8</c:v>
                </c:pt>
                <c:pt idx="14902">
                  <c:v>4.7704980000000003E-8</c:v>
                </c:pt>
                <c:pt idx="14903">
                  <c:v>4.7708099999999998E-8</c:v>
                </c:pt>
                <c:pt idx="14904">
                  <c:v>4.7711229999999997E-8</c:v>
                </c:pt>
                <c:pt idx="14905">
                  <c:v>4.7714349999999999E-8</c:v>
                </c:pt>
                <c:pt idx="14906">
                  <c:v>4.7717479999999997E-8</c:v>
                </c:pt>
                <c:pt idx="14907">
                  <c:v>4.7720599999999999E-8</c:v>
                </c:pt>
                <c:pt idx="14908">
                  <c:v>4.7723729999999998E-8</c:v>
                </c:pt>
                <c:pt idx="14909">
                  <c:v>4.772685E-8</c:v>
                </c:pt>
                <c:pt idx="14910">
                  <c:v>4.7729979999999998E-8</c:v>
                </c:pt>
                <c:pt idx="14911">
                  <c:v>4.77331E-8</c:v>
                </c:pt>
                <c:pt idx="14912">
                  <c:v>4.7736229999999999E-8</c:v>
                </c:pt>
                <c:pt idx="14913">
                  <c:v>4.7739350000000001E-8</c:v>
                </c:pt>
                <c:pt idx="14914">
                  <c:v>4.7742479999999999E-8</c:v>
                </c:pt>
                <c:pt idx="14915">
                  <c:v>4.7745600000000001E-8</c:v>
                </c:pt>
                <c:pt idx="14916">
                  <c:v>4.774873E-8</c:v>
                </c:pt>
                <c:pt idx="14917">
                  <c:v>4.7751850000000002E-8</c:v>
                </c:pt>
                <c:pt idx="14918">
                  <c:v>4.775498E-8</c:v>
                </c:pt>
                <c:pt idx="14919">
                  <c:v>4.7758100000000002E-8</c:v>
                </c:pt>
                <c:pt idx="14920">
                  <c:v>4.7761230000000001E-8</c:v>
                </c:pt>
                <c:pt idx="14921">
                  <c:v>4.7764350000000002E-8</c:v>
                </c:pt>
                <c:pt idx="14922">
                  <c:v>4.7767480000000001E-8</c:v>
                </c:pt>
                <c:pt idx="14923">
                  <c:v>4.7770600000000003E-8</c:v>
                </c:pt>
                <c:pt idx="14924">
                  <c:v>4.7773730000000001E-8</c:v>
                </c:pt>
                <c:pt idx="14925">
                  <c:v>4.7776849999999997E-8</c:v>
                </c:pt>
                <c:pt idx="14926">
                  <c:v>4.7779980000000002E-8</c:v>
                </c:pt>
                <c:pt idx="14927">
                  <c:v>4.7783099999999997E-8</c:v>
                </c:pt>
                <c:pt idx="14928">
                  <c:v>4.7786230000000002E-8</c:v>
                </c:pt>
                <c:pt idx="14929">
                  <c:v>4.7789349999999998E-8</c:v>
                </c:pt>
                <c:pt idx="14930">
                  <c:v>4.7792480000000003E-8</c:v>
                </c:pt>
                <c:pt idx="14931">
                  <c:v>4.7795599999999998E-8</c:v>
                </c:pt>
                <c:pt idx="14932">
                  <c:v>4.7798729999999997E-8</c:v>
                </c:pt>
                <c:pt idx="14933">
                  <c:v>4.7801849999999999E-8</c:v>
                </c:pt>
                <c:pt idx="14934">
                  <c:v>4.7804979999999997E-8</c:v>
                </c:pt>
                <c:pt idx="14935">
                  <c:v>4.7808099999999999E-8</c:v>
                </c:pt>
                <c:pt idx="14936">
                  <c:v>4.7811229999999998E-8</c:v>
                </c:pt>
                <c:pt idx="14937">
                  <c:v>4.781435E-8</c:v>
                </c:pt>
                <c:pt idx="14938">
                  <c:v>4.7817479999999998E-8</c:v>
                </c:pt>
                <c:pt idx="14939">
                  <c:v>4.78206E-8</c:v>
                </c:pt>
                <c:pt idx="14940">
                  <c:v>4.7823729999999999E-8</c:v>
                </c:pt>
                <c:pt idx="14941">
                  <c:v>4.7826850000000001E-8</c:v>
                </c:pt>
                <c:pt idx="14942">
                  <c:v>4.7829979999999999E-8</c:v>
                </c:pt>
                <c:pt idx="14943">
                  <c:v>4.7833100000000001E-8</c:v>
                </c:pt>
                <c:pt idx="14944">
                  <c:v>4.783623E-8</c:v>
                </c:pt>
                <c:pt idx="14945">
                  <c:v>4.7839350000000001E-8</c:v>
                </c:pt>
                <c:pt idx="14946">
                  <c:v>4.784248E-8</c:v>
                </c:pt>
                <c:pt idx="14947">
                  <c:v>4.7845600000000002E-8</c:v>
                </c:pt>
                <c:pt idx="14948">
                  <c:v>4.784873E-8</c:v>
                </c:pt>
                <c:pt idx="14949">
                  <c:v>4.7851850000000002E-8</c:v>
                </c:pt>
                <c:pt idx="14950">
                  <c:v>4.7854980000000001E-8</c:v>
                </c:pt>
                <c:pt idx="14951">
                  <c:v>4.7858100000000003E-8</c:v>
                </c:pt>
                <c:pt idx="14952">
                  <c:v>4.7861230000000001E-8</c:v>
                </c:pt>
                <c:pt idx="14953">
                  <c:v>4.7864349999999997E-8</c:v>
                </c:pt>
                <c:pt idx="14954">
                  <c:v>4.7867480000000002E-8</c:v>
                </c:pt>
                <c:pt idx="14955">
                  <c:v>4.7870599999999997E-8</c:v>
                </c:pt>
                <c:pt idx="14956">
                  <c:v>4.7873730000000002E-8</c:v>
                </c:pt>
                <c:pt idx="14957">
                  <c:v>4.7876849999999998E-8</c:v>
                </c:pt>
                <c:pt idx="14958">
                  <c:v>4.7879980000000003E-8</c:v>
                </c:pt>
                <c:pt idx="14959">
                  <c:v>4.7883099999999998E-8</c:v>
                </c:pt>
                <c:pt idx="14960">
                  <c:v>4.7886230000000003E-8</c:v>
                </c:pt>
                <c:pt idx="14961">
                  <c:v>4.7889349999999999E-8</c:v>
                </c:pt>
                <c:pt idx="14962">
                  <c:v>4.7892479999999997E-8</c:v>
                </c:pt>
                <c:pt idx="14963">
                  <c:v>4.7895599999999999E-8</c:v>
                </c:pt>
                <c:pt idx="14964">
                  <c:v>4.7898729999999998E-8</c:v>
                </c:pt>
                <c:pt idx="14965">
                  <c:v>4.790185E-8</c:v>
                </c:pt>
                <c:pt idx="14966">
                  <c:v>4.7904979999999998E-8</c:v>
                </c:pt>
                <c:pt idx="14967">
                  <c:v>4.79081E-8</c:v>
                </c:pt>
                <c:pt idx="14968">
                  <c:v>4.7911229999999999E-8</c:v>
                </c:pt>
                <c:pt idx="14969">
                  <c:v>4.791435E-8</c:v>
                </c:pt>
                <c:pt idx="14970">
                  <c:v>4.7917479999999999E-8</c:v>
                </c:pt>
                <c:pt idx="14971">
                  <c:v>4.7920600000000001E-8</c:v>
                </c:pt>
                <c:pt idx="14972">
                  <c:v>4.7923729999999999E-8</c:v>
                </c:pt>
                <c:pt idx="14973">
                  <c:v>4.7926850000000001E-8</c:v>
                </c:pt>
                <c:pt idx="14974">
                  <c:v>4.792998E-8</c:v>
                </c:pt>
                <c:pt idx="14975">
                  <c:v>4.7933100000000002E-8</c:v>
                </c:pt>
                <c:pt idx="14976">
                  <c:v>4.793623E-8</c:v>
                </c:pt>
                <c:pt idx="14977">
                  <c:v>4.7939350000000002E-8</c:v>
                </c:pt>
                <c:pt idx="14978">
                  <c:v>4.7942480000000001E-8</c:v>
                </c:pt>
                <c:pt idx="14979">
                  <c:v>4.7945600000000003E-8</c:v>
                </c:pt>
                <c:pt idx="14980">
                  <c:v>4.7948730000000001E-8</c:v>
                </c:pt>
                <c:pt idx="14981">
                  <c:v>4.7951849999999997E-8</c:v>
                </c:pt>
                <c:pt idx="14982">
                  <c:v>4.7954980000000002E-8</c:v>
                </c:pt>
                <c:pt idx="14983">
                  <c:v>4.7958099999999997E-8</c:v>
                </c:pt>
                <c:pt idx="14984">
                  <c:v>4.7961230000000002E-8</c:v>
                </c:pt>
                <c:pt idx="14985">
                  <c:v>4.7964349999999998E-8</c:v>
                </c:pt>
                <c:pt idx="14986">
                  <c:v>4.7967480000000003E-8</c:v>
                </c:pt>
                <c:pt idx="14987">
                  <c:v>4.7970599999999998E-8</c:v>
                </c:pt>
                <c:pt idx="14988">
                  <c:v>4.7973730000000003E-8</c:v>
                </c:pt>
                <c:pt idx="14989">
                  <c:v>4.7976849999999999E-8</c:v>
                </c:pt>
                <c:pt idx="14990">
                  <c:v>4.7979979999999997E-8</c:v>
                </c:pt>
                <c:pt idx="14991">
                  <c:v>4.7983099999999999E-8</c:v>
                </c:pt>
                <c:pt idx="14992">
                  <c:v>4.7986229999999998E-8</c:v>
                </c:pt>
                <c:pt idx="14993">
                  <c:v>4.798935E-8</c:v>
                </c:pt>
                <c:pt idx="14994">
                  <c:v>4.7992479999999998E-8</c:v>
                </c:pt>
                <c:pt idx="14995">
                  <c:v>4.79956E-8</c:v>
                </c:pt>
                <c:pt idx="14996">
                  <c:v>4.7998729999999999E-8</c:v>
                </c:pt>
                <c:pt idx="14997">
                  <c:v>4.800185E-8</c:v>
                </c:pt>
                <c:pt idx="14998">
                  <c:v>4.8004979999999999E-8</c:v>
                </c:pt>
                <c:pt idx="14999">
                  <c:v>4.8008100000000001E-8</c:v>
                </c:pt>
                <c:pt idx="15000">
                  <c:v>4.8011229999999999E-8</c:v>
                </c:pt>
                <c:pt idx="15001">
                  <c:v>4.8014350000000001E-8</c:v>
                </c:pt>
                <c:pt idx="15002">
                  <c:v>4.801748E-8</c:v>
                </c:pt>
                <c:pt idx="15003">
                  <c:v>4.8020600000000002E-8</c:v>
                </c:pt>
                <c:pt idx="15004">
                  <c:v>4.802373E-8</c:v>
                </c:pt>
                <c:pt idx="15005">
                  <c:v>4.8026850000000002E-8</c:v>
                </c:pt>
                <c:pt idx="15006">
                  <c:v>4.8029980000000001E-8</c:v>
                </c:pt>
                <c:pt idx="15007">
                  <c:v>4.8033100000000003E-8</c:v>
                </c:pt>
                <c:pt idx="15008">
                  <c:v>4.8036230000000001E-8</c:v>
                </c:pt>
                <c:pt idx="15009">
                  <c:v>4.8039350000000003E-8</c:v>
                </c:pt>
                <c:pt idx="15010">
                  <c:v>4.8042480000000002E-8</c:v>
                </c:pt>
                <c:pt idx="15011">
                  <c:v>4.8045599999999997E-8</c:v>
                </c:pt>
                <c:pt idx="15012">
                  <c:v>4.8048730000000002E-8</c:v>
                </c:pt>
                <c:pt idx="15013">
                  <c:v>4.8051849999999998E-8</c:v>
                </c:pt>
                <c:pt idx="15014">
                  <c:v>4.8054980000000003E-8</c:v>
                </c:pt>
                <c:pt idx="15015">
                  <c:v>4.8058099999999998E-8</c:v>
                </c:pt>
                <c:pt idx="15016">
                  <c:v>4.8061230000000003E-8</c:v>
                </c:pt>
                <c:pt idx="15017">
                  <c:v>4.8064349999999999E-8</c:v>
                </c:pt>
                <c:pt idx="15018">
                  <c:v>4.8067479999999997E-8</c:v>
                </c:pt>
                <c:pt idx="15019">
                  <c:v>4.8070599999999999E-8</c:v>
                </c:pt>
                <c:pt idx="15020">
                  <c:v>4.8073729999999998E-8</c:v>
                </c:pt>
                <c:pt idx="15021">
                  <c:v>4.8076849999999999E-8</c:v>
                </c:pt>
                <c:pt idx="15022">
                  <c:v>4.8079979999999998E-8</c:v>
                </c:pt>
                <c:pt idx="15023">
                  <c:v>4.80831E-8</c:v>
                </c:pt>
                <c:pt idx="15024">
                  <c:v>4.8086229999999998E-8</c:v>
                </c:pt>
                <c:pt idx="15025">
                  <c:v>4.808935E-8</c:v>
                </c:pt>
                <c:pt idx="15026">
                  <c:v>4.8092479999999999E-8</c:v>
                </c:pt>
                <c:pt idx="15027">
                  <c:v>4.8095600000000001E-8</c:v>
                </c:pt>
                <c:pt idx="15028">
                  <c:v>4.8098729999999999E-8</c:v>
                </c:pt>
                <c:pt idx="15029">
                  <c:v>4.8101850000000001E-8</c:v>
                </c:pt>
                <c:pt idx="15030">
                  <c:v>4.810498E-8</c:v>
                </c:pt>
                <c:pt idx="15031">
                  <c:v>4.8108100000000002E-8</c:v>
                </c:pt>
                <c:pt idx="15032">
                  <c:v>4.811123E-8</c:v>
                </c:pt>
                <c:pt idx="15033">
                  <c:v>4.8114350000000002E-8</c:v>
                </c:pt>
                <c:pt idx="15034">
                  <c:v>4.8117480000000001E-8</c:v>
                </c:pt>
                <c:pt idx="15035">
                  <c:v>4.8120600000000003E-8</c:v>
                </c:pt>
                <c:pt idx="15036">
                  <c:v>4.8123730000000001E-8</c:v>
                </c:pt>
                <c:pt idx="15037">
                  <c:v>4.8126850000000003E-8</c:v>
                </c:pt>
                <c:pt idx="15038">
                  <c:v>4.8129980000000002E-8</c:v>
                </c:pt>
                <c:pt idx="15039">
                  <c:v>4.8133099999999997E-8</c:v>
                </c:pt>
                <c:pt idx="15040">
                  <c:v>4.8136230000000002E-8</c:v>
                </c:pt>
                <c:pt idx="15041">
                  <c:v>4.8139349999999998E-8</c:v>
                </c:pt>
                <c:pt idx="15042">
                  <c:v>4.8142480000000003E-8</c:v>
                </c:pt>
                <c:pt idx="15043">
                  <c:v>4.8145599999999998E-8</c:v>
                </c:pt>
                <c:pt idx="15044">
                  <c:v>4.8148730000000003E-8</c:v>
                </c:pt>
                <c:pt idx="15045">
                  <c:v>4.8151849999999998E-8</c:v>
                </c:pt>
                <c:pt idx="15046">
                  <c:v>4.8154979999999997E-8</c:v>
                </c:pt>
                <c:pt idx="15047">
                  <c:v>4.8158099999999999E-8</c:v>
                </c:pt>
                <c:pt idx="15048">
                  <c:v>4.8161229999999997E-8</c:v>
                </c:pt>
                <c:pt idx="15049">
                  <c:v>4.8164349999999999E-8</c:v>
                </c:pt>
                <c:pt idx="15050">
                  <c:v>4.8167479999999998E-8</c:v>
                </c:pt>
                <c:pt idx="15051">
                  <c:v>4.81706E-8</c:v>
                </c:pt>
                <c:pt idx="15052">
                  <c:v>4.8173729999999998E-8</c:v>
                </c:pt>
                <c:pt idx="15053">
                  <c:v>4.817685E-8</c:v>
                </c:pt>
                <c:pt idx="15054">
                  <c:v>4.8179979999999999E-8</c:v>
                </c:pt>
                <c:pt idx="15055">
                  <c:v>4.8183100000000001E-8</c:v>
                </c:pt>
                <c:pt idx="15056">
                  <c:v>4.8186229999999999E-8</c:v>
                </c:pt>
                <c:pt idx="15057">
                  <c:v>4.8189350000000001E-8</c:v>
                </c:pt>
                <c:pt idx="15058">
                  <c:v>4.819248E-8</c:v>
                </c:pt>
                <c:pt idx="15059">
                  <c:v>4.8195600000000002E-8</c:v>
                </c:pt>
                <c:pt idx="15060">
                  <c:v>4.819873E-8</c:v>
                </c:pt>
                <c:pt idx="15061">
                  <c:v>4.8201850000000002E-8</c:v>
                </c:pt>
                <c:pt idx="15062">
                  <c:v>4.8204980000000001E-8</c:v>
                </c:pt>
                <c:pt idx="15063">
                  <c:v>4.8208100000000003E-8</c:v>
                </c:pt>
                <c:pt idx="15064">
                  <c:v>4.8211230000000001E-8</c:v>
                </c:pt>
                <c:pt idx="15065">
                  <c:v>4.8214350000000003E-8</c:v>
                </c:pt>
                <c:pt idx="15066">
                  <c:v>4.8217480000000002E-8</c:v>
                </c:pt>
                <c:pt idx="15067">
                  <c:v>4.8220599999999997E-8</c:v>
                </c:pt>
                <c:pt idx="15068">
                  <c:v>4.8223730000000002E-8</c:v>
                </c:pt>
                <c:pt idx="15069">
                  <c:v>4.8226849999999998E-8</c:v>
                </c:pt>
                <c:pt idx="15070">
                  <c:v>4.8229980000000003E-8</c:v>
                </c:pt>
                <c:pt idx="15071">
                  <c:v>4.8233099999999998E-8</c:v>
                </c:pt>
                <c:pt idx="15072">
                  <c:v>4.8236230000000003E-8</c:v>
                </c:pt>
                <c:pt idx="15073">
                  <c:v>4.8239349999999998E-8</c:v>
                </c:pt>
                <c:pt idx="15074">
                  <c:v>4.8242479999999997E-8</c:v>
                </c:pt>
                <c:pt idx="15075">
                  <c:v>4.8245599999999999E-8</c:v>
                </c:pt>
                <c:pt idx="15076">
                  <c:v>4.8248729999999997E-8</c:v>
                </c:pt>
                <c:pt idx="15077">
                  <c:v>4.8251849999999999E-8</c:v>
                </c:pt>
                <c:pt idx="15078">
                  <c:v>4.8254979999999998E-8</c:v>
                </c:pt>
                <c:pt idx="15079">
                  <c:v>4.82581E-8</c:v>
                </c:pt>
                <c:pt idx="15080">
                  <c:v>4.8261229999999998E-8</c:v>
                </c:pt>
                <c:pt idx="15081">
                  <c:v>4.826435E-8</c:v>
                </c:pt>
                <c:pt idx="15082">
                  <c:v>4.8267479999999999E-8</c:v>
                </c:pt>
                <c:pt idx="15083">
                  <c:v>4.8270600000000001E-8</c:v>
                </c:pt>
                <c:pt idx="15084">
                  <c:v>4.8273729999999999E-8</c:v>
                </c:pt>
                <c:pt idx="15085">
                  <c:v>4.8276850000000001E-8</c:v>
                </c:pt>
                <c:pt idx="15086">
                  <c:v>4.827998E-8</c:v>
                </c:pt>
                <c:pt idx="15087">
                  <c:v>4.8283100000000002E-8</c:v>
                </c:pt>
                <c:pt idx="15088">
                  <c:v>4.828623E-8</c:v>
                </c:pt>
                <c:pt idx="15089">
                  <c:v>4.8289350000000002E-8</c:v>
                </c:pt>
                <c:pt idx="15090">
                  <c:v>4.8292480000000001E-8</c:v>
                </c:pt>
                <c:pt idx="15091">
                  <c:v>4.8295600000000003E-8</c:v>
                </c:pt>
                <c:pt idx="15092">
                  <c:v>4.8298730000000001E-8</c:v>
                </c:pt>
                <c:pt idx="15093">
                  <c:v>4.8301850000000003E-8</c:v>
                </c:pt>
                <c:pt idx="15094">
                  <c:v>4.8304980000000002E-8</c:v>
                </c:pt>
                <c:pt idx="15095">
                  <c:v>4.8308099999999997E-8</c:v>
                </c:pt>
                <c:pt idx="15096">
                  <c:v>4.8311230000000002E-8</c:v>
                </c:pt>
                <c:pt idx="15097">
                  <c:v>4.8314349999999997E-8</c:v>
                </c:pt>
                <c:pt idx="15098">
                  <c:v>4.8317480000000003E-8</c:v>
                </c:pt>
                <c:pt idx="15099">
                  <c:v>4.8320599999999998E-8</c:v>
                </c:pt>
                <c:pt idx="15100">
                  <c:v>4.8323730000000003E-8</c:v>
                </c:pt>
                <c:pt idx="15101">
                  <c:v>4.8326849999999998E-8</c:v>
                </c:pt>
                <c:pt idx="15102">
                  <c:v>4.8329979999999997E-8</c:v>
                </c:pt>
                <c:pt idx="15103">
                  <c:v>4.8333099999999999E-8</c:v>
                </c:pt>
                <c:pt idx="15104">
                  <c:v>4.8336229999999997E-8</c:v>
                </c:pt>
                <c:pt idx="15105">
                  <c:v>4.8339349999999999E-8</c:v>
                </c:pt>
                <c:pt idx="15106">
                  <c:v>4.8342479999999998E-8</c:v>
                </c:pt>
                <c:pt idx="15107">
                  <c:v>4.83456E-8</c:v>
                </c:pt>
                <c:pt idx="15108">
                  <c:v>4.8348729999999998E-8</c:v>
                </c:pt>
                <c:pt idx="15109">
                  <c:v>4.835185E-8</c:v>
                </c:pt>
                <c:pt idx="15110">
                  <c:v>4.8354979999999999E-8</c:v>
                </c:pt>
                <c:pt idx="15111">
                  <c:v>4.8358100000000001E-8</c:v>
                </c:pt>
                <c:pt idx="15112">
                  <c:v>4.8361229999999999E-8</c:v>
                </c:pt>
                <c:pt idx="15113">
                  <c:v>4.8364350000000001E-8</c:v>
                </c:pt>
                <c:pt idx="15114">
                  <c:v>4.836748E-8</c:v>
                </c:pt>
                <c:pt idx="15115">
                  <c:v>4.8370600000000002E-8</c:v>
                </c:pt>
                <c:pt idx="15116">
                  <c:v>4.837373E-8</c:v>
                </c:pt>
                <c:pt idx="15117">
                  <c:v>4.8376850000000002E-8</c:v>
                </c:pt>
                <c:pt idx="15118">
                  <c:v>4.8379980000000001E-8</c:v>
                </c:pt>
                <c:pt idx="15119">
                  <c:v>4.8383100000000003E-8</c:v>
                </c:pt>
                <c:pt idx="15120">
                  <c:v>4.8386230000000001E-8</c:v>
                </c:pt>
                <c:pt idx="15121">
                  <c:v>4.8389350000000003E-8</c:v>
                </c:pt>
                <c:pt idx="15122">
                  <c:v>4.8392480000000002E-8</c:v>
                </c:pt>
                <c:pt idx="15123">
                  <c:v>4.8395599999999997E-8</c:v>
                </c:pt>
                <c:pt idx="15124">
                  <c:v>4.8398730000000002E-8</c:v>
                </c:pt>
                <c:pt idx="15125">
                  <c:v>4.8401849999999997E-8</c:v>
                </c:pt>
                <c:pt idx="15126">
                  <c:v>4.8404980000000003E-8</c:v>
                </c:pt>
                <c:pt idx="15127">
                  <c:v>4.8408099999999998E-8</c:v>
                </c:pt>
                <c:pt idx="15128">
                  <c:v>4.8411230000000003E-8</c:v>
                </c:pt>
                <c:pt idx="15129">
                  <c:v>4.8414349999999998E-8</c:v>
                </c:pt>
                <c:pt idx="15130">
                  <c:v>4.8417479999999997E-8</c:v>
                </c:pt>
                <c:pt idx="15131">
                  <c:v>4.8420599999999999E-8</c:v>
                </c:pt>
                <c:pt idx="15132">
                  <c:v>4.8423729999999997E-8</c:v>
                </c:pt>
                <c:pt idx="15133">
                  <c:v>4.8426849999999999E-8</c:v>
                </c:pt>
                <c:pt idx="15134">
                  <c:v>4.8429979999999998E-8</c:v>
                </c:pt>
                <c:pt idx="15135">
                  <c:v>4.84331E-8</c:v>
                </c:pt>
                <c:pt idx="15136">
                  <c:v>4.8436229999999998E-8</c:v>
                </c:pt>
                <c:pt idx="15137">
                  <c:v>4.843935E-8</c:v>
                </c:pt>
                <c:pt idx="15138">
                  <c:v>4.8442479999999999E-8</c:v>
                </c:pt>
                <c:pt idx="15139">
                  <c:v>4.8445600000000001E-8</c:v>
                </c:pt>
                <c:pt idx="15140">
                  <c:v>4.8448729999999999E-8</c:v>
                </c:pt>
                <c:pt idx="15141">
                  <c:v>4.8451850000000001E-8</c:v>
                </c:pt>
                <c:pt idx="15142">
                  <c:v>4.845498E-8</c:v>
                </c:pt>
                <c:pt idx="15143">
                  <c:v>4.8458100000000002E-8</c:v>
                </c:pt>
                <c:pt idx="15144">
                  <c:v>4.846123E-8</c:v>
                </c:pt>
                <c:pt idx="15145">
                  <c:v>4.8464350000000002E-8</c:v>
                </c:pt>
                <c:pt idx="15146">
                  <c:v>4.8467480000000001E-8</c:v>
                </c:pt>
                <c:pt idx="15147">
                  <c:v>4.8470600000000003E-8</c:v>
                </c:pt>
                <c:pt idx="15148">
                  <c:v>4.8473730000000001E-8</c:v>
                </c:pt>
                <c:pt idx="15149">
                  <c:v>4.8476850000000003E-8</c:v>
                </c:pt>
                <c:pt idx="15150">
                  <c:v>4.8479980000000002E-8</c:v>
                </c:pt>
                <c:pt idx="15151">
                  <c:v>4.8483099999999997E-8</c:v>
                </c:pt>
                <c:pt idx="15152">
                  <c:v>4.8486230000000002E-8</c:v>
                </c:pt>
                <c:pt idx="15153">
                  <c:v>4.8489349999999997E-8</c:v>
                </c:pt>
                <c:pt idx="15154">
                  <c:v>4.8492480000000003E-8</c:v>
                </c:pt>
                <c:pt idx="15155">
                  <c:v>4.8495599999999998E-8</c:v>
                </c:pt>
                <c:pt idx="15156">
                  <c:v>4.8498730000000003E-8</c:v>
                </c:pt>
                <c:pt idx="15157">
                  <c:v>4.8501849999999998E-8</c:v>
                </c:pt>
                <c:pt idx="15158">
                  <c:v>4.8504979999999997E-8</c:v>
                </c:pt>
                <c:pt idx="15159">
                  <c:v>4.8508099999999999E-8</c:v>
                </c:pt>
                <c:pt idx="15160">
                  <c:v>4.8511229999999997E-8</c:v>
                </c:pt>
                <c:pt idx="15161">
                  <c:v>4.8514349999999999E-8</c:v>
                </c:pt>
                <c:pt idx="15162">
                  <c:v>4.8517479999999998E-8</c:v>
                </c:pt>
                <c:pt idx="15163">
                  <c:v>4.85206E-8</c:v>
                </c:pt>
                <c:pt idx="15164">
                  <c:v>4.8523729999999998E-8</c:v>
                </c:pt>
                <c:pt idx="15165">
                  <c:v>4.852685E-8</c:v>
                </c:pt>
                <c:pt idx="15166">
                  <c:v>4.8529979999999999E-8</c:v>
                </c:pt>
                <c:pt idx="15167">
                  <c:v>4.8533100000000001E-8</c:v>
                </c:pt>
                <c:pt idx="15168">
                  <c:v>4.8536229999999999E-8</c:v>
                </c:pt>
                <c:pt idx="15169">
                  <c:v>4.8539350000000001E-8</c:v>
                </c:pt>
                <c:pt idx="15170">
                  <c:v>4.854248E-8</c:v>
                </c:pt>
                <c:pt idx="15171">
                  <c:v>4.8545600000000002E-8</c:v>
                </c:pt>
                <c:pt idx="15172">
                  <c:v>4.854873E-8</c:v>
                </c:pt>
                <c:pt idx="15173">
                  <c:v>4.8551850000000002E-8</c:v>
                </c:pt>
                <c:pt idx="15174">
                  <c:v>4.8554980000000001E-8</c:v>
                </c:pt>
                <c:pt idx="15175">
                  <c:v>4.8558100000000003E-8</c:v>
                </c:pt>
                <c:pt idx="15176">
                  <c:v>4.8561230000000001E-8</c:v>
                </c:pt>
                <c:pt idx="15177">
                  <c:v>4.8564350000000003E-8</c:v>
                </c:pt>
                <c:pt idx="15178">
                  <c:v>4.8567480000000002E-8</c:v>
                </c:pt>
                <c:pt idx="15179">
                  <c:v>4.8570599999999997E-8</c:v>
                </c:pt>
                <c:pt idx="15180">
                  <c:v>4.8573730000000002E-8</c:v>
                </c:pt>
                <c:pt idx="15181">
                  <c:v>4.8576849999999997E-8</c:v>
                </c:pt>
                <c:pt idx="15182">
                  <c:v>4.8579980000000002E-8</c:v>
                </c:pt>
                <c:pt idx="15183">
                  <c:v>4.8583099999999998E-8</c:v>
                </c:pt>
                <c:pt idx="15184">
                  <c:v>4.8586230000000003E-8</c:v>
                </c:pt>
                <c:pt idx="15185">
                  <c:v>4.8589349999999998E-8</c:v>
                </c:pt>
                <c:pt idx="15186">
                  <c:v>4.8592479999999997E-8</c:v>
                </c:pt>
                <c:pt idx="15187">
                  <c:v>4.8595599999999999E-8</c:v>
                </c:pt>
                <c:pt idx="15188">
                  <c:v>4.8598729999999997E-8</c:v>
                </c:pt>
                <c:pt idx="15189">
                  <c:v>4.8601849999999999E-8</c:v>
                </c:pt>
                <c:pt idx="15190">
                  <c:v>4.8604979999999998E-8</c:v>
                </c:pt>
                <c:pt idx="15191">
                  <c:v>4.86081E-8</c:v>
                </c:pt>
                <c:pt idx="15192">
                  <c:v>4.8611229999999998E-8</c:v>
                </c:pt>
                <c:pt idx="15193">
                  <c:v>4.861435E-8</c:v>
                </c:pt>
                <c:pt idx="15194">
                  <c:v>4.8617479999999999E-8</c:v>
                </c:pt>
                <c:pt idx="15195">
                  <c:v>4.8620600000000001E-8</c:v>
                </c:pt>
                <c:pt idx="15196">
                  <c:v>4.8623729999999999E-8</c:v>
                </c:pt>
                <c:pt idx="15197">
                  <c:v>4.8626850000000001E-8</c:v>
                </c:pt>
                <c:pt idx="15198">
                  <c:v>4.862998E-8</c:v>
                </c:pt>
                <c:pt idx="15199">
                  <c:v>4.8633100000000002E-8</c:v>
                </c:pt>
                <c:pt idx="15200">
                  <c:v>4.863623E-8</c:v>
                </c:pt>
                <c:pt idx="15201">
                  <c:v>4.8639350000000002E-8</c:v>
                </c:pt>
                <c:pt idx="15202">
                  <c:v>4.8642480000000001E-8</c:v>
                </c:pt>
                <c:pt idx="15203">
                  <c:v>4.8645600000000002E-8</c:v>
                </c:pt>
                <c:pt idx="15204">
                  <c:v>4.8648730000000001E-8</c:v>
                </c:pt>
                <c:pt idx="15205">
                  <c:v>4.8651850000000003E-8</c:v>
                </c:pt>
                <c:pt idx="15206">
                  <c:v>4.8654980000000001E-8</c:v>
                </c:pt>
                <c:pt idx="15207">
                  <c:v>4.8658099999999997E-8</c:v>
                </c:pt>
                <c:pt idx="15208">
                  <c:v>4.8661230000000002E-8</c:v>
                </c:pt>
                <c:pt idx="15209">
                  <c:v>4.8664349999999997E-8</c:v>
                </c:pt>
                <c:pt idx="15210">
                  <c:v>4.8667480000000002E-8</c:v>
                </c:pt>
                <c:pt idx="15211">
                  <c:v>4.8670599999999998E-8</c:v>
                </c:pt>
                <c:pt idx="15212">
                  <c:v>4.8673730000000003E-8</c:v>
                </c:pt>
                <c:pt idx="15213">
                  <c:v>4.8676849999999998E-8</c:v>
                </c:pt>
                <c:pt idx="15214">
                  <c:v>4.8679979999999997E-8</c:v>
                </c:pt>
                <c:pt idx="15215">
                  <c:v>4.8683099999999999E-8</c:v>
                </c:pt>
                <c:pt idx="15216">
                  <c:v>4.8686229999999997E-8</c:v>
                </c:pt>
                <c:pt idx="15217">
                  <c:v>4.8689349999999999E-8</c:v>
                </c:pt>
                <c:pt idx="15218">
                  <c:v>4.8692479999999998E-8</c:v>
                </c:pt>
                <c:pt idx="15219">
                  <c:v>4.86956E-8</c:v>
                </c:pt>
                <c:pt idx="15220">
                  <c:v>4.8698729999999998E-8</c:v>
                </c:pt>
                <c:pt idx="15221">
                  <c:v>4.870185E-8</c:v>
                </c:pt>
                <c:pt idx="15222">
                  <c:v>4.8704979999999999E-8</c:v>
                </c:pt>
                <c:pt idx="15223">
                  <c:v>4.8708100000000001E-8</c:v>
                </c:pt>
                <c:pt idx="15224">
                  <c:v>4.8711229999999999E-8</c:v>
                </c:pt>
                <c:pt idx="15225">
                  <c:v>4.8714350000000001E-8</c:v>
                </c:pt>
                <c:pt idx="15226">
                  <c:v>4.871748E-8</c:v>
                </c:pt>
                <c:pt idx="15227">
                  <c:v>4.8720600000000002E-8</c:v>
                </c:pt>
                <c:pt idx="15228">
                  <c:v>4.872373E-8</c:v>
                </c:pt>
                <c:pt idx="15229">
                  <c:v>4.8726850000000002E-8</c:v>
                </c:pt>
                <c:pt idx="15230">
                  <c:v>4.8729980000000001E-8</c:v>
                </c:pt>
                <c:pt idx="15231">
                  <c:v>4.8733100000000002E-8</c:v>
                </c:pt>
                <c:pt idx="15232">
                  <c:v>4.8736230000000001E-8</c:v>
                </c:pt>
                <c:pt idx="15233">
                  <c:v>4.8739350000000003E-8</c:v>
                </c:pt>
                <c:pt idx="15234">
                  <c:v>4.8742480000000001E-8</c:v>
                </c:pt>
                <c:pt idx="15235">
                  <c:v>4.8745599999999997E-8</c:v>
                </c:pt>
                <c:pt idx="15236">
                  <c:v>4.8748730000000002E-8</c:v>
                </c:pt>
                <c:pt idx="15237">
                  <c:v>4.8751849999999997E-8</c:v>
                </c:pt>
                <c:pt idx="15238">
                  <c:v>4.8754980000000002E-8</c:v>
                </c:pt>
                <c:pt idx="15239">
                  <c:v>4.8758099999999998E-8</c:v>
                </c:pt>
                <c:pt idx="15240">
                  <c:v>4.8761230000000003E-8</c:v>
                </c:pt>
                <c:pt idx="15241">
                  <c:v>4.8764349999999998E-8</c:v>
                </c:pt>
                <c:pt idx="15242">
                  <c:v>4.8767479999999997E-8</c:v>
                </c:pt>
                <c:pt idx="15243">
                  <c:v>4.8770599999999999E-8</c:v>
                </c:pt>
                <c:pt idx="15244">
                  <c:v>4.8773729999999997E-8</c:v>
                </c:pt>
                <c:pt idx="15245">
                  <c:v>4.8776849999999999E-8</c:v>
                </c:pt>
                <c:pt idx="15246">
                  <c:v>4.8779979999999998E-8</c:v>
                </c:pt>
                <c:pt idx="15247">
                  <c:v>4.87831E-8</c:v>
                </c:pt>
                <c:pt idx="15248">
                  <c:v>4.8786229999999998E-8</c:v>
                </c:pt>
                <c:pt idx="15249">
                  <c:v>4.878935E-8</c:v>
                </c:pt>
                <c:pt idx="15250">
                  <c:v>4.8792479999999999E-8</c:v>
                </c:pt>
                <c:pt idx="15251">
                  <c:v>4.8795600000000001E-8</c:v>
                </c:pt>
                <c:pt idx="15252">
                  <c:v>4.8798729999999999E-8</c:v>
                </c:pt>
                <c:pt idx="15253">
                  <c:v>4.8801850000000001E-8</c:v>
                </c:pt>
                <c:pt idx="15254">
                  <c:v>4.880498E-8</c:v>
                </c:pt>
                <c:pt idx="15255">
                  <c:v>4.8808100000000001E-8</c:v>
                </c:pt>
                <c:pt idx="15256">
                  <c:v>4.881123E-8</c:v>
                </c:pt>
                <c:pt idx="15257">
                  <c:v>4.8814350000000002E-8</c:v>
                </c:pt>
                <c:pt idx="15258">
                  <c:v>4.881748E-8</c:v>
                </c:pt>
                <c:pt idx="15259">
                  <c:v>4.8820600000000002E-8</c:v>
                </c:pt>
                <c:pt idx="15260">
                  <c:v>4.8823730000000001E-8</c:v>
                </c:pt>
                <c:pt idx="15261">
                  <c:v>4.8826850000000003E-8</c:v>
                </c:pt>
                <c:pt idx="15262">
                  <c:v>4.8829980000000001E-8</c:v>
                </c:pt>
                <c:pt idx="15263">
                  <c:v>4.8833099999999997E-8</c:v>
                </c:pt>
                <c:pt idx="15264">
                  <c:v>4.8836230000000002E-8</c:v>
                </c:pt>
                <c:pt idx="15265">
                  <c:v>4.8839349999999997E-8</c:v>
                </c:pt>
                <c:pt idx="15266">
                  <c:v>4.8842480000000002E-8</c:v>
                </c:pt>
                <c:pt idx="15267">
                  <c:v>4.8845599999999998E-8</c:v>
                </c:pt>
                <c:pt idx="15268">
                  <c:v>4.8848730000000003E-8</c:v>
                </c:pt>
                <c:pt idx="15269">
                  <c:v>4.8851849999999998E-8</c:v>
                </c:pt>
                <c:pt idx="15270">
                  <c:v>4.8854980000000003E-8</c:v>
                </c:pt>
                <c:pt idx="15271">
                  <c:v>4.8858099999999999E-8</c:v>
                </c:pt>
                <c:pt idx="15272">
                  <c:v>4.8861229999999997E-8</c:v>
                </c:pt>
                <c:pt idx="15273">
                  <c:v>4.8864349999999999E-8</c:v>
                </c:pt>
                <c:pt idx="15274">
                  <c:v>4.8867479999999998E-8</c:v>
                </c:pt>
                <c:pt idx="15275">
                  <c:v>4.88706E-8</c:v>
                </c:pt>
                <c:pt idx="15276">
                  <c:v>4.8873729999999998E-8</c:v>
                </c:pt>
                <c:pt idx="15277">
                  <c:v>4.887685E-8</c:v>
                </c:pt>
                <c:pt idx="15278">
                  <c:v>4.8879979999999999E-8</c:v>
                </c:pt>
                <c:pt idx="15279">
                  <c:v>4.88831E-8</c:v>
                </c:pt>
                <c:pt idx="15280">
                  <c:v>4.8886229999999999E-8</c:v>
                </c:pt>
                <c:pt idx="15281">
                  <c:v>4.8889350000000001E-8</c:v>
                </c:pt>
                <c:pt idx="15282">
                  <c:v>4.8892479999999999E-8</c:v>
                </c:pt>
                <c:pt idx="15283">
                  <c:v>4.8895600000000001E-8</c:v>
                </c:pt>
                <c:pt idx="15284">
                  <c:v>4.889873E-8</c:v>
                </c:pt>
                <c:pt idx="15285">
                  <c:v>4.8901850000000002E-8</c:v>
                </c:pt>
                <c:pt idx="15286">
                  <c:v>4.890498E-8</c:v>
                </c:pt>
                <c:pt idx="15287">
                  <c:v>4.8908100000000002E-8</c:v>
                </c:pt>
                <c:pt idx="15288">
                  <c:v>4.8911230000000001E-8</c:v>
                </c:pt>
                <c:pt idx="15289">
                  <c:v>4.8914350000000003E-8</c:v>
                </c:pt>
                <c:pt idx="15290">
                  <c:v>4.8917480000000001E-8</c:v>
                </c:pt>
                <c:pt idx="15291">
                  <c:v>4.8920600000000003E-8</c:v>
                </c:pt>
                <c:pt idx="15292">
                  <c:v>4.8923730000000002E-8</c:v>
                </c:pt>
                <c:pt idx="15293">
                  <c:v>4.8926849999999997E-8</c:v>
                </c:pt>
                <c:pt idx="15294">
                  <c:v>4.8929980000000002E-8</c:v>
                </c:pt>
                <c:pt idx="15295">
                  <c:v>4.8933099999999998E-8</c:v>
                </c:pt>
                <c:pt idx="15296">
                  <c:v>4.8936230000000003E-8</c:v>
                </c:pt>
                <c:pt idx="15297">
                  <c:v>4.8939349999999998E-8</c:v>
                </c:pt>
                <c:pt idx="15298">
                  <c:v>4.8942480000000003E-8</c:v>
                </c:pt>
                <c:pt idx="15299">
                  <c:v>4.8945599999999999E-8</c:v>
                </c:pt>
                <c:pt idx="15300">
                  <c:v>4.8948729999999997E-8</c:v>
                </c:pt>
                <c:pt idx="15301">
                  <c:v>4.8951849999999999E-8</c:v>
                </c:pt>
                <c:pt idx="15302">
                  <c:v>4.8954979999999998E-8</c:v>
                </c:pt>
                <c:pt idx="15303">
                  <c:v>4.89581E-8</c:v>
                </c:pt>
                <c:pt idx="15304">
                  <c:v>4.8961229999999998E-8</c:v>
                </c:pt>
                <c:pt idx="15305">
                  <c:v>4.896435E-8</c:v>
                </c:pt>
                <c:pt idx="15306">
                  <c:v>4.8967479999999998E-8</c:v>
                </c:pt>
                <c:pt idx="15307">
                  <c:v>4.89706E-8</c:v>
                </c:pt>
                <c:pt idx="15308">
                  <c:v>4.8973729999999999E-8</c:v>
                </c:pt>
                <c:pt idx="15309">
                  <c:v>4.8976850000000001E-8</c:v>
                </c:pt>
                <c:pt idx="15310">
                  <c:v>4.8979979999999999E-8</c:v>
                </c:pt>
                <c:pt idx="15311">
                  <c:v>4.8983100000000001E-8</c:v>
                </c:pt>
                <c:pt idx="15312">
                  <c:v>4.898623E-8</c:v>
                </c:pt>
                <c:pt idx="15313">
                  <c:v>4.8989350000000002E-8</c:v>
                </c:pt>
                <c:pt idx="15314">
                  <c:v>4.899248E-8</c:v>
                </c:pt>
                <c:pt idx="15315">
                  <c:v>4.8995600000000002E-8</c:v>
                </c:pt>
                <c:pt idx="15316">
                  <c:v>4.8998730000000001E-8</c:v>
                </c:pt>
                <c:pt idx="15317">
                  <c:v>4.9001850000000003E-8</c:v>
                </c:pt>
                <c:pt idx="15318">
                  <c:v>4.9004980000000001E-8</c:v>
                </c:pt>
                <c:pt idx="15319">
                  <c:v>4.9008100000000003E-8</c:v>
                </c:pt>
                <c:pt idx="15320">
                  <c:v>4.9011230000000002E-8</c:v>
                </c:pt>
                <c:pt idx="15321">
                  <c:v>4.9014349999999997E-8</c:v>
                </c:pt>
                <c:pt idx="15322">
                  <c:v>4.9017480000000002E-8</c:v>
                </c:pt>
                <c:pt idx="15323">
                  <c:v>4.9020599999999998E-8</c:v>
                </c:pt>
                <c:pt idx="15324">
                  <c:v>4.9023730000000003E-8</c:v>
                </c:pt>
                <c:pt idx="15325">
                  <c:v>4.9026849999999998E-8</c:v>
                </c:pt>
                <c:pt idx="15326">
                  <c:v>4.9029980000000003E-8</c:v>
                </c:pt>
                <c:pt idx="15327">
                  <c:v>4.9033099999999999E-8</c:v>
                </c:pt>
                <c:pt idx="15328">
                  <c:v>4.9036229999999997E-8</c:v>
                </c:pt>
                <c:pt idx="15329">
                  <c:v>4.9039349999999999E-8</c:v>
                </c:pt>
                <c:pt idx="15330">
                  <c:v>4.9042479999999998E-8</c:v>
                </c:pt>
                <c:pt idx="15331">
                  <c:v>4.9045599999999999E-8</c:v>
                </c:pt>
                <c:pt idx="15332">
                  <c:v>4.9048729999999998E-8</c:v>
                </c:pt>
                <c:pt idx="15333">
                  <c:v>4.905185E-8</c:v>
                </c:pt>
                <c:pt idx="15334">
                  <c:v>4.9054979999999998E-8</c:v>
                </c:pt>
                <c:pt idx="15335">
                  <c:v>4.90581E-8</c:v>
                </c:pt>
                <c:pt idx="15336">
                  <c:v>4.9061229999999999E-8</c:v>
                </c:pt>
                <c:pt idx="15337">
                  <c:v>4.9064350000000001E-8</c:v>
                </c:pt>
                <c:pt idx="15338">
                  <c:v>4.9067479999999999E-8</c:v>
                </c:pt>
                <c:pt idx="15339">
                  <c:v>4.9070600000000001E-8</c:v>
                </c:pt>
                <c:pt idx="15340">
                  <c:v>4.907373E-8</c:v>
                </c:pt>
                <c:pt idx="15341">
                  <c:v>4.9076850000000002E-8</c:v>
                </c:pt>
                <c:pt idx="15342">
                  <c:v>4.907998E-8</c:v>
                </c:pt>
                <c:pt idx="15343">
                  <c:v>4.9083100000000002E-8</c:v>
                </c:pt>
                <c:pt idx="15344">
                  <c:v>4.9086230000000001E-8</c:v>
                </c:pt>
                <c:pt idx="15345">
                  <c:v>4.9089350000000003E-8</c:v>
                </c:pt>
                <c:pt idx="15346">
                  <c:v>4.9092480000000001E-8</c:v>
                </c:pt>
                <c:pt idx="15347">
                  <c:v>4.9095600000000003E-8</c:v>
                </c:pt>
                <c:pt idx="15348">
                  <c:v>4.9098730000000002E-8</c:v>
                </c:pt>
                <c:pt idx="15349">
                  <c:v>4.9101849999999997E-8</c:v>
                </c:pt>
                <c:pt idx="15350">
                  <c:v>4.9104980000000002E-8</c:v>
                </c:pt>
                <c:pt idx="15351">
                  <c:v>4.9108099999999998E-8</c:v>
                </c:pt>
                <c:pt idx="15352">
                  <c:v>4.9111230000000003E-8</c:v>
                </c:pt>
                <c:pt idx="15353">
                  <c:v>4.9114349999999998E-8</c:v>
                </c:pt>
                <c:pt idx="15354">
                  <c:v>4.9117480000000003E-8</c:v>
                </c:pt>
                <c:pt idx="15355">
                  <c:v>4.9120599999999998E-8</c:v>
                </c:pt>
                <c:pt idx="15356">
                  <c:v>4.9123729999999997E-8</c:v>
                </c:pt>
                <c:pt idx="15357">
                  <c:v>4.9126849999999999E-8</c:v>
                </c:pt>
                <c:pt idx="15358">
                  <c:v>4.9129979999999997E-8</c:v>
                </c:pt>
                <c:pt idx="15359">
                  <c:v>4.9133099999999999E-8</c:v>
                </c:pt>
                <c:pt idx="15360">
                  <c:v>4.9136229999999998E-8</c:v>
                </c:pt>
                <c:pt idx="15361">
                  <c:v>4.913935E-8</c:v>
                </c:pt>
                <c:pt idx="15362">
                  <c:v>4.9142479999999998E-8</c:v>
                </c:pt>
                <c:pt idx="15363">
                  <c:v>4.91456E-8</c:v>
                </c:pt>
                <c:pt idx="15364">
                  <c:v>4.9148729999999999E-8</c:v>
                </c:pt>
                <c:pt idx="15365">
                  <c:v>4.9151850000000001E-8</c:v>
                </c:pt>
                <c:pt idx="15366">
                  <c:v>4.9154979999999999E-8</c:v>
                </c:pt>
                <c:pt idx="15367">
                  <c:v>4.9158100000000001E-8</c:v>
                </c:pt>
                <c:pt idx="15368">
                  <c:v>4.916123E-8</c:v>
                </c:pt>
                <c:pt idx="15369">
                  <c:v>4.9164350000000002E-8</c:v>
                </c:pt>
                <c:pt idx="15370">
                  <c:v>4.916748E-8</c:v>
                </c:pt>
                <c:pt idx="15371">
                  <c:v>4.9170600000000002E-8</c:v>
                </c:pt>
                <c:pt idx="15372">
                  <c:v>4.9173730000000001E-8</c:v>
                </c:pt>
                <c:pt idx="15373">
                  <c:v>4.9176850000000003E-8</c:v>
                </c:pt>
                <c:pt idx="15374">
                  <c:v>4.9179980000000001E-8</c:v>
                </c:pt>
                <c:pt idx="15375">
                  <c:v>4.9183100000000003E-8</c:v>
                </c:pt>
                <c:pt idx="15376">
                  <c:v>4.9186230000000002E-8</c:v>
                </c:pt>
                <c:pt idx="15377">
                  <c:v>4.9189349999999997E-8</c:v>
                </c:pt>
                <c:pt idx="15378">
                  <c:v>4.9192480000000002E-8</c:v>
                </c:pt>
                <c:pt idx="15379">
                  <c:v>4.9195599999999997E-8</c:v>
                </c:pt>
                <c:pt idx="15380">
                  <c:v>4.9198730000000003E-8</c:v>
                </c:pt>
                <c:pt idx="15381">
                  <c:v>4.9201849999999998E-8</c:v>
                </c:pt>
                <c:pt idx="15382">
                  <c:v>4.9204980000000003E-8</c:v>
                </c:pt>
                <c:pt idx="15383">
                  <c:v>4.9208099999999998E-8</c:v>
                </c:pt>
                <c:pt idx="15384">
                  <c:v>4.9211229999999997E-8</c:v>
                </c:pt>
                <c:pt idx="15385">
                  <c:v>4.9214349999999999E-8</c:v>
                </c:pt>
                <c:pt idx="15386">
                  <c:v>4.9217479999999997E-8</c:v>
                </c:pt>
                <c:pt idx="15387">
                  <c:v>4.9220599999999999E-8</c:v>
                </c:pt>
                <c:pt idx="15388">
                  <c:v>4.9223729999999998E-8</c:v>
                </c:pt>
                <c:pt idx="15389">
                  <c:v>4.922685E-8</c:v>
                </c:pt>
                <c:pt idx="15390">
                  <c:v>4.9229979999999998E-8</c:v>
                </c:pt>
                <c:pt idx="15391">
                  <c:v>4.92331E-8</c:v>
                </c:pt>
                <c:pt idx="15392">
                  <c:v>4.9236229999999999E-8</c:v>
                </c:pt>
                <c:pt idx="15393">
                  <c:v>4.9239350000000001E-8</c:v>
                </c:pt>
                <c:pt idx="15394">
                  <c:v>4.9242479999999999E-8</c:v>
                </c:pt>
                <c:pt idx="15395">
                  <c:v>4.9245600000000001E-8</c:v>
                </c:pt>
                <c:pt idx="15396">
                  <c:v>4.924873E-8</c:v>
                </c:pt>
                <c:pt idx="15397">
                  <c:v>4.9251850000000002E-8</c:v>
                </c:pt>
                <c:pt idx="15398">
                  <c:v>4.925498E-8</c:v>
                </c:pt>
                <c:pt idx="15399">
                  <c:v>4.9258100000000002E-8</c:v>
                </c:pt>
                <c:pt idx="15400">
                  <c:v>4.9261230000000001E-8</c:v>
                </c:pt>
                <c:pt idx="15401">
                  <c:v>4.9264350000000003E-8</c:v>
                </c:pt>
                <c:pt idx="15402">
                  <c:v>4.9267480000000001E-8</c:v>
                </c:pt>
                <c:pt idx="15403">
                  <c:v>4.9270600000000003E-8</c:v>
                </c:pt>
                <c:pt idx="15404">
                  <c:v>4.9273730000000002E-8</c:v>
                </c:pt>
                <c:pt idx="15405">
                  <c:v>4.9276849999999997E-8</c:v>
                </c:pt>
                <c:pt idx="15406">
                  <c:v>4.9279980000000002E-8</c:v>
                </c:pt>
                <c:pt idx="15407">
                  <c:v>4.9283099999999997E-8</c:v>
                </c:pt>
                <c:pt idx="15408">
                  <c:v>4.9286230000000003E-8</c:v>
                </c:pt>
                <c:pt idx="15409">
                  <c:v>4.9289349999999998E-8</c:v>
                </c:pt>
                <c:pt idx="15410">
                  <c:v>4.9292480000000003E-8</c:v>
                </c:pt>
                <c:pt idx="15411">
                  <c:v>4.9295599999999998E-8</c:v>
                </c:pt>
                <c:pt idx="15412">
                  <c:v>4.9298729999999997E-8</c:v>
                </c:pt>
                <c:pt idx="15413">
                  <c:v>4.9301849999999999E-8</c:v>
                </c:pt>
                <c:pt idx="15414">
                  <c:v>4.9304979999999997E-8</c:v>
                </c:pt>
                <c:pt idx="15415">
                  <c:v>4.9308099999999999E-8</c:v>
                </c:pt>
                <c:pt idx="15416">
                  <c:v>4.9311229999999998E-8</c:v>
                </c:pt>
                <c:pt idx="15417">
                  <c:v>4.931435E-8</c:v>
                </c:pt>
                <c:pt idx="15418">
                  <c:v>4.9317479999999998E-8</c:v>
                </c:pt>
                <c:pt idx="15419">
                  <c:v>4.93206E-8</c:v>
                </c:pt>
                <c:pt idx="15420">
                  <c:v>4.9323729999999999E-8</c:v>
                </c:pt>
                <c:pt idx="15421">
                  <c:v>4.9326850000000001E-8</c:v>
                </c:pt>
                <c:pt idx="15422">
                  <c:v>4.9329979999999999E-8</c:v>
                </c:pt>
                <c:pt idx="15423">
                  <c:v>4.9333100000000001E-8</c:v>
                </c:pt>
                <c:pt idx="15424">
                  <c:v>4.933623E-8</c:v>
                </c:pt>
                <c:pt idx="15425">
                  <c:v>4.9339350000000002E-8</c:v>
                </c:pt>
                <c:pt idx="15426">
                  <c:v>4.934248E-8</c:v>
                </c:pt>
                <c:pt idx="15427">
                  <c:v>4.9345600000000002E-8</c:v>
                </c:pt>
                <c:pt idx="15428">
                  <c:v>4.9348730000000001E-8</c:v>
                </c:pt>
                <c:pt idx="15429">
                  <c:v>4.9351850000000003E-8</c:v>
                </c:pt>
                <c:pt idx="15430">
                  <c:v>4.9354980000000001E-8</c:v>
                </c:pt>
                <c:pt idx="15431">
                  <c:v>4.9358100000000003E-8</c:v>
                </c:pt>
                <c:pt idx="15432">
                  <c:v>4.9361230000000002E-8</c:v>
                </c:pt>
                <c:pt idx="15433">
                  <c:v>4.9364349999999997E-8</c:v>
                </c:pt>
                <c:pt idx="15434">
                  <c:v>4.9367480000000002E-8</c:v>
                </c:pt>
                <c:pt idx="15435">
                  <c:v>4.9370599999999997E-8</c:v>
                </c:pt>
                <c:pt idx="15436">
                  <c:v>4.9373730000000003E-8</c:v>
                </c:pt>
                <c:pt idx="15437">
                  <c:v>4.9376849999999998E-8</c:v>
                </c:pt>
                <c:pt idx="15438">
                  <c:v>4.9379980000000003E-8</c:v>
                </c:pt>
                <c:pt idx="15439">
                  <c:v>4.9383099999999998E-8</c:v>
                </c:pt>
                <c:pt idx="15440">
                  <c:v>4.9386229999999997E-8</c:v>
                </c:pt>
                <c:pt idx="15441">
                  <c:v>4.9389349999999999E-8</c:v>
                </c:pt>
                <c:pt idx="15442">
                  <c:v>4.9392479999999997E-8</c:v>
                </c:pt>
                <c:pt idx="15443">
                  <c:v>4.9395599999999999E-8</c:v>
                </c:pt>
                <c:pt idx="15444">
                  <c:v>4.9398729999999998E-8</c:v>
                </c:pt>
                <c:pt idx="15445">
                  <c:v>4.940185E-8</c:v>
                </c:pt>
                <c:pt idx="15446">
                  <c:v>4.9404979999999998E-8</c:v>
                </c:pt>
                <c:pt idx="15447">
                  <c:v>4.94081E-8</c:v>
                </c:pt>
                <c:pt idx="15448">
                  <c:v>4.9411229999999999E-8</c:v>
                </c:pt>
                <c:pt idx="15449">
                  <c:v>4.9414350000000001E-8</c:v>
                </c:pt>
                <c:pt idx="15450">
                  <c:v>4.9417479999999999E-8</c:v>
                </c:pt>
                <c:pt idx="15451">
                  <c:v>4.9420600000000001E-8</c:v>
                </c:pt>
                <c:pt idx="15452">
                  <c:v>4.942373E-8</c:v>
                </c:pt>
                <c:pt idx="15453">
                  <c:v>4.9426850000000002E-8</c:v>
                </c:pt>
                <c:pt idx="15454">
                  <c:v>4.942998E-8</c:v>
                </c:pt>
                <c:pt idx="15455">
                  <c:v>4.9433100000000002E-8</c:v>
                </c:pt>
                <c:pt idx="15456">
                  <c:v>4.9436230000000001E-8</c:v>
                </c:pt>
                <c:pt idx="15457">
                  <c:v>4.9439350000000003E-8</c:v>
                </c:pt>
                <c:pt idx="15458">
                  <c:v>4.9442480000000001E-8</c:v>
                </c:pt>
                <c:pt idx="15459">
                  <c:v>4.9445600000000003E-8</c:v>
                </c:pt>
                <c:pt idx="15460">
                  <c:v>4.9448730000000002E-8</c:v>
                </c:pt>
                <c:pt idx="15461">
                  <c:v>4.9451849999999997E-8</c:v>
                </c:pt>
                <c:pt idx="15462">
                  <c:v>4.9454980000000002E-8</c:v>
                </c:pt>
                <c:pt idx="15463">
                  <c:v>4.9458099999999997E-8</c:v>
                </c:pt>
                <c:pt idx="15464">
                  <c:v>4.9461230000000003E-8</c:v>
                </c:pt>
                <c:pt idx="15465">
                  <c:v>4.9464349999999998E-8</c:v>
                </c:pt>
                <c:pt idx="15466">
                  <c:v>4.9467480000000003E-8</c:v>
                </c:pt>
                <c:pt idx="15467">
                  <c:v>4.9470599999999998E-8</c:v>
                </c:pt>
                <c:pt idx="15468">
                  <c:v>4.9473729999999997E-8</c:v>
                </c:pt>
                <c:pt idx="15469">
                  <c:v>4.9476849999999999E-8</c:v>
                </c:pt>
                <c:pt idx="15470">
                  <c:v>4.9479979999999997E-8</c:v>
                </c:pt>
                <c:pt idx="15471">
                  <c:v>4.9483099999999999E-8</c:v>
                </c:pt>
                <c:pt idx="15472">
                  <c:v>4.9486229999999998E-8</c:v>
                </c:pt>
                <c:pt idx="15473">
                  <c:v>4.948935E-8</c:v>
                </c:pt>
                <c:pt idx="15474">
                  <c:v>4.9492479999999998E-8</c:v>
                </c:pt>
                <c:pt idx="15475">
                  <c:v>4.94956E-8</c:v>
                </c:pt>
                <c:pt idx="15476">
                  <c:v>4.9498729999999999E-8</c:v>
                </c:pt>
                <c:pt idx="15477">
                  <c:v>4.9501850000000001E-8</c:v>
                </c:pt>
                <c:pt idx="15478">
                  <c:v>4.9504979999999999E-8</c:v>
                </c:pt>
                <c:pt idx="15479">
                  <c:v>4.9508100000000001E-8</c:v>
                </c:pt>
                <c:pt idx="15480">
                  <c:v>4.951123E-8</c:v>
                </c:pt>
                <c:pt idx="15481">
                  <c:v>4.9514350000000002E-8</c:v>
                </c:pt>
                <c:pt idx="15482">
                  <c:v>4.951748E-8</c:v>
                </c:pt>
                <c:pt idx="15483">
                  <c:v>4.9520600000000002E-8</c:v>
                </c:pt>
                <c:pt idx="15484">
                  <c:v>4.9523730000000001E-8</c:v>
                </c:pt>
                <c:pt idx="15485">
                  <c:v>4.9526850000000003E-8</c:v>
                </c:pt>
                <c:pt idx="15486">
                  <c:v>4.9529980000000001E-8</c:v>
                </c:pt>
                <c:pt idx="15487">
                  <c:v>4.9533100000000003E-8</c:v>
                </c:pt>
                <c:pt idx="15488">
                  <c:v>4.9536230000000002E-8</c:v>
                </c:pt>
                <c:pt idx="15489">
                  <c:v>4.9539349999999997E-8</c:v>
                </c:pt>
                <c:pt idx="15490">
                  <c:v>4.9542480000000002E-8</c:v>
                </c:pt>
                <c:pt idx="15491">
                  <c:v>4.9545599999999997E-8</c:v>
                </c:pt>
                <c:pt idx="15492">
                  <c:v>4.9548730000000002E-8</c:v>
                </c:pt>
                <c:pt idx="15493">
                  <c:v>4.9551849999999998E-8</c:v>
                </c:pt>
                <c:pt idx="15494">
                  <c:v>4.9554980000000003E-8</c:v>
                </c:pt>
                <c:pt idx="15495">
                  <c:v>4.9558099999999998E-8</c:v>
                </c:pt>
                <c:pt idx="15496">
                  <c:v>4.9561229999999997E-8</c:v>
                </c:pt>
                <c:pt idx="15497">
                  <c:v>4.9564349999999999E-8</c:v>
                </c:pt>
                <c:pt idx="15498">
                  <c:v>4.9567479999999997E-8</c:v>
                </c:pt>
                <c:pt idx="15499">
                  <c:v>4.9570599999999999E-8</c:v>
                </c:pt>
                <c:pt idx="15500">
                  <c:v>4.9573729999999998E-8</c:v>
                </c:pt>
                <c:pt idx="15501">
                  <c:v>4.957685E-8</c:v>
                </c:pt>
                <c:pt idx="15502">
                  <c:v>4.9579979999999998E-8</c:v>
                </c:pt>
                <c:pt idx="15503">
                  <c:v>4.95831E-8</c:v>
                </c:pt>
                <c:pt idx="15504">
                  <c:v>4.9586229999999999E-8</c:v>
                </c:pt>
                <c:pt idx="15505">
                  <c:v>4.9589350000000001E-8</c:v>
                </c:pt>
                <c:pt idx="15506">
                  <c:v>4.9592479999999999E-8</c:v>
                </c:pt>
                <c:pt idx="15507">
                  <c:v>4.9595600000000001E-8</c:v>
                </c:pt>
                <c:pt idx="15508">
                  <c:v>4.959873E-8</c:v>
                </c:pt>
                <c:pt idx="15509">
                  <c:v>4.9601850000000002E-8</c:v>
                </c:pt>
                <c:pt idx="15510">
                  <c:v>4.960498E-8</c:v>
                </c:pt>
                <c:pt idx="15511">
                  <c:v>4.9608100000000002E-8</c:v>
                </c:pt>
                <c:pt idx="15512">
                  <c:v>4.9611230000000001E-8</c:v>
                </c:pt>
                <c:pt idx="15513">
                  <c:v>4.9614350000000002E-8</c:v>
                </c:pt>
                <c:pt idx="15514">
                  <c:v>4.9617480000000001E-8</c:v>
                </c:pt>
                <c:pt idx="15515">
                  <c:v>4.9620600000000003E-8</c:v>
                </c:pt>
                <c:pt idx="15516">
                  <c:v>4.9623730000000001E-8</c:v>
                </c:pt>
                <c:pt idx="15517">
                  <c:v>4.9626849999999997E-8</c:v>
                </c:pt>
                <c:pt idx="15518">
                  <c:v>4.9629980000000002E-8</c:v>
                </c:pt>
                <c:pt idx="15519">
                  <c:v>4.9633099999999997E-8</c:v>
                </c:pt>
                <c:pt idx="15520">
                  <c:v>4.9636230000000002E-8</c:v>
                </c:pt>
                <c:pt idx="15521">
                  <c:v>4.9639349999999998E-8</c:v>
                </c:pt>
                <c:pt idx="15522">
                  <c:v>4.9642480000000003E-8</c:v>
                </c:pt>
                <c:pt idx="15523">
                  <c:v>4.9645599999999998E-8</c:v>
                </c:pt>
                <c:pt idx="15524">
                  <c:v>4.9648729999999997E-8</c:v>
                </c:pt>
                <c:pt idx="15525">
                  <c:v>4.9651849999999999E-8</c:v>
                </c:pt>
                <c:pt idx="15526">
                  <c:v>4.9654979999999997E-8</c:v>
                </c:pt>
                <c:pt idx="15527">
                  <c:v>4.9658099999999999E-8</c:v>
                </c:pt>
                <c:pt idx="15528">
                  <c:v>4.9661229999999998E-8</c:v>
                </c:pt>
                <c:pt idx="15529">
                  <c:v>4.966435E-8</c:v>
                </c:pt>
                <c:pt idx="15530">
                  <c:v>4.9667479999999998E-8</c:v>
                </c:pt>
                <c:pt idx="15531">
                  <c:v>4.96706E-8</c:v>
                </c:pt>
                <c:pt idx="15532">
                  <c:v>4.9673729999999999E-8</c:v>
                </c:pt>
                <c:pt idx="15533">
                  <c:v>4.9676850000000001E-8</c:v>
                </c:pt>
                <c:pt idx="15534">
                  <c:v>4.9679979999999999E-8</c:v>
                </c:pt>
                <c:pt idx="15535">
                  <c:v>4.9683100000000001E-8</c:v>
                </c:pt>
                <c:pt idx="15536">
                  <c:v>4.968623E-8</c:v>
                </c:pt>
                <c:pt idx="15537">
                  <c:v>4.9689350000000002E-8</c:v>
                </c:pt>
                <c:pt idx="15538">
                  <c:v>4.969248E-8</c:v>
                </c:pt>
                <c:pt idx="15539">
                  <c:v>4.9695600000000002E-8</c:v>
                </c:pt>
                <c:pt idx="15540">
                  <c:v>4.969873E-8</c:v>
                </c:pt>
                <c:pt idx="15541">
                  <c:v>4.9701850000000002E-8</c:v>
                </c:pt>
                <c:pt idx="15542">
                  <c:v>4.9704980000000001E-8</c:v>
                </c:pt>
                <c:pt idx="15543">
                  <c:v>4.9708100000000003E-8</c:v>
                </c:pt>
                <c:pt idx="15544">
                  <c:v>4.9711230000000001E-8</c:v>
                </c:pt>
                <c:pt idx="15545">
                  <c:v>4.9714349999999997E-8</c:v>
                </c:pt>
                <c:pt idx="15546">
                  <c:v>4.9717480000000002E-8</c:v>
                </c:pt>
                <c:pt idx="15547">
                  <c:v>4.9720599999999997E-8</c:v>
                </c:pt>
                <c:pt idx="15548">
                  <c:v>4.9723730000000002E-8</c:v>
                </c:pt>
                <c:pt idx="15549">
                  <c:v>4.9726849999999998E-8</c:v>
                </c:pt>
                <c:pt idx="15550">
                  <c:v>4.9729980000000003E-8</c:v>
                </c:pt>
                <c:pt idx="15551">
                  <c:v>4.9733099999999998E-8</c:v>
                </c:pt>
                <c:pt idx="15552">
                  <c:v>4.9736229999999997E-8</c:v>
                </c:pt>
                <c:pt idx="15553">
                  <c:v>4.9739349999999999E-8</c:v>
                </c:pt>
                <c:pt idx="15554">
                  <c:v>4.9742479999999997E-8</c:v>
                </c:pt>
                <c:pt idx="15555">
                  <c:v>4.9745599999999999E-8</c:v>
                </c:pt>
                <c:pt idx="15556">
                  <c:v>4.9748729999999998E-8</c:v>
                </c:pt>
                <c:pt idx="15557">
                  <c:v>4.975185E-8</c:v>
                </c:pt>
                <c:pt idx="15558">
                  <c:v>4.9754979999999998E-8</c:v>
                </c:pt>
                <c:pt idx="15559">
                  <c:v>4.97581E-8</c:v>
                </c:pt>
                <c:pt idx="15560">
                  <c:v>4.9761229999999999E-8</c:v>
                </c:pt>
                <c:pt idx="15561">
                  <c:v>4.9764350000000001E-8</c:v>
                </c:pt>
                <c:pt idx="15562">
                  <c:v>4.9767479999999999E-8</c:v>
                </c:pt>
                <c:pt idx="15563">
                  <c:v>4.9770600000000001E-8</c:v>
                </c:pt>
                <c:pt idx="15564">
                  <c:v>4.977373E-8</c:v>
                </c:pt>
                <c:pt idx="15565">
                  <c:v>4.9776850000000001E-8</c:v>
                </c:pt>
                <c:pt idx="15566">
                  <c:v>4.977998E-8</c:v>
                </c:pt>
                <c:pt idx="15567">
                  <c:v>4.9783100000000002E-8</c:v>
                </c:pt>
                <c:pt idx="15568">
                  <c:v>4.978623E-8</c:v>
                </c:pt>
                <c:pt idx="15569">
                  <c:v>4.9789350000000002E-8</c:v>
                </c:pt>
                <c:pt idx="15570">
                  <c:v>4.9792480000000001E-8</c:v>
                </c:pt>
                <c:pt idx="15571">
                  <c:v>4.9795600000000003E-8</c:v>
                </c:pt>
                <c:pt idx="15572">
                  <c:v>4.9798730000000001E-8</c:v>
                </c:pt>
                <c:pt idx="15573">
                  <c:v>4.9801849999999997E-8</c:v>
                </c:pt>
                <c:pt idx="15574">
                  <c:v>4.9804980000000002E-8</c:v>
                </c:pt>
                <c:pt idx="15575">
                  <c:v>4.9808099999999997E-8</c:v>
                </c:pt>
                <c:pt idx="15576">
                  <c:v>4.9811230000000002E-8</c:v>
                </c:pt>
                <c:pt idx="15577">
                  <c:v>4.9814349999999998E-8</c:v>
                </c:pt>
                <c:pt idx="15578">
                  <c:v>4.9817480000000003E-8</c:v>
                </c:pt>
                <c:pt idx="15579">
                  <c:v>4.9820599999999998E-8</c:v>
                </c:pt>
                <c:pt idx="15580">
                  <c:v>4.9823730000000003E-8</c:v>
                </c:pt>
                <c:pt idx="15581">
                  <c:v>4.9826849999999999E-8</c:v>
                </c:pt>
                <c:pt idx="15582">
                  <c:v>4.9829979999999997E-8</c:v>
                </c:pt>
                <c:pt idx="15583">
                  <c:v>4.9833099999999999E-8</c:v>
                </c:pt>
                <c:pt idx="15584">
                  <c:v>4.9836229999999998E-8</c:v>
                </c:pt>
                <c:pt idx="15585">
                  <c:v>4.983935E-8</c:v>
                </c:pt>
                <c:pt idx="15586">
                  <c:v>4.9842479999999998E-8</c:v>
                </c:pt>
                <c:pt idx="15587">
                  <c:v>4.98456E-8</c:v>
                </c:pt>
                <c:pt idx="15588">
                  <c:v>4.9848729999999999E-8</c:v>
                </c:pt>
                <c:pt idx="15589">
                  <c:v>4.985185E-8</c:v>
                </c:pt>
                <c:pt idx="15590">
                  <c:v>4.9854979999999999E-8</c:v>
                </c:pt>
                <c:pt idx="15591">
                  <c:v>4.9858100000000001E-8</c:v>
                </c:pt>
                <c:pt idx="15592">
                  <c:v>4.9861229999999999E-8</c:v>
                </c:pt>
                <c:pt idx="15593">
                  <c:v>4.9864350000000001E-8</c:v>
                </c:pt>
                <c:pt idx="15594">
                  <c:v>4.986748E-8</c:v>
                </c:pt>
                <c:pt idx="15595">
                  <c:v>4.9870600000000002E-8</c:v>
                </c:pt>
                <c:pt idx="15596">
                  <c:v>4.987373E-8</c:v>
                </c:pt>
                <c:pt idx="15597">
                  <c:v>4.9876850000000002E-8</c:v>
                </c:pt>
                <c:pt idx="15598">
                  <c:v>4.9879980000000001E-8</c:v>
                </c:pt>
                <c:pt idx="15599">
                  <c:v>4.9883100000000003E-8</c:v>
                </c:pt>
                <c:pt idx="15600">
                  <c:v>4.9886230000000001E-8</c:v>
                </c:pt>
                <c:pt idx="15601">
                  <c:v>4.9889350000000003E-8</c:v>
                </c:pt>
                <c:pt idx="15602">
                  <c:v>4.9892480000000002E-8</c:v>
                </c:pt>
                <c:pt idx="15603">
                  <c:v>4.9895599999999997E-8</c:v>
                </c:pt>
                <c:pt idx="15604">
                  <c:v>4.9898730000000002E-8</c:v>
                </c:pt>
                <c:pt idx="15605">
                  <c:v>4.9901849999999998E-8</c:v>
                </c:pt>
                <c:pt idx="15606">
                  <c:v>4.9904980000000003E-8</c:v>
                </c:pt>
                <c:pt idx="15607">
                  <c:v>4.9908099999999998E-8</c:v>
                </c:pt>
                <c:pt idx="15608">
                  <c:v>4.9911230000000003E-8</c:v>
                </c:pt>
                <c:pt idx="15609">
                  <c:v>4.9914349999999999E-8</c:v>
                </c:pt>
                <c:pt idx="15610">
                  <c:v>4.9917479999999997E-8</c:v>
                </c:pt>
                <c:pt idx="15611">
                  <c:v>4.9920599999999999E-8</c:v>
                </c:pt>
                <c:pt idx="15612">
                  <c:v>4.9923729999999998E-8</c:v>
                </c:pt>
                <c:pt idx="15613">
                  <c:v>4.9926849999999999E-8</c:v>
                </c:pt>
                <c:pt idx="15614">
                  <c:v>4.9929979999999998E-8</c:v>
                </c:pt>
                <c:pt idx="15615">
                  <c:v>4.99331E-8</c:v>
                </c:pt>
                <c:pt idx="15616">
                  <c:v>4.9936229999999998E-8</c:v>
                </c:pt>
                <c:pt idx="15617">
                  <c:v>4.993935E-8</c:v>
                </c:pt>
                <c:pt idx="15618">
                  <c:v>4.9942479999999999E-8</c:v>
                </c:pt>
                <c:pt idx="15619">
                  <c:v>4.9945600000000001E-8</c:v>
                </c:pt>
                <c:pt idx="15620">
                  <c:v>4.9948729999999999E-8</c:v>
                </c:pt>
                <c:pt idx="15621">
                  <c:v>4.9951850000000001E-8</c:v>
                </c:pt>
                <c:pt idx="15622">
                  <c:v>4.995498E-8</c:v>
                </c:pt>
                <c:pt idx="15623">
                  <c:v>4.9958100000000002E-8</c:v>
                </c:pt>
                <c:pt idx="15624">
                  <c:v>4.996123E-8</c:v>
                </c:pt>
                <c:pt idx="15625">
                  <c:v>4.9964350000000002E-8</c:v>
                </c:pt>
                <c:pt idx="15626">
                  <c:v>4.9967480000000001E-8</c:v>
                </c:pt>
                <c:pt idx="15627">
                  <c:v>4.9970600000000003E-8</c:v>
                </c:pt>
                <c:pt idx="15628">
                  <c:v>4.9973730000000001E-8</c:v>
                </c:pt>
                <c:pt idx="15629">
                  <c:v>4.9976850000000003E-8</c:v>
                </c:pt>
                <c:pt idx="15630">
                  <c:v>4.9979980000000002E-8</c:v>
                </c:pt>
                <c:pt idx="15631">
                  <c:v>4.9983099999999997E-8</c:v>
                </c:pt>
                <c:pt idx="15632">
                  <c:v>4.9986230000000002E-8</c:v>
                </c:pt>
                <c:pt idx="15633">
                  <c:v>4.9989349999999998E-8</c:v>
                </c:pt>
                <c:pt idx="15634">
                  <c:v>4.9992480000000003E-8</c:v>
                </c:pt>
                <c:pt idx="15635">
                  <c:v>4.9995599999999998E-8</c:v>
                </c:pt>
                <c:pt idx="15636">
                  <c:v>4.9998730000000003E-8</c:v>
                </c:pt>
                <c:pt idx="15637">
                  <c:v>5.0001849999999999E-8</c:v>
                </c:pt>
                <c:pt idx="15638">
                  <c:v>5.0004979999999997E-8</c:v>
                </c:pt>
                <c:pt idx="15639">
                  <c:v>5.0008099999999999E-8</c:v>
                </c:pt>
                <c:pt idx="15640">
                  <c:v>5.0011229999999998E-8</c:v>
                </c:pt>
                <c:pt idx="15641">
                  <c:v>5.0014349999999999E-8</c:v>
                </c:pt>
                <c:pt idx="15642">
                  <c:v>5.0017479999999998E-8</c:v>
                </c:pt>
                <c:pt idx="15643">
                  <c:v>5.00206E-8</c:v>
                </c:pt>
                <c:pt idx="15644">
                  <c:v>5.0023729999999998E-8</c:v>
                </c:pt>
                <c:pt idx="15645">
                  <c:v>5.002685E-8</c:v>
                </c:pt>
                <c:pt idx="15646">
                  <c:v>5.0029979999999999E-8</c:v>
                </c:pt>
                <c:pt idx="15647">
                  <c:v>5.0033100000000001E-8</c:v>
                </c:pt>
                <c:pt idx="15648">
                  <c:v>5.0036229999999999E-8</c:v>
                </c:pt>
                <c:pt idx="15649">
                  <c:v>5.0039350000000001E-8</c:v>
                </c:pt>
                <c:pt idx="15650">
                  <c:v>5.004248E-8</c:v>
                </c:pt>
                <c:pt idx="15651">
                  <c:v>5.0045600000000002E-8</c:v>
                </c:pt>
                <c:pt idx="15652">
                  <c:v>5.004873E-8</c:v>
                </c:pt>
                <c:pt idx="15653">
                  <c:v>5.0051850000000002E-8</c:v>
                </c:pt>
                <c:pt idx="15654">
                  <c:v>5.0054980000000001E-8</c:v>
                </c:pt>
                <c:pt idx="15655">
                  <c:v>5.0058100000000003E-8</c:v>
                </c:pt>
                <c:pt idx="15656">
                  <c:v>5.0061230000000001E-8</c:v>
                </c:pt>
                <c:pt idx="15657">
                  <c:v>5.0064350000000003E-8</c:v>
                </c:pt>
                <c:pt idx="15658">
                  <c:v>5.0067480000000002E-8</c:v>
                </c:pt>
                <c:pt idx="15659">
                  <c:v>5.0070599999999997E-8</c:v>
                </c:pt>
                <c:pt idx="15660">
                  <c:v>5.0073730000000002E-8</c:v>
                </c:pt>
                <c:pt idx="15661">
                  <c:v>5.0076849999999998E-8</c:v>
                </c:pt>
                <c:pt idx="15662">
                  <c:v>5.0079980000000003E-8</c:v>
                </c:pt>
                <c:pt idx="15663">
                  <c:v>5.0083099999999998E-8</c:v>
                </c:pt>
                <c:pt idx="15664">
                  <c:v>5.0086230000000003E-8</c:v>
                </c:pt>
                <c:pt idx="15665">
                  <c:v>5.0089349999999998E-8</c:v>
                </c:pt>
                <c:pt idx="15666">
                  <c:v>5.0092479999999997E-8</c:v>
                </c:pt>
                <c:pt idx="15667">
                  <c:v>5.0095599999999999E-8</c:v>
                </c:pt>
                <c:pt idx="15668">
                  <c:v>5.0098729999999997E-8</c:v>
                </c:pt>
                <c:pt idx="15669">
                  <c:v>5.0101849999999999E-8</c:v>
                </c:pt>
                <c:pt idx="15670">
                  <c:v>5.0104979999999998E-8</c:v>
                </c:pt>
                <c:pt idx="15671">
                  <c:v>5.01081E-8</c:v>
                </c:pt>
                <c:pt idx="15672">
                  <c:v>5.0111229999999998E-8</c:v>
                </c:pt>
                <c:pt idx="15673">
                  <c:v>5.011435E-8</c:v>
                </c:pt>
                <c:pt idx="15674">
                  <c:v>5.0117479999999999E-8</c:v>
                </c:pt>
                <c:pt idx="15675">
                  <c:v>5.0120600000000001E-8</c:v>
                </c:pt>
                <c:pt idx="15676">
                  <c:v>5.0123729999999999E-8</c:v>
                </c:pt>
                <c:pt idx="15677">
                  <c:v>5.0126850000000001E-8</c:v>
                </c:pt>
                <c:pt idx="15678">
                  <c:v>5.012998E-8</c:v>
                </c:pt>
                <c:pt idx="15679">
                  <c:v>5.0133100000000002E-8</c:v>
                </c:pt>
                <c:pt idx="15680">
                  <c:v>5.013623E-8</c:v>
                </c:pt>
                <c:pt idx="15681">
                  <c:v>5.0139350000000002E-8</c:v>
                </c:pt>
                <c:pt idx="15682">
                  <c:v>5.0142480000000001E-8</c:v>
                </c:pt>
                <c:pt idx="15683">
                  <c:v>5.0145600000000003E-8</c:v>
                </c:pt>
                <c:pt idx="15684">
                  <c:v>5.0148730000000001E-8</c:v>
                </c:pt>
                <c:pt idx="15685">
                  <c:v>5.0151850000000003E-8</c:v>
                </c:pt>
                <c:pt idx="15686">
                  <c:v>5.0154980000000002E-8</c:v>
                </c:pt>
                <c:pt idx="15687">
                  <c:v>5.0158099999999997E-8</c:v>
                </c:pt>
                <c:pt idx="15688">
                  <c:v>5.0161230000000002E-8</c:v>
                </c:pt>
                <c:pt idx="15689">
                  <c:v>5.0164349999999997E-8</c:v>
                </c:pt>
                <c:pt idx="15690">
                  <c:v>5.0167480000000003E-8</c:v>
                </c:pt>
                <c:pt idx="15691">
                  <c:v>5.0170599999999998E-8</c:v>
                </c:pt>
                <c:pt idx="15692">
                  <c:v>5.0173730000000003E-8</c:v>
                </c:pt>
                <c:pt idx="15693">
                  <c:v>5.0176849999999998E-8</c:v>
                </c:pt>
                <c:pt idx="15694">
                  <c:v>5.0179979999999997E-8</c:v>
                </c:pt>
                <c:pt idx="15695">
                  <c:v>5.0183099999999999E-8</c:v>
                </c:pt>
                <c:pt idx="15696">
                  <c:v>5.0186229999999997E-8</c:v>
                </c:pt>
                <c:pt idx="15697">
                  <c:v>5.0189349999999999E-8</c:v>
                </c:pt>
                <c:pt idx="15698">
                  <c:v>5.0192479999999998E-8</c:v>
                </c:pt>
                <c:pt idx="15699">
                  <c:v>5.01956E-8</c:v>
                </c:pt>
                <c:pt idx="15700">
                  <c:v>5.0198729999999998E-8</c:v>
                </c:pt>
                <c:pt idx="15701">
                  <c:v>5.020185E-8</c:v>
                </c:pt>
                <c:pt idx="15702">
                  <c:v>5.0204979999999999E-8</c:v>
                </c:pt>
                <c:pt idx="15703">
                  <c:v>5.0208100000000001E-8</c:v>
                </c:pt>
                <c:pt idx="15704">
                  <c:v>5.0211229999999999E-8</c:v>
                </c:pt>
                <c:pt idx="15705">
                  <c:v>5.0214350000000001E-8</c:v>
                </c:pt>
                <c:pt idx="15706">
                  <c:v>5.021748E-8</c:v>
                </c:pt>
                <c:pt idx="15707">
                  <c:v>5.0220600000000002E-8</c:v>
                </c:pt>
                <c:pt idx="15708">
                  <c:v>5.022373E-8</c:v>
                </c:pt>
                <c:pt idx="15709">
                  <c:v>5.0226850000000002E-8</c:v>
                </c:pt>
                <c:pt idx="15710">
                  <c:v>5.0229980000000001E-8</c:v>
                </c:pt>
                <c:pt idx="15711">
                  <c:v>5.0233100000000003E-8</c:v>
                </c:pt>
                <c:pt idx="15712">
                  <c:v>5.0236230000000001E-8</c:v>
                </c:pt>
                <c:pt idx="15713">
                  <c:v>5.0239350000000003E-8</c:v>
                </c:pt>
                <c:pt idx="15714">
                  <c:v>5.0242480000000002E-8</c:v>
                </c:pt>
                <c:pt idx="15715">
                  <c:v>5.0245599999999997E-8</c:v>
                </c:pt>
                <c:pt idx="15716">
                  <c:v>5.0248730000000002E-8</c:v>
                </c:pt>
                <c:pt idx="15717">
                  <c:v>5.0251849999999997E-8</c:v>
                </c:pt>
                <c:pt idx="15718">
                  <c:v>5.0254980000000003E-8</c:v>
                </c:pt>
                <c:pt idx="15719">
                  <c:v>5.0258099999999998E-8</c:v>
                </c:pt>
                <c:pt idx="15720">
                  <c:v>5.0261230000000003E-8</c:v>
                </c:pt>
                <c:pt idx="15721">
                  <c:v>5.0264349999999998E-8</c:v>
                </c:pt>
                <c:pt idx="15722">
                  <c:v>5.0267479999999997E-8</c:v>
                </c:pt>
                <c:pt idx="15723">
                  <c:v>5.0270599999999999E-8</c:v>
                </c:pt>
                <c:pt idx="15724">
                  <c:v>5.0273729999999997E-8</c:v>
                </c:pt>
                <c:pt idx="15725">
                  <c:v>5.0276849999999999E-8</c:v>
                </c:pt>
                <c:pt idx="15726">
                  <c:v>5.0279979999999998E-8</c:v>
                </c:pt>
                <c:pt idx="15727">
                  <c:v>5.02831E-8</c:v>
                </c:pt>
                <c:pt idx="15728">
                  <c:v>5.0286229999999998E-8</c:v>
                </c:pt>
                <c:pt idx="15729">
                  <c:v>5.028935E-8</c:v>
                </c:pt>
                <c:pt idx="15730">
                  <c:v>5.0292479999999999E-8</c:v>
                </c:pt>
                <c:pt idx="15731">
                  <c:v>5.0295600000000001E-8</c:v>
                </c:pt>
                <c:pt idx="15732">
                  <c:v>5.0298729999999999E-8</c:v>
                </c:pt>
                <c:pt idx="15733">
                  <c:v>5.0301850000000001E-8</c:v>
                </c:pt>
                <c:pt idx="15734">
                  <c:v>5.030498E-8</c:v>
                </c:pt>
                <c:pt idx="15735">
                  <c:v>5.0308100000000002E-8</c:v>
                </c:pt>
                <c:pt idx="15736">
                  <c:v>5.031123E-8</c:v>
                </c:pt>
                <c:pt idx="15737">
                  <c:v>5.0314350000000002E-8</c:v>
                </c:pt>
                <c:pt idx="15738">
                  <c:v>5.0317480000000001E-8</c:v>
                </c:pt>
                <c:pt idx="15739">
                  <c:v>5.0320600000000003E-8</c:v>
                </c:pt>
                <c:pt idx="15740">
                  <c:v>5.0323730000000001E-8</c:v>
                </c:pt>
                <c:pt idx="15741">
                  <c:v>5.0326850000000003E-8</c:v>
                </c:pt>
                <c:pt idx="15742">
                  <c:v>5.0329980000000002E-8</c:v>
                </c:pt>
                <c:pt idx="15743">
                  <c:v>5.0333099999999997E-8</c:v>
                </c:pt>
                <c:pt idx="15744">
                  <c:v>5.0336230000000002E-8</c:v>
                </c:pt>
                <c:pt idx="15745">
                  <c:v>5.0339349999999997E-8</c:v>
                </c:pt>
                <c:pt idx="15746">
                  <c:v>5.0342480000000003E-8</c:v>
                </c:pt>
                <c:pt idx="15747">
                  <c:v>5.0345599999999998E-8</c:v>
                </c:pt>
                <c:pt idx="15748">
                  <c:v>5.0348730000000003E-8</c:v>
                </c:pt>
                <c:pt idx="15749">
                  <c:v>5.0351849999999998E-8</c:v>
                </c:pt>
                <c:pt idx="15750">
                  <c:v>5.0354979999999997E-8</c:v>
                </c:pt>
                <c:pt idx="15751">
                  <c:v>5.0358099999999999E-8</c:v>
                </c:pt>
                <c:pt idx="15752">
                  <c:v>5.0361229999999997E-8</c:v>
                </c:pt>
                <c:pt idx="15753">
                  <c:v>5.0364349999999999E-8</c:v>
                </c:pt>
                <c:pt idx="15754">
                  <c:v>5.0367479999999998E-8</c:v>
                </c:pt>
                <c:pt idx="15755">
                  <c:v>5.03706E-8</c:v>
                </c:pt>
                <c:pt idx="15756">
                  <c:v>5.0373729999999998E-8</c:v>
                </c:pt>
                <c:pt idx="15757">
                  <c:v>5.037685E-8</c:v>
                </c:pt>
                <c:pt idx="15758">
                  <c:v>5.0379979999999999E-8</c:v>
                </c:pt>
                <c:pt idx="15759">
                  <c:v>5.0383100000000001E-8</c:v>
                </c:pt>
                <c:pt idx="15760">
                  <c:v>5.0386229999999999E-8</c:v>
                </c:pt>
                <c:pt idx="15761">
                  <c:v>5.0389350000000001E-8</c:v>
                </c:pt>
                <c:pt idx="15762">
                  <c:v>5.039248E-8</c:v>
                </c:pt>
                <c:pt idx="15763">
                  <c:v>5.0395600000000002E-8</c:v>
                </c:pt>
                <c:pt idx="15764">
                  <c:v>5.039873E-8</c:v>
                </c:pt>
                <c:pt idx="15765">
                  <c:v>5.0401850000000002E-8</c:v>
                </c:pt>
                <c:pt idx="15766">
                  <c:v>5.0404980000000001E-8</c:v>
                </c:pt>
                <c:pt idx="15767">
                  <c:v>5.0408100000000003E-8</c:v>
                </c:pt>
                <c:pt idx="15768">
                  <c:v>5.0411230000000001E-8</c:v>
                </c:pt>
                <c:pt idx="15769">
                  <c:v>5.0414350000000003E-8</c:v>
                </c:pt>
                <c:pt idx="15770">
                  <c:v>5.0417480000000002E-8</c:v>
                </c:pt>
                <c:pt idx="15771">
                  <c:v>5.0420599999999997E-8</c:v>
                </c:pt>
                <c:pt idx="15772">
                  <c:v>5.0423730000000002E-8</c:v>
                </c:pt>
                <c:pt idx="15773">
                  <c:v>5.0426849999999997E-8</c:v>
                </c:pt>
                <c:pt idx="15774">
                  <c:v>5.0429980000000002E-8</c:v>
                </c:pt>
                <c:pt idx="15775">
                  <c:v>5.0433099999999998E-8</c:v>
                </c:pt>
                <c:pt idx="15776">
                  <c:v>5.0436230000000003E-8</c:v>
                </c:pt>
                <c:pt idx="15777">
                  <c:v>5.0439349999999998E-8</c:v>
                </c:pt>
                <c:pt idx="15778">
                  <c:v>5.0442479999999997E-8</c:v>
                </c:pt>
                <c:pt idx="15779">
                  <c:v>5.0445599999999999E-8</c:v>
                </c:pt>
                <c:pt idx="15780">
                  <c:v>5.0448729999999997E-8</c:v>
                </c:pt>
                <c:pt idx="15781">
                  <c:v>5.0451849999999999E-8</c:v>
                </c:pt>
                <c:pt idx="15782">
                  <c:v>5.0454979999999998E-8</c:v>
                </c:pt>
                <c:pt idx="15783">
                  <c:v>5.04581E-8</c:v>
                </c:pt>
                <c:pt idx="15784">
                  <c:v>5.0461229999999998E-8</c:v>
                </c:pt>
                <c:pt idx="15785">
                  <c:v>5.046435E-8</c:v>
                </c:pt>
                <c:pt idx="15786">
                  <c:v>5.0467479999999999E-8</c:v>
                </c:pt>
                <c:pt idx="15787">
                  <c:v>5.0470600000000001E-8</c:v>
                </c:pt>
                <c:pt idx="15788">
                  <c:v>5.0473729999999999E-8</c:v>
                </c:pt>
                <c:pt idx="15789">
                  <c:v>5.0476850000000001E-8</c:v>
                </c:pt>
                <c:pt idx="15790">
                  <c:v>5.047998E-8</c:v>
                </c:pt>
                <c:pt idx="15791">
                  <c:v>5.0483100000000002E-8</c:v>
                </c:pt>
                <c:pt idx="15792">
                  <c:v>5.048623E-8</c:v>
                </c:pt>
                <c:pt idx="15793">
                  <c:v>5.0489350000000002E-8</c:v>
                </c:pt>
                <c:pt idx="15794">
                  <c:v>5.0492480000000001E-8</c:v>
                </c:pt>
                <c:pt idx="15795">
                  <c:v>5.0495600000000003E-8</c:v>
                </c:pt>
                <c:pt idx="15796">
                  <c:v>5.0498730000000001E-8</c:v>
                </c:pt>
                <c:pt idx="15797">
                  <c:v>5.0501850000000003E-8</c:v>
                </c:pt>
                <c:pt idx="15798">
                  <c:v>5.0504980000000002E-8</c:v>
                </c:pt>
                <c:pt idx="15799">
                  <c:v>5.0508099999999997E-8</c:v>
                </c:pt>
                <c:pt idx="15800">
                  <c:v>5.0511230000000002E-8</c:v>
                </c:pt>
                <c:pt idx="15801">
                  <c:v>5.0514349999999997E-8</c:v>
                </c:pt>
                <c:pt idx="15802">
                  <c:v>5.0517480000000002E-8</c:v>
                </c:pt>
                <c:pt idx="15803">
                  <c:v>5.0520599999999998E-8</c:v>
                </c:pt>
                <c:pt idx="15804">
                  <c:v>5.0523730000000003E-8</c:v>
                </c:pt>
                <c:pt idx="15805">
                  <c:v>5.0526849999999998E-8</c:v>
                </c:pt>
                <c:pt idx="15806">
                  <c:v>5.0529979999999997E-8</c:v>
                </c:pt>
                <c:pt idx="15807">
                  <c:v>5.0533099999999999E-8</c:v>
                </c:pt>
                <c:pt idx="15808">
                  <c:v>5.0536229999999997E-8</c:v>
                </c:pt>
                <c:pt idx="15809">
                  <c:v>5.0539349999999999E-8</c:v>
                </c:pt>
                <c:pt idx="15810">
                  <c:v>5.0542479999999998E-8</c:v>
                </c:pt>
                <c:pt idx="15811">
                  <c:v>5.05456E-8</c:v>
                </c:pt>
                <c:pt idx="15812">
                  <c:v>5.0548729999999998E-8</c:v>
                </c:pt>
                <c:pt idx="15813">
                  <c:v>5.055185E-8</c:v>
                </c:pt>
                <c:pt idx="15814">
                  <c:v>5.0554979999999999E-8</c:v>
                </c:pt>
                <c:pt idx="15815">
                  <c:v>5.0558100000000001E-8</c:v>
                </c:pt>
                <c:pt idx="15816">
                  <c:v>5.0561229999999999E-8</c:v>
                </c:pt>
                <c:pt idx="15817">
                  <c:v>5.0564350000000001E-8</c:v>
                </c:pt>
                <c:pt idx="15818">
                  <c:v>5.056748E-8</c:v>
                </c:pt>
                <c:pt idx="15819">
                  <c:v>5.0570600000000002E-8</c:v>
                </c:pt>
                <c:pt idx="15820">
                  <c:v>5.057373E-8</c:v>
                </c:pt>
                <c:pt idx="15821">
                  <c:v>5.0576850000000002E-8</c:v>
                </c:pt>
                <c:pt idx="15822">
                  <c:v>5.0579980000000001E-8</c:v>
                </c:pt>
                <c:pt idx="15823">
                  <c:v>5.0583100000000002E-8</c:v>
                </c:pt>
                <c:pt idx="15824">
                  <c:v>5.0586230000000001E-8</c:v>
                </c:pt>
                <c:pt idx="15825">
                  <c:v>5.0589350000000003E-8</c:v>
                </c:pt>
                <c:pt idx="15826">
                  <c:v>5.0592480000000001E-8</c:v>
                </c:pt>
                <c:pt idx="15827">
                  <c:v>5.0595599999999997E-8</c:v>
                </c:pt>
                <c:pt idx="15828">
                  <c:v>5.0598730000000002E-8</c:v>
                </c:pt>
                <c:pt idx="15829">
                  <c:v>5.0601849999999997E-8</c:v>
                </c:pt>
                <c:pt idx="15830">
                  <c:v>5.0604980000000002E-8</c:v>
                </c:pt>
                <c:pt idx="15831">
                  <c:v>5.0608099999999998E-8</c:v>
                </c:pt>
                <c:pt idx="15832">
                  <c:v>5.0611230000000003E-8</c:v>
                </c:pt>
                <c:pt idx="15833">
                  <c:v>5.0614349999999998E-8</c:v>
                </c:pt>
                <c:pt idx="15834">
                  <c:v>5.0617479999999997E-8</c:v>
                </c:pt>
                <c:pt idx="15835">
                  <c:v>5.0620599999999999E-8</c:v>
                </c:pt>
                <c:pt idx="15836">
                  <c:v>5.0623729999999997E-8</c:v>
                </c:pt>
                <c:pt idx="15837">
                  <c:v>5.0626849999999999E-8</c:v>
                </c:pt>
                <c:pt idx="15838">
                  <c:v>5.0629979999999998E-8</c:v>
                </c:pt>
                <c:pt idx="15839">
                  <c:v>5.06331E-8</c:v>
                </c:pt>
                <c:pt idx="15840">
                  <c:v>5.0636229999999998E-8</c:v>
                </c:pt>
                <c:pt idx="15841">
                  <c:v>5.063935E-8</c:v>
                </c:pt>
                <c:pt idx="15842">
                  <c:v>5.0642479999999999E-8</c:v>
                </c:pt>
                <c:pt idx="15843">
                  <c:v>5.0645600000000001E-8</c:v>
                </c:pt>
                <c:pt idx="15844">
                  <c:v>5.0648729999999999E-8</c:v>
                </c:pt>
                <c:pt idx="15845">
                  <c:v>5.0651850000000001E-8</c:v>
                </c:pt>
                <c:pt idx="15846">
                  <c:v>5.065498E-8</c:v>
                </c:pt>
                <c:pt idx="15847">
                  <c:v>5.0658100000000001E-8</c:v>
                </c:pt>
                <c:pt idx="15848">
                  <c:v>5.066123E-8</c:v>
                </c:pt>
                <c:pt idx="15849">
                  <c:v>5.0664350000000002E-8</c:v>
                </c:pt>
                <c:pt idx="15850">
                  <c:v>5.066748E-8</c:v>
                </c:pt>
                <c:pt idx="15851">
                  <c:v>5.0670600000000002E-8</c:v>
                </c:pt>
                <c:pt idx="15852">
                  <c:v>5.0673730000000001E-8</c:v>
                </c:pt>
                <c:pt idx="15853">
                  <c:v>5.0676850000000003E-8</c:v>
                </c:pt>
                <c:pt idx="15854">
                  <c:v>5.0679980000000001E-8</c:v>
                </c:pt>
                <c:pt idx="15855">
                  <c:v>5.0683099999999997E-8</c:v>
                </c:pt>
                <c:pt idx="15856">
                  <c:v>5.0686230000000002E-8</c:v>
                </c:pt>
                <c:pt idx="15857">
                  <c:v>5.0689349999999997E-8</c:v>
                </c:pt>
                <c:pt idx="15858">
                  <c:v>5.0692480000000002E-8</c:v>
                </c:pt>
                <c:pt idx="15859">
                  <c:v>5.0695599999999998E-8</c:v>
                </c:pt>
                <c:pt idx="15860">
                  <c:v>5.0698730000000003E-8</c:v>
                </c:pt>
                <c:pt idx="15861">
                  <c:v>5.0701849999999998E-8</c:v>
                </c:pt>
                <c:pt idx="15862">
                  <c:v>5.0704980000000003E-8</c:v>
                </c:pt>
                <c:pt idx="15863">
                  <c:v>5.0708099999999999E-8</c:v>
                </c:pt>
                <c:pt idx="15864">
                  <c:v>5.0711229999999997E-8</c:v>
                </c:pt>
                <c:pt idx="15865">
                  <c:v>5.0714349999999999E-8</c:v>
                </c:pt>
                <c:pt idx="15866">
                  <c:v>5.0717479999999998E-8</c:v>
                </c:pt>
                <c:pt idx="15867">
                  <c:v>5.07206E-8</c:v>
                </c:pt>
                <c:pt idx="15868">
                  <c:v>5.0723729999999998E-8</c:v>
                </c:pt>
                <c:pt idx="15869">
                  <c:v>5.072685E-8</c:v>
                </c:pt>
                <c:pt idx="15870">
                  <c:v>5.0729979999999999E-8</c:v>
                </c:pt>
                <c:pt idx="15871">
                  <c:v>5.0733100000000001E-8</c:v>
                </c:pt>
                <c:pt idx="15872">
                  <c:v>5.0736229999999999E-8</c:v>
                </c:pt>
                <c:pt idx="15873">
                  <c:v>5.0739350000000001E-8</c:v>
                </c:pt>
                <c:pt idx="15874">
                  <c:v>5.0742479999999999E-8</c:v>
                </c:pt>
                <c:pt idx="15875">
                  <c:v>5.0745600000000001E-8</c:v>
                </c:pt>
                <c:pt idx="15876">
                  <c:v>5.074873E-8</c:v>
                </c:pt>
                <c:pt idx="15877">
                  <c:v>5.0751850000000002E-8</c:v>
                </c:pt>
                <c:pt idx="15878">
                  <c:v>5.075498E-8</c:v>
                </c:pt>
                <c:pt idx="15879">
                  <c:v>5.0758100000000002E-8</c:v>
                </c:pt>
                <c:pt idx="15880">
                  <c:v>5.0761230000000001E-8</c:v>
                </c:pt>
                <c:pt idx="15881">
                  <c:v>5.0764350000000003E-8</c:v>
                </c:pt>
                <c:pt idx="15882">
                  <c:v>5.0767480000000001E-8</c:v>
                </c:pt>
                <c:pt idx="15883">
                  <c:v>5.0770599999999997E-8</c:v>
                </c:pt>
                <c:pt idx="15884">
                  <c:v>5.0773730000000002E-8</c:v>
                </c:pt>
                <c:pt idx="15885">
                  <c:v>5.0776849999999997E-8</c:v>
                </c:pt>
                <c:pt idx="15886">
                  <c:v>5.0779980000000002E-8</c:v>
                </c:pt>
                <c:pt idx="15887">
                  <c:v>5.0783099999999998E-8</c:v>
                </c:pt>
                <c:pt idx="15888">
                  <c:v>5.0786230000000003E-8</c:v>
                </c:pt>
                <c:pt idx="15889">
                  <c:v>5.0789349999999998E-8</c:v>
                </c:pt>
                <c:pt idx="15890">
                  <c:v>5.0792480000000003E-8</c:v>
                </c:pt>
                <c:pt idx="15891">
                  <c:v>5.0795599999999999E-8</c:v>
                </c:pt>
                <c:pt idx="15892">
                  <c:v>5.0798729999999997E-8</c:v>
                </c:pt>
                <c:pt idx="15893">
                  <c:v>5.0801849999999999E-8</c:v>
                </c:pt>
                <c:pt idx="15894">
                  <c:v>5.0804979999999998E-8</c:v>
                </c:pt>
                <c:pt idx="15895">
                  <c:v>5.08081E-8</c:v>
                </c:pt>
                <c:pt idx="15896">
                  <c:v>5.0811229999999998E-8</c:v>
                </c:pt>
                <c:pt idx="15897">
                  <c:v>5.081435E-8</c:v>
                </c:pt>
                <c:pt idx="15898">
                  <c:v>5.0817479999999999E-8</c:v>
                </c:pt>
                <c:pt idx="15899">
                  <c:v>5.08206E-8</c:v>
                </c:pt>
                <c:pt idx="15900">
                  <c:v>5.0823729999999999E-8</c:v>
                </c:pt>
                <c:pt idx="15901">
                  <c:v>5.0826850000000001E-8</c:v>
                </c:pt>
                <c:pt idx="15902">
                  <c:v>5.0829979999999999E-8</c:v>
                </c:pt>
                <c:pt idx="15903">
                  <c:v>5.0833100000000001E-8</c:v>
                </c:pt>
                <c:pt idx="15904">
                  <c:v>5.083623E-8</c:v>
                </c:pt>
                <c:pt idx="15905">
                  <c:v>5.0839350000000002E-8</c:v>
                </c:pt>
                <c:pt idx="15906">
                  <c:v>5.084248E-8</c:v>
                </c:pt>
                <c:pt idx="15907">
                  <c:v>5.0845600000000002E-8</c:v>
                </c:pt>
                <c:pt idx="15908">
                  <c:v>5.0848730000000001E-8</c:v>
                </c:pt>
                <c:pt idx="15909">
                  <c:v>5.0851850000000003E-8</c:v>
                </c:pt>
                <c:pt idx="15910">
                  <c:v>5.0854980000000001E-8</c:v>
                </c:pt>
                <c:pt idx="15911">
                  <c:v>5.0858100000000003E-8</c:v>
                </c:pt>
                <c:pt idx="15912">
                  <c:v>5.0861230000000002E-8</c:v>
                </c:pt>
                <c:pt idx="15913">
                  <c:v>5.0864349999999997E-8</c:v>
                </c:pt>
                <c:pt idx="15914">
                  <c:v>5.0867480000000002E-8</c:v>
                </c:pt>
                <c:pt idx="15915">
                  <c:v>5.0870599999999998E-8</c:v>
                </c:pt>
                <c:pt idx="15916">
                  <c:v>5.0873730000000003E-8</c:v>
                </c:pt>
                <c:pt idx="15917">
                  <c:v>5.0876849999999998E-8</c:v>
                </c:pt>
                <c:pt idx="15918">
                  <c:v>5.0879980000000003E-8</c:v>
                </c:pt>
                <c:pt idx="15919">
                  <c:v>5.0883099999999999E-8</c:v>
                </c:pt>
                <c:pt idx="15920">
                  <c:v>5.0886229999999997E-8</c:v>
                </c:pt>
                <c:pt idx="15921">
                  <c:v>5.0889349999999999E-8</c:v>
                </c:pt>
                <c:pt idx="15922">
                  <c:v>5.0892479999999998E-8</c:v>
                </c:pt>
                <c:pt idx="15923">
                  <c:v>5.0895599999999999E-8</c:v>
                </c:pt>
                <c:pt idx="15924">
                  <c:v>5.0898729999999998E-8</c:v>
                </c:pt>
                <c:pt idx="15925">
                  <c:v>5.090185E-8</c:v>
                </c:pt>
                <c:pt idx="15926">
                  <c:v>5.0904979999999998E-8</c:v>
                </c:pt>
                <c:pt idx="15927">
                  <c:v>5.09081E-8</c:v>
                </c:pt>
                <c:pt idx="15928">
                  <c:v>5.0911229999999999E-8</c:v>
                </c:pt>
                <c:pt idx="15929">
                  <c:v>5.0914350000000001E-8</c:v>
                </c:pt>
                <c:pt idx="15930">
                  <c:v>5.0917479999999999E-8</c:v>
                </c:pt>
                <c:pt idx="15931">
                  <c:v>5.0920600000000001E-8</c:v>
                </c:pt>
                <c:pt idx="15932">
                  <c:v>5.092373E-8</c:v>
                </c:pt>
                <c:pt idx="15933">
                  <c:v>5.0926850000000002E-8</c:v>
                </c:pt>
                <c:pt idx="15934">
                  <c:v>5.092998E-8</c:v>
                </c:pt>
                <c:pt idx="15935">
                  <c:v>5.0933100000000002E-8</c:v>
                </c:pt>
                <c:pt idx="15936">
                  <c:v>5.0936230000000001E-8</c:v>
                </c:pt>
                <c:pt idx="15937">
                  <c:v>5.0939350000000003E-8</c:v>
                </c:pt>
                <c:pt idx="15938">
                  <c:v>5.0942480000000001E-8</c:v>
                </c:pt>
                <c:pt idx="15939">
                  <c:v>5.0945600000000003E-8</c:v>
                </c:pt>
                <c:pt idx="15940">
                  <c:v>5.0948730000000002E-8</c:v>
                </c:pt>
                <c:pt idx="15941">
                  <c:v>5.0951849999999997E-8</c:v>
                </c:pt>
                <c:pt idx="15942">
                  <c:v>5.0954980000000002E-8</c:v>
                </c:pt>
                <c:pt idx="15943">
                  <c:v>5.0958099999999998E-8</c:v>
                </c:pt>
                <c:pt idx="15944">
                  <c:v>5.0961230000000003E-8</c:v>
                </c:pt>
                <c:pt idx="15945">
                  <c:v>5.0964349999999998E-8</c:v>
                </c:pt>
                <c:pt idx="15946">
                  <c:v>5.0967480000000003E-8</c:v>
                </c:pt>
                <c:pt idx="15947">
                  <c:v>5.0970599999999999E-8</c:v>
                </c:pt>
                <c:pt idx="15948">
                  <c:v>5.0973729999999997E-8</c:v>
                </c:pt>
                <c:pt idx="15949">
                  <c:v>5.0976849999999999E-8</c:v>
                </c:pt>
                <c:pt idx="15950">
                  <c:v>5.0979979999999997E-8</c:v>
                </c:pt>
                <c:pt idx="15951">
                  <c:v>5.0983099999999999E-8</c:v>
                </c:pt>
                <c:pt idx="15952">
                  <c:v>5.0986229999999998E-8</c:v>
                </c:pt>
                <c:pt idx="15953">
                  <c:v>5.098935E-8</c:v>
                </c:pt>
                <c:pt idx="15954">
                  <c:v>5.0992479999999998E-8</c:v>
                </c:pt>
                <c:pt idx="15955">
                  <c:v>5.09956E-8</c:v>
                </c:pt>
                <c:pt idx="15956">
                  <c:v>5.0998729999999999E-8</c:v>
                </c:pt>
                <c:pt idx="15957">
                  <c:v>5.1001850000000001E-8</c:v>
                </c:pt>
                <c:pt idx="15958">
                  <c:v>5.1004979999999999E-8</c:v>
                </c:pt>
                <c:pt idx="15959">
                  <c:v>5.1008100000000001E-8</c:v>
                </c:pt>
                <c:pt idx="15960">
                  <c:v>5.101123E-8</c:v>
                </c:pt>
                <c:pt idx="15961">
                  <c:v>5.1014350000000002E-8</c:v>
                </c:pt>
                <c:pt idx="15962">
                  <c:v>5.101748E-8</c:v>
                </c:pt>
                <c:pt idx="15963">
                  <c:v>5.1020600000000002E-8</c:v>
                </c:pt>
                <c:pt idx="15964">
                  <c:v>5.1023730000000001E-8</c:v>
                </c:pt>
                <c:pt idx="15965">
                  <c:v>5.1026850000000003E-8</c:v>
                </c:pt>
                <c:pt idx="15966">
                  <c:v>5.1029980000000001E-8</c:v>
                </c:pt>
                <c:pt idx="15967">
                  <c:v>5.1033100000000003E-8</c:v>
                </c:pt>
                <c:pt idx="15968">
                  <c:v>5.1036230000000002E-8</c:v>
                </c:pt>
                <c:pt idx="15969">
                  <c:v>5.1039349999999997E-8</c:v>
                </c:pt>
                <c:pt idx="15970">
                  <c:v>5.1042480000000002E-8</c:v>
                </c:pt>
                <c:pt idx="15971">
                  <c:v>5.1045599999999998E-8</c:v>
                </c:pt>
                <c:pt idx="15972">
                  <c:v>5.1048730000000003E-8</c:v>
                </c:pt>
                <c:pt idx="15973">
                  <c:v>5.1051849999999998E-8</c:v>
                </c:pt>
                <c:pt idx="15974">
                  <c:v>5.1054980000000003E-8</c:v>
                </c:pt>
                <c:pt idx="15975">
                  <c:v>5.1058099999999998E-8</c:v>
                </c:pt>
                <c:pt idx="15976">
                  <c:v>5.1061229999999997E-8</c:v>
                </c:pt>
                <c:pt idx="15977">
                  <c:v>5.1064349999999999E-8</c:v>
                </c:pt>
                <c:pt idx="15978">
                  <c:v>5.1067479999999997E-8</c:v>
                </c:pt>
                <c:pt idx="15979">
                  <c:v>5.1070599999999999E-8</c:v>
                </c:pt>
                <c:pt idx="15980">
                  <c:v>5.1073729999999998E-8</c:v>
                </c:pt>
                <c:pt idx="15981">
                  <c:v>5.107685E-8</c:v>
                </c:pt>
                <c:pt idx="15982">
                  <c:v>5.1079979999999998E-8</c:v>
                </c:pt>
                <c:pt idx="15983">
                  <c:v>5.10831E-8</c:v>
                </c:pt>
                <c:pt idx="15984">
                  <c:v>5.1086229999999999E-8</c:v>
                </c:pt>
              </c:numCache>
            </c:numRef>
          </c:xVal>
          <c:yVal>
            <c:numRef>
              <c:f>waveform00001!$B$1:$B$15985</c:f>
              <c:numCache>
                <c:formatCode>0.00E+00</c:formatCode>
                <c:ptCount val="15985"/>
                <c:pt idx="0">
                  <c:v>-1.139E-3</c:v>
                </c:pt>
                <c:pt idx="1">
                  <c:v>-1.16E-3</c:v>
                </c:pt>
                <c:pt idx="2">
                  <c:v>-1.17E-3</c:v>
                </c:pt>
                <c:pt idx="3">
                  <c:v>-1.17E-3</c:v>
                </c:pt>
                <c:pt idx="4">
                  <c:v>-1.181E-3</c:v>
                </c:pt>
                <c:pt idx="5">
                  <c:v>-1.139E-3</c:v>
                </c:pt>
                <c:pt idx="6">
                  <c:v>-1.0970000000000001E-3</c:v>
                </c:pt>
                <c:pt idx="7">
                  <c:v>-1.054E-3</c:v>
                </c:pt>
                <c:pt idx="8">
                  <c:v>-9.9099999999999991E-4</c:v>
                </c:pt>
                <c:pt idx="9">
                  <c:v>-9.0700000000000004E-4</c:v>
                </c:pt>
                <c:pt idx="10">
                  <c:v>-8.12E-4</c:v>
                </c:pt>
                <c:pt idx="11">
                  <c:v>-7.0699999999999995E-4</c:v>
                </c:pt>
                <c:pt idx="12">
                  <c:v>-6.0099999999999997E-4</c:v>
                </c:pt>
                <c:pt idx="13">
                  <c:v>-5.0600000000000005E-4</c:v>
                </c:pt>
                <c:pt idx="14">
                  <c:v>-3.59E-4</c:v>
                </c:pt>
                <c:pt idx="15">
                  <c:v>-2.43E-4</c:v>
                </c:pt>
                <c:pt idx="16">
                  <c:v>-7.3999999999999996E-5</c:v>
                </c:pt>
                <c:pt idx="17">
                  <c:v>5.1999999999999997E-5</c:v>
                </c:pt>
                <c:pt idx="18">
                  <c:v>1.5699999999999999E-4</c:v>
                </c:pt>
                <c:pt idx="19">
                  <c:v>2.9399999999999999E-4</c:v>
                </c:pt>
                <c:pt idx="20">
                  <c:v>3.8900000000000002E-4</c:v>
                </c:pt>
                <c:pt idx="21">
                  <c:v>4.95E-4</c:v>
                </c:pt>
                <c:pt idx="22">
                  <c:v>5.9000000000000003E-4</c:v>
                </c:pt>
                <c:pt idx="23">
                  <c:v>6.6299999999999996E-4</c:v>
                </c:pt>
                <c:pt idx="24">
                  <c:v>6.9499999999999998E-4</c:v>
                </c:pt>
                <c:pt idx="25">
                  <c:v>7.6900000000000004E-4</c:v>
                </c:pt>
                <c:pt idx="26">
                  <c:v>7.7899999999999996E-4</c:v>
                </c:pt>
                <c:pt idx="27">
                  <c:v>7.6900000000000004E-4</c:v>
                </c:pt>
                <c:pt idx="28">
                  <c:v>7.5799999999999999E-4</c:v>
                </c:pt>
                <c:pt idx="29">
                  <c:v>7.1599999999999995E-4</c:v>
                </c:pt>
                <c:pt idx="30">
                  <c:v>6.7400000000000001E-4</c:v>
                </c:pt>
                <c:pt idx="31">
                  <c:v>5.7899999999999998E-4</c:v>
                </c:pt>
                <c:pt idx="32">
                  <c:v>5.0500000000000002E-4</c:v>
                </c:pt>
                <c:pt idx="33">
                  <c:v>4.0000000000000002E-4</c:v>
                </c:pt>
                <c:pt idx="34">
                  <c:v>2.8400000000000002E-4</c:v>
                </c:pt>
                <c:pt idx="35">
                  <c:v>1.47E-4</c:v>
                </c:pt>
                <c:pt idx="36">
                  <c:v>2.0000000000000002E-5</c:v>
                </c:pt>
                <c:pt idx="37">
                  <c:v>-1.17E-4</c:v>
                </c:pt>
                <c:pt idx="38">
                  <c:v>-2.6400000000000002E-4</c:v>
                </c:pt>
                <c:pt idx="39">
                  <c:v>-4.1199999999999999E-4</c:v>
                </c:pt>
                <c:pt idx="40">
                  <c:v>-5.6999999999999998E-4</c:v>
                </c:pt>
                <c:pt idx="41">
                  <c:v>-6.8599999999999998E-4</c:v>
                </c:pt>
                <c:pt idx="42">
                  <c:v>-8.2299999999999995E-4</c:v>
                </c:pt>
                <c:pt idx="43">
                  <c:v>-9.6000000000000002E-4</c:v>
                </c:pt>
                <c:pt idx="44">
                  <c:v>-1.065E-3</c:v>
                </c:pt>
                <c:pt idx="45">
                  <c:v>-1.17E-3</c:v>
                </c:pt>
                <c:pt idx="46">
                  <c:v>-1.276E-3</c:v>
                </c:pt>
                <c:pt idx="47">
                  <c:v>-1.3389999999999999E-3</c:v>
                </c:pt>
                <c:pt idx="48">
                  <c:v>-1.392E-3</c:v>
                </c:pt>
                <c:pt idx="49">
                  <c:v>-1.4339999999999999E-3</c:v>
                </c:pt>
                <c:pt idx="50">
                  <c:v>-1.487E-3</c:v>
                </c:pt>
                <c:pt idx="51">
                  <c:v>-1.4970000000000001E-3</c:v>
                </c:pt>
                <c:pt idx="52">
                  <c:v>-1.518E-3</c:v>
                </c:pt>
                <c:pt idx="53">
                  <c:v>-1.508E-3</c:v>
                </c:pt>
                <c:pt idx="54">
                  <c:v>-1.4970000000000001E-3</c:v>
                </c:pt>
                <c:pt idx="55">
                  <c:v>-1.4549999999999999E-3</c:v>
                </c:pt>
                <c:pt idx="56">
                  <c:v>-1.444E-3</c:v>
                </c:pt>
                <c:pt idx="57">
                  <c:v>-1.392E-3</c:v>
                </c:pt>
                <c:pt idx="58">
                  <c:v>-1.3389999999999999E-3</c:v>
                </c:pt>
                <c:pt idx="59">
                  <c:v>-1.286E-3</c:v>
                </c:pt>
                <c:pt idx="60">
                  <c:v>-1.2440000000000001E-3</c:v>
                </c:pt>
                <c:pt idx="61">
                  <c:v>-1.2019999999999999E-3</c:v>
                </c:pt>
                <c:pt idx="62">
                  <c:v>-1.1490000000000001E-3</c:v>
                </c:pt>
                <c:pt idx="63">
                  <c:v>-1.0970000000000001E-3</c:v>
                </c:pt>
                <c:pt idx="64">
                  <c:v>-1.044E-3</c:v>
                </c:pt>
                <c:pt idx="65">
                  <c:v>-1.0120000000000001E-3</c:v>
                </c:pt>
                <c:pt idx="66">
                  <c:v>-9.810000000000001E-4</c:v>
                </c:pt>
                <c:pt idx="67">
                  <c:v>-9.4899999999999997E-4</c:v>
                </c:pt>
                <c:pt idx="68">
                  <c:v>-9.0700000000000004E-4</c:v>
                </c:pt>
                <c:pt idx="69">
                  <c:v>-8.6499999999999999E-4</c:v>
                </c:pt>
                <c:pt idx="70">
                  <c:v>-8.5400000000000005E-4</c:v>
                </c:pt>
                <c:pt idx="71">
                  <c:v>-8.2299999999999995E-4</c:v>
                </c:pt>
                <c:pt idx="72">
                  <c:v>-7.9100000000000004E-4</c:v>
                </c:pt>
                <c:pt idx="73">
                  <c:v>-7.7999999999999999E-4</c:v>
                </c:pt>
                <c:pt idx="74">
                  <c:v>-7.6999999999999996E-4</c:v>
                </c:pt>
                <c:pt idx="75">
                  <c:v>-7.3800000000000005E-4</c:v>
                </c:pt>
                <c:pt idx="76">
                  <c:v>-7.0699999999999995E-4</c:v>
                </c:pt>
                <c:pt idx="77">
                  <c:v>-6.7500000000000004E-4</c:v>
                </c:pt>
                <c:pt idx="78">
                  <c:v>-6.5399999999999996E-4</c:v>
                </c:pt>
                <c:pt idx="79">
                  <c:v>-5.9100000000000005E-4</c:v>
                </c:pt>
                <c:pt idx="80">
                  <c:v>-5.4900000000000001E-4</c:v>
                </c:pt>
                <c:pt idx="81">
                  <c:v>-4.9600000000000002E-4</c:v>
                </c:pt>
                <c:pt idx="82">
                  <c:v>-4.1199999999999999E-4</c:v>
                </c:pt>
                <c:pt idx="83">
                  <c:v>-3.2699999999999998E-4</c:v>
                </c:pt>
                <c:pt idx="84">
                  <c:v>-2.5399999999999999E-4</c:v>
                </c:pt>
                <c:pt idx="85">
                  <c:v>-1.8000000000000001E-4</c:v>
                </c:pt>
                <c:pt idx="86">
                  <c:v>-7.3999999999999996E-5</c:v>
                </c:pt>
                <c:pt idx="87">
                  <c:v>3.1000000000000001E-5</c:v>
                </c:pt>
                <c:pt idx="88">
                  <c:v>1.26E-4</c:v>
                </c:pt>
                <c:pt idx="89">
                  <c:v>2.42E-4</c:v>
                </c:pt>
                <c:pt idx="90">
                  <c:v>3.3700000000000001E-4</c:v>
                </c:pt>
                <c:pt idx="91">
                  <c:v>4.4200000000000001E-4</c:v>
                </c:pt>
                <c:pt idx="92">
                  <c:v>5.4699999999999996E-4</c:v>
                </c:pt>
                <c:pt idx="93">
                  <c:v>6.5300000000000004E-4</c:v>
                </c:pt>
                <c:pt idx="94">
                  <c:v>7.4799999999999997E-4</c:v>
                </c:pt>
                <c:pt idx="95">
                  <c:v>8.2100000000000001E-4</c:v>
                </c:pt>
                <c:pt idx="96">
                  <c:v>8.8500000000000004E-4</c:v>
                </c:pt>
                <c:pt idx="97">
                  <c:v>9.5799999999999998E-4</c:v>
                </c:pt>
                <c:pt idx="98">
                  <c:v>1.0219999999999999E-3</c:v>
                </c:pt>
                <c:pt idx="99">
                  <c:v>1.0430000000000001E-3</c:v>
                </c:pt>
                <c:pt idx="100">
                  <c:v>1.085E-3</c:v>
                </c:pt>
                <c:pt idx="101">
                  <c:v>1.106E-3</c:v>
                </c:pt>
                <c:pt idx="102">
                  <c:v>1.085E-3</c:v>
                </c:pt>
                <c:pt idx="103">
                  <c:v>1.0640000000000001E-3</c:v>
                </c:pt>
                <c:pt idx="104">
                  <c:v>1.0319999999999999E-3</c:v>
                </c:pt>
                <c:pt idx="105">
                  <c:v>9.8999999999999999E-4</c:v>
                </c:pt>
                <c:pt idx="106">
                  <c:v>9.4799999999999995E-4</c:v>
                </c:pt>
                <c:pt idx="107">
                  <c:v>8.6399999999999997E-4</c:v>
                </c:pt>
                <c:pt idx="108">
                  <c:v>7.7899999999999996E-4</c:v>
                </c:pt>
                <c:pt idx="109">
                  <c:v>6.6299999999999996E-4</c:v>
                </c:pt>
                <c:pt idx="110">
                  <c:v>5.7899999999999998E-4</c:v>
                </c:pt>
                <c:pt idx="111">
                  <c:v>4.6299999999999998E-4</c:v>
                </c:pt>
                <c:pt idx="112">
                  <c:v>3.4699999999999998E-4</c:v>
                </c:pt>
                <c:pt idx="113">
                  <c:v>2.0000000000000001E-4</c:v>
                </c:pt>
                <c:pt idx="114">
                  <c:v>6.3E-5</c:v>
                </c:pt>
                <c:pt idx="115">
                  <c:v>-5.3000000000000001E-5</c:v>
                </c:pt>
                <c:pt idx="116">
                  <c:v>-1.8000000000000001E-4</c:v>
                </c:pt>
                <c:pt idx="117">
                  <c:v>-3.0600000000000001E-4</c:v>
                </c:pt>
                <c:pt idx="118">
                  <c:v>-4.3300000000000001E-4</c:v>
                </c:pt>
                <c:pt idx="119">
                  <c:v>-5.5900000000000004E-4</c:v>
                </c:pt>
                <c:pt idx="120">
                  <c:v>-6.5399999999999996E-4</c:v>
                </c:pt>
                <c:pt idx="121">
                  <c:v>-7.4899999999999999E-4</c:v>
                </c:pt>
                <c:pt idx="122">
                  <c:v>-8.5400000000000005E-4</c:v>
                </c:pt>
                <c:pt idx="123">
                  <c:v>-9.4899999999999997E-4</c:v>
                </c:pt>
                <c:pt idx="124">
                  <c:v>-1.044E-3</c:v>
                </c:pt>
                <c:pt idx="125">
                  <c:v>-1.1069999999999999E-3</c:v>
                </c:pt>
                <c:pt idx="126">
                  <c:v>-1.16E-3</c:v>
                </c:pt>
                <c:pt idx="127">
                  <c:v>-1.2340000000000001E-3</c:v>
                </c:pt>
                <c:pt idx="128">
                  <c:v>-1.286E-3</c:v>
                </c:pt>
                <c:pt idx="129">
                  <c:v>-1.328E-3</c:v>
                </c:pt>
                <c:pt idx="130">
                  <c:v>-1.3500000000000001E-3</c:v>
                </c:pt>
                <c:pt idx="131">
                  <c:v>-1.3500000000000001E-3</c:v>
                </c:pt>
                <c:pt idx="132">
                  <c:v>-1.371E-3</c:v>
                </c:pt>
                <c:pt idx="133">
                  <c:v>-1.371E-3</c:v>
                </c:pt>
                <c:pt idx="134">
                  <c:v>-1.3600000000000001E-3</c:v>
                </c:pt>
                <c:pt idx="135">
                  <c:v>-1.3600000000000001E-3</c:v>
                </c:pt>
                <c:pt idx="136">
                  <c:v>-1.3500000000000001E-3</c:v>
                </c:pt>
                <c:pt idx="137">
                  <c:v>-1.328E-3</c:v>
                </c:pt>
                <c:pt idx="138">
                  <c:v>-1.307E-3</c:v>
                </c:pt>
                <c:pt idx="139">
                  <c:v>-1.2650000000000001E-3</c:v>
                </c:pt>
                <c:pt idx="140">
                  <c:v>-1.2340000000000001E-3</c:v>
                </c:pt>
                <c:pt idx="141">
                  <c:v>-1.181E-3</c:v>
                </c:pt>
                <c:pt idx="142">
                  <c:v>-1.139E-3</c:v>
                </c:pt>
                <c:pt idx="143">
                  <c:v>-1.0859999999999999E-3</c:v>
                </c:pt>
                <c:pt idx="144">
                  <c:v>-1.044E-3</c:v>
                </c:pt>
                <c:pt idx="145">
                  <c:v>-9.9099999999999991E-4</c:v>
                </c:pt>
                <c:pt idx="146">
                  <c:v>-9.3899999999999995E-4</c:v>
                </c:pt>
                <c:pt idx="147">
                  <c:v>-8.5400000000000005E-4</c:v>
                </c:pt>
                <c:pt idx="148">
                  <c:v>-8.0199999999999998E-4</c:v>
                </c:pt>
                <c:pt idx="149">
                  <c:v>-7.3800000000000005E-4</c:v>
                </c:pt>
                <c:pt idx="150">
                  <c:v>-6.4300000000000002E-4</c:v>
                </c:pt>
                <c:pt idx="151">
                  <c:v>-5.6999999999999998E-4</c:v>
                </c:pt>
                <c:pt idx="152">
                  <c:v>-5.2800000000000004E-4</c:v>
                </c:pt>
                <c:pt idx="153">
                  <c:v>-4.2200000000000001E-4</c:v>
                </c:pt>
                <c:pt idx="154">
                  <c:v>-3.6900000000000002E-4</c:v>
                </c:pt>
                <c:pt idx="155">
                  <c:v>-3.0600000000000001E-4</c:v>
                </c:pt>
                <c:pt idx="156">
                  <c:v>-2.22E-4</c:v>
                </c:pt>
                <c:pt idx="157">
                  <c:v>-1.4799999999999999E-4</c:v>
                </c:pt>
                <c:pt idx="158">
                  <c:v>-9.5000000000000005E-5</c:v>
                </c:pt>
                <c:pt idx="159">
                  <c:v>-3.1999999999999999E-5</c:v>
                </c:pt>
                <c:pt idx="160">
                  <c:v>3.1000000000000001E-5</c:v>
                </c:pt>
                <c:pt idx="161">
                  <c:v>9.3999999999999994E-5</c:v>
                </c:pt>
                <c:pt idx="162">
                  <c:v>1.47E-4</c:v>
                </c:pt>
                <c:pt idx="163">
                  <c:v>1.8900000000000001E-4</c:v>
                </c:pt>
                <c:pt idx="164">
                  <c:v>2.31E-4</c:v>
                </c:pt>
                <c:pt idx="165">
                  <c:v>2.52E-4</c:v>
                </c:pt>
                <c:pt idx="166">
                  <c:v>2.7300000000000002E-4</c:v>
                </c:pt>
                <c:pt idx="167">
                  <c:v>2.8400000000000002E-4</c:v>
                </c:pt>
                <c:pt idx="168">
                  <c:v>2.9399999999999999E-4</c:v>
                </c:pt>
                <c:pt idx="169">
                  <c:v>2.8400000000000002E-4</c:v>
                </c:pt>
                <c:pt idx="170">
                  <c:v>2.8400000000000002E-4</c:v>
                </c:pt>
                <c:pt idx="171">
                  <c:v>2.7300000000000002E-4</c:v>
                </c:pt>
                <c:pt idx="172">
                  <c:v>2.31E-4</c:v>
                </c:pt>
                <c:pt idx="173">
                  <c:v>2.1000000000000001E-4</c:v>
                </c:pt>
                <c:pt idx="174">
                  <c:v>1.7899999999999999E-4</c:v>
                </c:pt>
                <c:pt idx="175">
                  <c:v>1.36E-4</c:v>
                </c:pt>
                <c:pt idx="176">
                  <c:v>8.3999999999999995E-5</c:v>
                </c:pt>
                <c:pt idx="177">
                  <c:v>-9.9999999999999995E-7</c:v>
                </c:pt>
                <c:pt idx="178">
                  <c:v>-4.3000000000000002E-5</c:v>
                </c:pt>
                <c:pt idx="179">
                  <c:v>-1.17E-4</c:v>
                </c:pt>
                <c:pt idx="180">
                  <c:v>-1.8000000000000001E-4</c:v>
                </c:pt>
                <c:pt idx="181">
                  <c:v>-2.32E-4</c:v>
                </c:pt>
                <c:pt idx="182">
                  <c:v>-3.2699999999999998E-4</c:v>
                </c:pt>
                <c:pt idx="183">
                  <c:v>-3.9100000000000002E-4</c:v>
                </c:pt>
                <c:pt idx="184">
                  <c:v>-4.64E-4</c:v>
                </c:pt>
                <c:pt idx="185">
                  <c:v>-5.2800000000000004E-4</c:v>
                </c:pt>
                <c:pt idx="186">
                  <c:v>-6.2200000000000005E-4</c:v>
                </c:pt>
                <c:pt idx="187">
                  <c:v>-6.96E-4</c:v>
                </c:pt>
                <c:pt idx="188">
                  <c:v>-7.5900000000000002E-4</c:v>
                </c:pt>
                <c:pt idx="189">
                  <c:v>-8.4400000000000002E-4</c:v>
                </c:pt>
                <c:pt idx="190">
                  <c:v>-8.9599999999999999E-4</c:v>
                </c:pt>
                <c:pt idx="191">
                  <c:v>-9.4899999999999997E-4</c:v>
                </c:pt>
                <c:pt idx="192">
                  <c:v>-1.023E-3</c:v>
                </c:pt>
                <c:pt idx="193">
                  <c:v>-1.0859999999999999E-3</c:v>
                </c:pt>
                <c:pt idx="194">
                  <c:v>-1.1280000000000001E-3</c:v>
                </c:pt>
                <c:pt idx="195">
                  <c:v>-1.1490000000000001E-3</c:v>
                </c:pt>
                <c:pt idx="196">
                  <c:v>-1.2019999999999999E-3</c:v>
                </c:pt>
                <c:pt idx="197">
                  <c:v>-1.2340000000000001E-3</c:v>
                </c:pt>
                <c:pt idx="198">
                  <c:v>-1.2440000000000001E-3</c:v>
                </c:pt>
                <c:pt idx="199">
                  <c:v>-1.255E-3</c:v>
                </c:pt>
                <c:pt idx="200">
                  <c:v>-1.286E-3</c:v>
                </c:pt>
                <c:pt idx="201">
                  <c:v>-1.286E-3</c:v>
                </c:pt>
                <c:pt idx="202">
                  <c:v>-1.2650000000000001E-3</c:v>
                </c:pt>
                <c:pt idx="203">
                  <c:v>-1.255E-3</c:v>
                </c:pt>
                <c:pt idx="204">
                  <c:v>-1.2650000000000001E-3</c:v>
                </c:pt>
                <c:pt idx="205">
                  <c:v>-1.2130000000000001E-3</c:v>
                </c:pt>
                <c:pt idx="206">
                  <c:v>-1.181E-3</c:v>
                </c:pt>
                <c:pt idx="207">
                  <c:v>-1.1280000000000001E-3</c:v>
                </c:pt>
                <c:pt idx="208">
                  <c:v>-1.0859999999999999E-3</c:v>
                </c:pt>
                <c:pt idx="209">
                  <c:v>-1.023E-3</c:v>
                </c:pt>
                <c:pt idx="210">
                  <c:v>-9.6000000000000002E-4</c:v>
                </c:pt>
                <c:pt idx="211">
                  <c:v>-8.8599999999999996E-4</c:v>
                </c:pt>
                <c:pt idx="212">
                  <c:v>-8.12E-4</c:v>
                </c:pt>
                <c:pt idx="213">
                  <c:v>-7.1699999999999997E-4</c:v>
                </c:pt>
                <c:pt idx="214">
                  <c:v>-6.3299999999999999E-4</c:v>
                </c:pt>
                <c:pt idx="215">
                  <c:v>-5.2800000000000004E-4</c:v>
                </c:pt>
                <c:pt idx="216">
                  <c:v>-4.4299999999999998E-4</c:v>
                </c:pt>
                <c:pt idx="217">
                  <c:v>-3.48E-4</c:v>
                </c:pt>
                <c:pt idx="218">
                  <c:v>-2.43E-4</c:v>
                </c:pt>
                <c:pt idx="219">
                  <c:v>-1.4799999999999999E-4</c:v>
                </c:pt>
                <c:pt idx="220">
                  <c:v>-4.3000000000000002E-5</c:v>
                </c:pt>
                <c:pt idx="221">
                  <c:v>4.1999999999999998E-5</c:v>
                </c:pt>
                <c:pt idx="222">
                  <c:v>1.36E-4</c:v>
                </c:pt>
                <c:pt idx="223">
                  <c:v>2.2100000000000001E-4</c:v>
                </c:pt>
                <c:pt idx="224">
                  <c:v>2.8400000000000002E-4</c:v>
                </c:pt>
                <c:pt idx="225">
                  <c:v>3.68E-4</c:v>
                </c:pt>
                <c:pt idx="226">
                  <c:v>4.0000000000000002E-4</c:v>
                </c:pt>
                <c:pt idx="227">
                  <c:v>4.4200000000000001E-4</c:v>
                </c:pt>
                <c:pt idx="228">
                  <c:v>4.7399999999999997E-4</c:v>
                </c:pt>
                <c:pt idx="229">
                  <c:v>4.7399999999999997E-4</c:v>
                </c:pt>
                <c:pt idx="230">
                  <c:v>4.84E-4</c:v>
                </c:pt>
                <c:pt idx="231">
                  <c:v>4.5300000000000001E-4</c:v>
                </c:pt>
                <c:pt idx="232">
                  <c:v>4.0000000000000002E-4</c:v>
                </c:pt>
                <c:pt idx="233">
                  <c:v>3.68E-4</c:v>
                </c:pt>
                <c:pt idx="234">
                  <c:v>3.1599999999999998E-4</c:v>
                </c:pt>
                <c:pt idx="235">
                  <c:v>2.1000000000000001E-4</c:v>
                </c:pt>
                <c:pt idx="236">
                  <c:v>1.15E-4</c:v>
                </c:pt>
                <c:pt idx="237">
                  <c:v>1.0000000000000001E-5</c:v>
                </c:pt>
                <c:pt idx="238">
                  <c:v>-9.5000000000000005E-5</c:v>
                </c:pt>
                <c:pt idx="239">
                  <c:v>-2.32E-4</c:v>
                </c:pt>
                <c:pt idx="240">
                  <c:v>-3.8000000000000002E-4</c:v>
                </c:pt>
                <c:pt idx="241">
                  <c:v>-5.0600000000000005E-4</c:v>
                </c:pt>
                <c:pt idx="242">
                  <c:v>-6.4300000000000002E-4</c:v>
                </c:pt>
                <c:pt idx="243">
                  <c:v>-7.6999999999999996E-4</c:v>
                </c:pt>
                <c:pt idx="244">
                  <c:v>-9.1699999999999995E-4</c:v>
                </c:pt>
                <c:pt idx="245">
                  <c:v>-1.054E-3</c:v>
                </c:pt>
                <c:pt idx="246">
                  <c:v>-1.16E-3</c:v>
                </c:pt>
                <c:pt idx="247">
                  <c:v>-1.2650000000000001E-3</c:v>
                </c:pt>
                <c:pt idx="248">
                  <c:v>-1.3600000000000001E-3</c:v>
                </c:pt>
                <c:pt idx="249">
                  <c:v>-1.444E-3</c:v>
                </c:pt>
                <c:pt idx="250">
                  <c:v>-1.508E-3</c:v>
                </c:pt>
                <c:pt idx="251">
                  <c:v>-1.5499999999999999E-3</c:v>
                </c:pt>
                <c:pt idx="252">
                  <c:v>-1.5809999999999999E-3</c:v>
                </c:pt>
                <c:pt idx="253">
                  <c:v>-1.5709999999999999E-3</c:v>
                </c:pt>
                <c:pt idx="254">
                  <c:v>-1.56E-3</c:v>
                </c:pt>
                <c:pt idx="255">
                  <c:v>-1.518E-3</c:v>
                </c:pt>
                <c:pt idx="256">
                  <c:v>-1.4649999999999999E-3</c:v>
                </c:pt>
                <c:pt idx="257">
                  <c:v>-1.3600000000000001E-3</c:v>
                </c:pt>
                <c:pt idx="258">
                  <c:v>-1.276E-3</c:v>
                </c:pt>
                <c:pt idx="259">
                  <c:v>-1.1490000000000001E-3</c:v>
                </c:pt>
                <c:pt idx="260">
                  <c:v>-9.9099999999999991E-4</c:v>
                </c:pt>
                <c:pt idx="261">
                  <c:v>-8.4400000000000002E-4</c:v>
                </c:pt>
                <c:pt idx="262">
                  <c:v>-6.8599999999999998E-4</c:v>
                </c:pt>
                <c:pt idx="263">
                  <c:v>-4.9600000000000002E-4</c:v>
                </c:pt>
                <c:pt idx="264">
                  <c:v>-3.0600000000000001E-4</c:v>
                </c:pt>
                <c:pt idx="265">
                  <c:v>-1.17E-4</c:v>
                </c:pt>
                <c:pt idx="266">
                  <c:v>5.1999999999999997E-5</c:v>
                </c:pt>
                <c:pt idx="267">
                  <c:v>2.31E-4</c:v>
                </c:pt>
                <c:pt idx="268">
                  <c:v>4.0999999999999999E-4</c:v>
                </c:pt>
                <c:pt idx="269">
                  <c:v>5.7899999999999998E-4</c:v>
                </c:pt>
                <c:pt idx="270">
                  <c:v>7.27E-4</c:v>
                </c:pt>
                <c:pt idx="271">
                  <c:v>8.7399999999999999E-4</c:v>
                </c:pt>
                <c:pt idx="272">
                  <c:v>9.7900000000000005E-4</c:v>
                </c:pt>
                <c:pt idx="273">
                  <c:v>1.106E-3</c:v>
                </c:pt>
                <c:pt idx="274">
                  <c:v>1.1800000000000001E-3</c:v>
                </c:pt>
                <c:pt idx="275">
                  <c:v>1.232E-3</c:v>
                </c:pt>
                <c:pt idx="276">
                  <c:v>1.2639999999999999E-3</c:v>
                </c:pt>
                <c:pt idx="277">
                  <c:v>1.2639999999999999E-3</c:v>
                </c:pt>
                <c:pt idx="278">
                  <c:v>1.243E-3</c:v>
                </c:pt>
                <c:pt idx="279">
                  <c:v>1.2110000000000001E-3</c:v>
                </c:pt>
                <c:pt idx="280">
                  <c:v>1.1379999999999999E-3</c:v>
                </c:pt>
                <c:pt idx="281">
                  <c:v>1.0529999999999999E-3</c:v>
                </c:pt>
                <c:pt idx="282">
                  <c:v>9.5799999999999998E-4</c:v>
                </c:pt>
                <c:pt idx="283">
                  <c:v>8.3199999999999995E-4</c:v>
                </c:pt>
                <c:pt idx="284">
                  <c:v>6.8400000000000004E-4</c:v>
                </c:pt>
                <c:pt idx="285">
                  <c:v>5.3700000000000004E-4</c:v>
                </c:pt>
                <c:pt idx="286">
                  <c:v>3.8900000000000002E-4</c:v>
                </c:pt>
                <c:pt idx="287">
                  <c:v>2.1000000000000001E-4</c:v>
                </c:pt>
                <c:pt idx="288">
                  <c:v>3.1000000000000001E-5</c:v>
                </c:pt>
                <c:pt idx="289">
                  <c:v>-1.4799999999999999E-4</c:v>
                </c:pt>
                <c:pt idx="290">
                  <c:v>-3.2699999999999998E-4</c:v>
                </c:pt>
                <c:pt idx="291">
                  <c:v>-4.8500000000000003E-4</c:v>
                </c:pt>
                <c:pt idx="292">
                  <c:v>-6.8599999999999998E-4</c:v>
                </c:pt>
                <c:pt idx="293">
                  <c:v>-8.2299999999999995E-4</c:v>
                </c:pt>
                <c:pt idx="294">
                  <c:v>-9.7000000000000005E-4</c:v>
                </c:pt>
                <c:pt idx="295">
                  <c:v>-1.1180000000000001E-3</c:v>
                </c:pt>
                <c:pt idx="296">
                  <c:v>-1.2340000000000001E-3</c:v>
                </c:pt>
                <c:pt idx="297">
                  <c:v>-1.3389999999999999E-3</c:v>
                </c:pt>
                <c:pt idx="298">
                  <c:v>-1.423E-3</c:v>
                </c:pt>
                <c:pt idx="299">
                  <c:v>-1.4760000000000001E-3</c:v>
                </c:pt>
                <c:pt idx="300">
                  <c:v>-1.529E-3</c:v>
                </c:pt>
                <c:pt idx="301">
                  <c:v>-1.539E-3</c:v>
                </c:pt>
                <c:pt idx="302">
                  <c:v>-1.5499999999999999E-3</c:v>
                </c:pt>
                <c:pt idx="303">
                  <c:v>-1.5499999999999999E-3</c:v>
                </c:pt>
                <c:pt idx="304">
                  <c:v>-1.518E-3</c:v>
                </c:pt>
                <c:pt idx="305">
                  <c:v>-1.4649999999999999E-3</c:v>
                </c:pt>
                <c:pt idx="306">
                  <c:v>-1.413E-3</c:v>
                </c:pt>
                <c:pt idx="307">
                  <c:v>-1.3500000000000001E-3</c:v>
                </c:pt>
                <c:pt idx="308">
                  <c:v>-1.2650000000000001E-3</c:v>
                </c:pt>
                <c:pt idx="309">
                  <c:v>-1.17E-3</c:v>
                </c:pt>
                <c:pt idx="310">
                  <c:v>-1.0759999999999999E-3</c:v>
                </c:pt>
                <c:pt idx="311">
                  <c:v>-9.6000000000000002E-4</c:v>
                </c:pt>
                <c:pt idx="312">
                  <c:v>-8.6499999999999999E-4</c:v>
                </c:pt>
                <c:pt idx="313">
                  <c:v>-7.6999999999999996E-4</c:v>
                </c:pt>
                <c:pt idx="314">
                  <c:v>-6.3299999999999999E-4</c:v>
                </c:pt>
                <c:pt idx="315">
                  <c:v>-5.3799999999999996E-4</c:v>
                </c:pt>
                <c:pt idx="316">
                  <c:v>-4.64E-4</c:v>
                </c:pt>
                <c:pt idx="317">
                  <c:v>-3.59E-4</c:v>
                </c:pt>
                <c:pt idx="318">
                  <c:v>-2.7500000000000002E-4</c:v>
                </c:pt>
                <c:pt idx="319">
                  <c:v>-1.9000000000000001E-4</c:v>
                </c:pt>
                <c:pt idx="320">
                  <c:v>-1.27E-4</c:v>
                </c:pt>
                <c:pt idx="321">
                  <c:v>-6.3999999999999997E-5</c:v>
                </c:pt>
                <c:pt idx="322">
                  <c:v>-1.1E-5</c:v>
                </c:pt>
                <c:pt idx="323">
                  <c:v>1.0000000000000001E-5</c:v>
                </c:pt>
                <c:pt idx="324">
                  <c:v>5.1999999999999997E-5</c:v>
                </c:pt>
                <c:pt idx="325">
                  <c:v>6.3E-5</c:v>
                </c:pt>
                <c:pt idx="326">
                  <c:v>7.2999999999999999E-5</c:v>
                </c:pt>
                <c:pt idx="327">
                  <c:v>6.3E-5</c:v>
                </c:pt>
                <c:pt idx="328">
                  <c:v>7.2999999999999999E-5</c:v>
                </c:pt>
                <c:pt idx="329">
                  <c:v>4.1999999999999998E-5</c:v>
                </c:pt>
                <c:pt idx="330">
                  <c:v>3.1000000000000001E-5</c:v>
                </c:pt>
                <c:pt idx="331">
                  <c:v>1.0000000000000001E-5</c:v>
                </c:pt>
                <c:pt idx="332">
                  <c:v>-4.3000000000000002E-5</c:v>
                </c:pt>
                <c:pt idx="333">
                  <c:v>-6.3999999999999997E-5</c:v>
                </c:pt>
                <c:pt idx="334">
                  <c:v>-9.5000000000000005E-5</c:v>
                </c:pt>
                <c:pt idx="335">
                  <c:v>-1.4799999999999999E-4</c:v>
                </c:pt>
                <c:pt idx="336">
                  <c:v>-1.6899999999999999E-4</c:v>
                </c:pt>
                <c:pt idx="337">
                  <c:v>-2.0100000000000001E-4</c:v>
                </c:pt>
                <c:pt idx="338">
                  <c:v>-2.32E-4</c:v>
                </c:pt>
                <c:pt idx="339">
                  <c:v>-2.6400000000000002E-4</c:v>
                </c:pt>
                <c:pt idx="340">
                  <c:v>-2.8499999999999999E-4</c:v>
                </c:pt>
                <c:pt idx="341">
                  <c:v>-3.0600000000000001E-4</c:v>
                </c:pt>
                <c:pt idx="342">
                  <c:v>-3.0600000000000001E-4</c:v>
                </c:pt>
                <c:pt idx="343">
                  <c:v>-3.2699999999999998E-4</c:v>
                </c:pt>
                <c:pt idx="344">
                  <c:v>-3.1700000000000001E-4</c:v>
                </c:pt>
                <c:pt idx="345">
                  <c:v>-3.1700000000000001E-4</c:v>
                </c:pt>
                <c:pt idx="346">
                  <c:v>-2.9599999999999998E-4</c:v>
                </c:pt>
                <c:pt idx="347">
                  <c:v>-2.5399999999999999E-4</c:v>
                </c:pt>
                <c:pt idx="348">
                  <c:v>-2.5399999999999999E-4</c:v>
                </c:pt>
                <c:pt idx="349">
                  <c:v>-2.22E-4</c:v>
                </c:pt>
                <c:pt idx="350">
                  <c:v>-2.0100000000000001E-4</c:v>
                </c:pt>
                <c:pt idx="351">
                  <c:v>-1.5899999999999999E-4</c:v>
                </c:pt>
                <c:pt idx="352">
                  <c:v>-1.17E-4</c:v>
                </c:pt>
                <c:pt idx="353">
                  <c:v>-8.5000000000000006E-5</c:v>
                </c:pt>
                <c:pt idx="354">
                  <c:v>-4.3000000000000002E-5</c:v>
                </c:pt>
                <c:pt idx="355">
                  <c:v>-2.1999999999999999E-5</c:v>
                </c:pt>
                <c:pt idx="356">
                  <c:v>1.0000000000000001E-5</c:v>
                </c:pt>
                <c:pt idx="357">
                  <c:v>3.1000000000000001E-5</c:v>
                </c:pt>
                <c:pt idx="358">
                  <c:v>5.1999999999999997E-5</c:v>
                </c:pt>
                <c:pt idx="359">
                  <c:v>6.3E-5</c:v>
                </c:pt>
                <c:pt idx="360">
                  <c:v>7.2999999999999999E-5</c:v>
                </c:pt>
                <c:pt idx="361">
                  <c:v>6.3E-5</c:v>
                </c:pt>
                <c:pt idx="362">
                  <c:v>7.2999999999999999E-5</c:v>
                </c:pt>
                <c:pt idx="363">
                  <c:v>6.3E-5</c:v>
                </c:pt>
                <c:pt idx="364">
                  <c:v>5.1999999999999997E-5</c:v>
                </c:pt>
                <c:pt idx="365">
                  <c:v>3.1000000000000001E-5</c:v>
                </c:pt>
                <c:pt idx="366">
                  <c:v>-9.9999999999999995E-7</c:v>
                </c:pt>
                <c:pt idx="367">
                  <c:v>-5.3000000000000001E-5</c:v>
                </c:pt>
                <c:pt idx="368">
                  <c:v>-8.5000000000000006E-5</c:v>
                </c:pt>
                <c:pt idx="369">
                  <c:v>-1.4799999999999999E-4</c:v>
                </c:pt>
                <c:pt idx="370">
                  <c:v>-2.1100000000000001E-4</c:v>
                </c:pt>
                <c:pt idx="371">
                  <c:v>-2.7500000000000002E-4</c:v>
                </c:pt>
                <c:pt idx="372">
                  <c:v>-3.3799999999999998E-4</c:v>
                </c:pt>
                <c:pt idx="373">
                  <c:v>-3.9100000000000002E-4</c:v>
                </c:pt>
                <c:pt idx="374">
                  <c:v>-4.75E-4</c:v>
                </c:pt>
                <c:pt idx="375">
                  <c:v>-5.1699999999999999E-4</c:v>
                </c:pt>
                <c:pt idx="376">
                  <c:v>-6.0099999999999997E-4</c:v>
                </c:pt>
                <c:pt idx="377">
                  <c:v>-6.6500000000000001E-4</c:v>
                </c:pt>
                <c:pt idx="378">
                  <c:v>-7.2800000000000002E-4</c:v>
                </c:pt>
                <c:pt idx="379">
                  <c:v>-7.6999999999999996E-4</c:v>
                </c:pt>
                <c:pt idx="380">
                  <c:v>-8.2299999999999995E-4</c:v>
                </c:pt>
                <c:pt idx="381">
                  <c:v>-8.5400000000000005E-4</c:v>
                </c:pt>
                <c:pt idx="382">
                  <c:v>-8.8599999999999996E-4</c:v>
                </c:pt>
                <c:pt idx="383">
                  <c:v>-9.1699999999999995E-4</c:v>
                </c:pt>
                <c:pt idx="384">
                  <c:v>-9.1699999999999995E-4</c:v>
                </c:pt>
                <c:pt idx="385">
                  <c:v>-9.3899999999999995E-4</c:v>
                </c:pt>
                <c:pt idx="386">
                  <c:v>-9.3899999999999995E-4</c:v>
                </c:pt>
                <c:pt idx="387">
                  <c:v>-9.0700000000000004E-4</c:v>
                </c:pt>
                <c:pt idx="388">
                  <c:v>-8.9599999999999999E-4</c:v>
                </c:pt>
                <c:pt idx="389">
                  <c:v>-8.6499999999999999E-4</c:v>
                </c:pt>
                <c:pt idx="390">
                  <c:v>-8.2299999999999995E-4</c:v>
                </c:pt>
                <c:pt idx="391">
                  <c:v>-7.6999999999999996E-4</c:v>
                </c:pt>
                <c:pt idx="392">
                  <c:v>-7.3800000000000005E-4</c:v>
                </c:pt>
                <c:pt idx="393">
                  <c:v>-6.7500000000000004E-4</c:v>
                </c:pt>
                <c:pt idx="394">
                  <c:v>-6.3299999999999999E-4</c:v>
                </c:pt>
                <c:pt idx="395">
                  <c:v>-5.5900000000000004E-4</c:v>
                </c:pt>
                <c:pt idx="396">
                  <c:v>-4.9600000000000002E-4</c:v>
                </c:pt>
                <c:pt idx="397">
                  <c:v>-4.5399999999999998E-4</c:v>
                </c:pt>
                <c:pt idx="398">
                  <c:v>-3.6900000000000002E-4</c:v>
                </c:pt>
                <c:pt idx="399">
                  <c:v>-3.1700000000000001E-4</c:v>
                </c:pt>
                <c:pt idx="400">
                  <c:v>-2.6400000000000002E-4</c:v>
                </c:pt>
                <c:pt idx="401">
                  <c:v>-2.32E-4</c:v>
                </c:pt>
                <c:pt idx="402">
                  <c:v>-1.8000000000000001E-4</c:v>
                </c:pt>
                <c:pt idx="403">
                  <c:v>-1.4799999999999999E-4</c:v>
                </c:pt>
                <c:pt idx="404">
                  <c:v>-1.5899999999999999E-4</c:v>
                </c:pt>
                <c:pt idx="405">
                  <c:v>-1.27E-4</c:v>
                </c:pt>
                <c:pt idx="406">
                  <c:v>-1.06E-4</c:v>
                </c:pt>
                <c:pt idx="407">
                  <c:v>-1.17E-4</c:v>
                </c:pt>
                <c:pt idx="408">
                  <c:v>-1.3799999999999999E-4</c:v>
                </c:pt>
                <c:pt idx="409">
                  <c:v>-1.4799999999999999E-4</c:v>
                </c:pt>
                <c:pt idx="410">
                  <c:v>-1.9000000000000001E-4</c:v>
                </c:pt>
                <c:pt idx="411">
                  <c:v>-2.22E-4</c:v>
                </c:pt>
                <c:pt idx="412">
                  <c:v>-2.5399999999999999E-4</c:v>
                </c:pt>
                <c:pt idx="413">
                  <c:v>-3.0600000000000001E-4</c:v>
                </c:pt>
                <c:pt idx="414">
                  <c:v>-3.3799999999999998E-4</c:v>
                </c:pt>
                <c:pt idx="415">
                  <c:v>-4.0099999999999999E-4</c:v>
                </c:pt>
                <c:pt idx="416">
                  <c:v>-4.4299999999999998E-4</c:v>
                </c:pt>
                <c:pt idx="417">
                  <c:v>-4.8500000000000003E-4</c:v>
                </c:pt>
                <c:pt idx="418">
                  <c:v>-5.4900000000000001E-4</c:v>
                </c:pt>
                <c:pt idx="419">
                  <c:v>-5.9100000000000005E-4</c:v>
                </c:pt>
                <c:pt idx="420">
                  <c:v>-6.4300000000000002E-4</c:v>
                </c:pt>
                <c:pt idx="421">
                  <c:v>-6.7500000000000004E-4</c:v>
                </c:pt>
                <c:pt idx="422">
                  <c:v>-7.0699999999999995E-4</c:v>
                </c:pt>
                <c:pt idx="423">
                  <c:v>-7.4899999999999999E-4</c:v>
                </c:pt>
                <c:pt idx="424">
                  <c:v>-7.4899999999999999E-4</c:v>
                </c:pt>
                <c:pt idx="425">
                  <c:v>-7.6999999999999996E-4</c:v>
                </c:pt>
                <c:pt idx="426">
                  <c:v>-7.6999999999999996E-4</c:v>
                </c:pt>
                <c:pt idx="427">
                  <c:v>-7.6999999999999996E-4</c:v>
                </c:pt>
                <c:pt idx="428">
                  <c:v>-7.3800000000000005E-4</c:v>
                </c:pt>
                <c:pt idx="429">
                  <c:v>-6.96E-4</c:v>
                </c:pt>
                <c:pt idx="430">
                  <c:v>-6.8599999999999998E-4</c:v>
                </c:pt>
                <c:pt idx="431">
                  <c:v>-6.3299999999999999E-4</c:v>
                </c:pt>
                <c:pt idx="432">
                  <c:v>-5.4900000000000001E-4</c:v>
                </c:pt>
                <c:pt idx="433">
                  <c:v>-5.1699999999999999E-4</c:v>
                </c:pt>
                <c:pt idx="434">
                  <c:v>-4.2200000000000001E-4</c:v>
                </c:pt>
                <c:pt idx="435">
                  <c:v>-3.6900000000000002E-4</c:v>
                </c:pt>
                <c:pt idx="436">
                  <c:v>-2.8499999999999999E-4</c:v>
                </c:pt>
                <c:pt idx="437">
                  <c:v>-1.9000000000000001E-4</c:v>
                </c:pt>
                <c:pt idx="438">
                  <c:v>-1.06E-4</c:v>
                </c:pt>
                <c:pt idx="439">
                  <c:v>-3.1999999999999999E-5</c:v>
                </c:pt>
                <c:pt idx="440">
                  <c:v>6.3E-5</c:v>
                </c:pt>
                <c:pt idx="441">
                  <c:v>1.36E-4</c:v>
                </c:pt>
                <c:pt idx="442">
                  <c:v>2.2100000000000001E-4</c:v>
                </c:pt>
                <c:pt idx="443">
                  <c:v>3.0499999999999999E-4</c:v>
                </c:pt>
                <c:pt idx="444">
                  <c:v>3.68E-4</c:v>
                </c:pt>
                <c:pt idx="445">
                  <c:v>4.2099999999999999E-4</c:v>
                </c:pt>
                <c:pt idx="446">
                  <c:v>4.7399999999999997E-4</c:v>
                </c:pt>
                <c:pt idx="447">
                  <c:v>5.3700000000000004E-4</c:v>
                </c:pt>
                <c:pt idx="448">
                  <c:v>5.6800000000000004E-4</c:v>
                </c:pt>
                <c:pt idx="449">
                  <c:v>5.9000000000000003E-4</c:v>
                </c:pt>
                <c:pt idx="450">
                  <c:v>5.9999999999999995E-4</c:v>
                </c:pt>
                <c:pt idx="451">
                  <c:v>6.3199999999999997E-4</c:v>
                </c:pt>
                <c:pt idx="452">
                  <c:v>6.11E-4</c:v>
                </c:pt>
                <c:pt idx="453">
                  <c:v>5.9999999999999995E-4</c:v>
                </c:pt>
                <c:pt idx="454">
                  <c:v>5.9999999999999995E-4</c:v>
                </c:pt>
                <c:pt idx="455">
                  <c:v>5.5800000000000001E-4</c:v>
                </c:pt>
                <c:pt idx="456">
                  <c:v>5.1599999999999997E-4</c:v>
                </c:pt>
                <c:pt idx="457">
                  <c:v>4.95E-4</c:v>
                </c:pt>
                <c:pt idx="458">
                  <c:v>4.4200000000000001E-4</c:v>
                </c:pt>
                <c:pt idx="459">
                  <c:v>4.0000000000000002E-4</c:v>
                </c:pt>
                <c:pt idx="460">
                  <c:v>3.3700000000000001E-4</c:v>
                </c:pt>
                <c:pt idx="461">
                  <c:v>2.7300000000000002E-4</c:v>
                </c:pt>
                <c:pt idx="462">
                  <c:v>2.31E-4</c:v>
                </c:pt>
                <c:pt idx="463">
                  <c:v>1.5699999999999999E-4</c:v>
                </c:pt>
                <c:pt idx="464">
                  <c:v>1.05E-4</c:v>
                </c:pt>
                <c:pt idx="465">
                  <c:v>4.1999999999999998E-5</c:v>
                </c:pt>
                <c:pt idx="466">
                  <c:v>-1.1E-5</c:v>
                </c:pt>
                <c:pt idx="467">
                  <c:v>-7.3999999999999996E-5</c:v>
                </c:pt>
                <c:pt idx="468">
                  <c:v>-1.17E-4</c:v>
                </c:pt>
                <c:pt idx="469">
                  <c:v>-1.8000000000000001E-4</c:v>
                </c:pt>
                <c:pt idx="470">
                  <c:v>-2.0100000000000001E-4</c:v>
                </c:pt>
                <c:pt idx="471">
                  <c:v>-2.6400000000000002E-4</c:v>
                </c:pt>
                <c:pt idx="472">
                  <c:v>-2.9599999999999998E-4</c:v>
                </c:pt>
                <c:pt idx="473">
                  <c:v>-3.2699999999999998E-4</c:v>
                </c:pt>
                <c:pt idx="474">
                  <c:v>-3.3799999999999998E-4</c:v>
                </c:pt>
                <c:pt idx="475">
                  <c:v>-3.8000000000000002E-4</c:v>
                </c:pt>
                <c:pt idx="476">
                  <c:v>-3.9100000000000002E-4</c:v>
                </c:pt>
                <c:pt idx="477">
                  <c:v>-4.1199999999999999E-4</c:v>
                </c:pt>
                <c:pt idx="478">
                  <c:v>-4.3300000000000001E-4</c:v>
                </c:pt>
                <c:pt idx="479">
                  <c:v>-4.3300000000000001E-4</c:v>
                </c:pt>
                <c:pt idx="480">
                  <c:v>-4.3300000000000001E-4</c:v>
                </c:pt>
                <c:pt idx="481">
                  <c:v>-4.4299999999999998E-4</c:v>
                </c:pt>
                <c:pt idx="482">
                  <c:v>-4.5399999999999998E-4</c:v>
                </c:pt>
                <c:pt idx="483">
                  <c:v>-4.5399999999999998E-4</c:v>
                </c:pt>
                <c:pt idx="484">
                  <c:v>-4.64E-4</c:v>
                </c:pt>
                <c:pt idx="485">
                  <c:v>-4.5399999999999998E-4</c:v>
                </c:pt>
                <c:pt idx="486">
                  <c:v>-4.5399999999999998E-4</c:v>
                </c:pt>
                <c:pt idx="487">
                  <c:v>-4.64E-4</c:v>
                </c:pt>
                <c:pt idx="488">
                  <c:v>-4.75E-4</c:v>
                </c:pt>
                <c:pt idx="489">
                  <c:v>-4.5399999999999998E-4</c:v>
                </c:pt>
                <c:pt idx="490">
                  <c:v>-4.8500000000000003E-4</c:v>
                </c:pt>
                <c:pt idx="491">
                  <c:v>-4.8500000000000003E-4</c:v>
                </c:pt>
                <c:pt idx="492">
                  <c:v>-4.8500000000000003E-4</c:v>
                </c:pt>
                <c:pt idx="493">
                  <c:v>-4.64E-4</c:v>
                </c:pt>
                <c:pt idx="494">
                  <c:v>-4.9600000000000002E-4</c:v>
                </c:pt>
                <c:pt idx="495">
                  <c:v>-4.8500000000000003E-4</c:v>
                </c:pt>
                <c:pt idx="496">
                  <c:v>-4.75E-4</c:v>
                </c:pt>
                <c:pt idx="497">
                  <c:v>-4.9600000000000002E-4</c:v>
                </c:pt>
                <c:pt idx="498">
                  <c:v>-4.9600000000000002E-4</c:v>
                </c:pt>
                <c:pt idx="499">
                  <c:v>-4.8500000000000003E-4</c:v>
                </c:pt>
                <c:pt idx="500">
                  <c:v>-4.75E-4</c:v>
                </c:pt>
                <c:pt idx="501">
                  <c:v>-4.8500000000000003E-4</c:v>
                </c:pt>
                <c:pt idx="502">
                  <c:v>-4.5399999999999998E-4</c:v>
                </c:pt>
                <c:pt idx="503">
                  <c:v>-4.4299999999999998E-4</c:v>
                </c:pt>
                <c:pt idx="504">
                  <c:v>-4.2200000000000001E-4</c:v>
                </c:pt>
                <c:pt idx="505">
                  <c:v>-4.0099999999999999E-4</c:v>
                </c:pt>
                <c:pt idx="506">
                  <c:v>-3.6900000000000002E-4</c:v>
                </c:pt>
                <c:pt idx="507">
                  <c:v>-3.6900000000000002E-4</c:v>
                </c:pt>
                <c:pt idx="508">
                  <c:v>-3.3799999999999998E-4</c:v>
                </c:pt>
                <c:pt idx="509">
                  <c:v>-3.1700000000000001E-4</c:v>
                </c:pt>
                <c:pt idx="510">
                  <c:v>-2.7500000000000002E-4</c:v>
                </c:pt>
                <c:pt idx="511">
                  <c:v>-2.6400000000000002E-4</c:v>
                </c:pt>
                <c:pt idx="512">
                  <c:v>-2.43E-4</c:v>
                </c:pt>
                <c:pt idx="513">
                  <c:v>-2.22E-4</c:v>
                </c:pt>
                <c:pt idx="514">
                  <c:v>-2.0100000000000001E-4</c:v>
                </c:pt>
                <c:pt idx="515">
                  <c:v>-1.8000000000000001E-4</c:v>
                </c:pt>
                <c:pt idx="516">
                  <c:v>-1.6899999999999999E-4</c:v>
                </c:pt>
                <c:pt idx="517">
                  <c:v>-1.5899999999999999E-4</c:v>
                </c:pt>
                <c:pt idx="518">
                  <c:v>-1.4799999999999999E-4</c:v>
                </c:pt>
                <c:pt idx="519">
                  <c:v>-1.4799999999999999E-4</c:v>
                </c:pt>
                <c:pt idx="520">
                  <c:v>-1.8000000000000001E-4</c:v>
                </c:pt>
                <c:pt idx="521">
                  <c:v>-2.0100000000000001E-4</c:v>
                </c:pt>
                <c:pt idx="522">
                  <c:v>-2.22E-4</c:v>
                </c:pt>
                <c:pt idx="523">
                  <c:v>-2.6400000000000002E-4</c:v>
                </c:pt>
                <c:pt idx="524">
                  <c:v>-2.8499999999999999E-4</c:v>
                </c:pt>
                <c:pt idx="525">
                  <c:v>-3.3799999999999998E-4</c:v>
                </c:pt>
                <c:pt idx="526">
                  <c:v>-3.9100000000000002E-4</c:v>
                </c:pt>
                <c:pt idx="527">
                  <c:v>-4.4299999999999998E-4</c:v>
                </c:pt>
                <c:pt idx="528">
                  <c:v>-5.2800000000000004E-4</c:v>
                </c:pt>
                <c:pt idx="529">
                  <c:v>-5.6999999999999998E-4</c:v>
                </c:pt>
                <c:pt idx="530">
                  <c:v>-6.3299999999999999E-4</c:v>
                </c:pt>
                <c:pt idx="531">
                  <c:v>-7.1699999999999997E-4</c:v>
                </c:pt>
                <c:pt idx="532">
                  <c:v>-7.7999999999999999E-4</c:v>
                </c:pt>
                <c:pt idx="533">
                  <c:v>-8.4400000000000002E-4</c:v>
                </c:pt>
                <c:pt idx="534">
                  <c:v>-8.9599999999999999E-4</c:v>
                </c:pt>
                <c:pt idx="535">
                  <c:v>-9.6000000000000002E-4</c:v>
                </c:pt>
                <c:pt idx="536">
                  <c:v>-1.0020000000000001E-3</c:v>
                </c:pt>
                <c:pt idx="537">
                  <c:v>-1.054E-3</c:v>
                </c:pt>
                <c:pt idx="538">
                  <c:v>-1.0859999999999999E-3</c:v>
                </c:pt>
                <c:pt idx="539">
                  <c:v>-1.1069999999999999E-3</c:v>
                </c:pt>
                <c:pt idx="540">
                  <c:v>-1.1490000000000001E-3</c:v>
                </c:pt>
                <c:pt idx="541">
                  <c:v>-1.139E-3</c:v>
                </c:pt>
                <c:pt idx="542">
                  <c:v>-1.1069999999999999E-3</c:v>
                </c:pt>
                <c:pt idx="543">
                  <c:v>-1.0970000000000001E-3</c:v>
                </c:pt>
                <c:pt idx="544">
                  <c:v>-1.0859999999999999E-3</c:v>
                </c:pt>
                <c:pt idx="545">
                  <c:v>-1.0330000000000001E-3</c:v>
                </c:pt>
                <c:pt idx="546">
                  <c:v>-9.7000000000000005E-4</c:v>
                </c:pt>
                <c:pt idx="547">
                  <c:v>-9.1699999999999995E-4</c:v>
                </c:pt>
                <c:pt idx="548">
                  <c:v>-8.5400000000000005E-4</c:v>
                </c:pt>
                <c:pt idx="549">
                  <c:v>-7.4899999999999999E-4</c:v>
                </c:pt>
                <c:pt idx="550">
                  <c:v>-6.6500000000000001E-4</c:v>
                </c:pt>
                <c:pt idx="551">
                  <c:v>-5.5900000000000004E-4</c:v>
                </c:pt>
                <c:pt idx="552">
                  <c:v>-4.75E-4</c:v>
                </c:pt>
                <c:pt idx="553">
                  <c:v>-3.6900000000000002E-4</c:v>
                </c:pt>
                <c:pt idx="554">
                  <c:v>-2.8499999999999999E-4</c:v>
                </c:pt>
                <c:pt idx="555">
                  <c:v>-1.8000000000000001E-4</c:v>
                </c:pt>
                <c:pt idx="556">
                  <c:v>-7.3999999999999996E-5</c:v>
                </c:pt>
                <c:pt idx="557">
                  <c:v>2.0000000000000002E-5</c:v>
                </c:pt>
                <c:pt idx="558">
                  <c:v>8.3999999999999995E-5</c:v>
                </c:pt>
                <c:pt idx="559">
                  <c:v>1.6799999999999999E-4</c:v>
                </c:pt>
                <c:pt idx="560">
                  <c:v>2.2100000000000001E-4</c:v>
                </c:pt>
                <c:pt idx="561">
                  <c:v>2.7300000000000002E-4</c:v>
                </c:pt>
                <c:pt idx="562">
                  <c:v>3.0499999999999999E-4</c:v>
                </c:pt>
                <c:pt idx="563">
                  <c:v>3.4699999999999998E-4</c:v>
                </c:pt>
                <c:pt idx="564">
                  <c:v>3.2600000000000001E-4</c:v>
                </c:pt>
                <c:pt idx="565">
                  <c:v>3.3700000000000001E-4</c:v>
                </c:pt>
                <c:pt idx="566">
                  <c:v>3.2600000000000001E-4</c:v>
                </c:pt>
                <c:pt idx="567">
                  <c:v>2.8400000000000002E-4</c:v>
                </c:pt>
                <c:pt idx="568">
                  <c:v>2.42E-4</c:v>
                </c:pt>
                <c:pt idx="569">
                  <c:v>1.8900000000000001E-4</c:v>
                </c:pt>
                <c:pt idx="570">
                  <c:v>1.26E-4</c:v>
                </c:pt>
                <c:pt idx="571">
                  <c:v>5.1999999999999997E-5</c:v>
                </c:pt>
                <c:pt idx="572">
                  <c:v>-2.1999999999999999E-5</c:v>
                </c:pt>
                <c:pt idx="573">
                  <c:v>-1.17E-4</c:v>
                </c:pt>
                <c:pt idx="574">
                  <c:v>-1.6899999999999999E-4</c:v>
                </c:pt>
                <c:pt idx="575">
                  <c:v>-2.6400000000000002E-4</c:v>
                </c:pt>
                <c:pt idx="576">
                  <c:v>-3.2699999999999998E-4</c:v>
                </c:pt>
                <c:pt idx="577">
                  <c:v>-4.2200000000000001E-4</c:v>
                </c:pt>
                <c:pt idx="578">
                  <c:v>-5.0600000000000005E-4</c:v>
                </c:pt>
                <c:pt idx="579">
                  <c:v>-5.4900000000000001E-4</c:v>
                </c:pt>
                <c:pt idx="580">
                  <c:v>-6.1200000000000002E-4</c:v>
                </c:pt>
                <c:pt idx="581">
                  <c:v>-6.4300000000000002E-4</c:v>
                </c:pt>
                <c:pt idx="582">
                  <c:v>-6.6500000000000001E-4</c:v>
                </c:pt>
                <c:pt idx="583">
                  <c:v>-6.96E-4</c:v>
                </c:pt>
                <c:pt idx="584">
                  <c:v>-6.7500000000000004E-4</c:v>
                </c:pt>
                <c:pt idx="585">
                  <c:v>-6.5399999999999996E-4</c:v>
                </c:pt>
                <c:pt idx="586">
                  <c:v>-6.2200000000000005E-4</c:v>
                </c:pt>
                <c:pt idx="587">
                  <c:v>-5.6999999999999998E-4</c:v>
                </c:pt>
                <c:pt idx="588">
                  <c:v>-5.1699999999999999E-4</c:v>
                </c:pt>
                <c:pt idx="589">
                  <c:v>-4.3300000000000001E-4</c:v>
                </c:pt>
                <c:pt idx="590">
                  <c:v>-3.6900000000000002E-4</c:v>
                </c:pt>
                <c:pt idx="591">
                  <c:v>-2.6400000000000002E-4</c:v>
                </c:pt>
                <c:pt idx="592">
                  <c:v>-1.4799999999999999E-4</c:v>
                </c:pt>
                <c:pt idx="593">
                  <c:v>-3.1999999999999999E-5</c:v>
                </c:pt>
                <c:pt idx="594">
                  <c:v>8.3999999999999995E-5</c:v>
                </c:pt>
                <c:pt idx="595">
                  <c:v>1.8900000000000001E-4</c:v>
                </c:pt>
                <c:pt idx="596">
                  <c:v>3.1599999999999998E-4</c:v>
                </c:pt>
                <c:pt idx="597">
                  <c:v>4.3100000000000001E-4</c:v>
                </c:pt>
                <c:pt idx="598">
                  <c:v>5.4699999999999996E-4</c:v>
                </c:pt>
                <c:pt idx="599">
                  <c:v>6.5300000000000004E-4</c:v>
                </c:pt>
                <c:pt idx="600">
                  <c:v>7.4799999999999997E-4</c:v>
                </c:pt>
                <c:pt idx="601">
                  <c:v>8.3199999999999995E-4</c:v>
                </c:pt>
                <c:pt idx="602">
                  <c:v>8.8500000000000004E-4</c:v>
                </c:pt>
                <c:pt idx="603">
                  <c:v>9.4799999999999995E-4</c:v>
                </c:pt>
                <c:pt idx="604">
                  <c:v>9.8999999999999999E-4</c:v>
                </c:pt>
                <c:pt idx="605">
                  <c:v>1.0319999999999999E-3</c:v>
                </c:pt>
                <c:pt idx="606">
                  <c:v>1.0319999999999999E-3</c:v>
                </c:pt>
                <c:pt idx="607">
                  <c:v>1.0319999999999999E-3</c:v>
                </c:pt>
                <c:pt idx="608">
                  <c:v>1.011E-3</c:v>
                </c:pt>
                <c:pt idx="609">
                  <c:v>9.5799999999999998E-4</c:v>
                </c:pt>
                <c:pt idx="610">
                  <c:v>8.9499999999999996E-4</c:v>
                </c:pt>
                <c:pt idx="611">
                  <c:v>8.2100000000000001E-4</c:v>
                </c:pt>
                <c:pt idx="612">
                  <c:v>7.3700000000000002E-4</c:v>
                </c:pt>
                <c:pt idx="613">
                  <c:v>6.4199999999999999E-4</c:v>
                </c:pt>
                <c:pt idx="614">
                  <c:v>5.3700000000000004E-4</c:v>
                </c:pt>
                <c:pt idx="615">
                  <c:v>4.3100000000000001E-4</c:v>
                </c:pt>
                <c:pt idx="616">
                  <c:v>3.1599999999999998E-4</c:v>
                </c:pt>
                <c:pt idx="617">
                  <c:v>2.0000000000000001E-4</c:v>
                </c:pt>
                <c:pt idx="618">
                  <c:v>7.2999999999999999E-5</c:v>
                </c:pt>
                <c:pt idx="619">
                  <c:v>-5.3000000000000001E-5</c:v>
                </c:pt>
                <c:pt idx="620">
                  <c:v>-1.8000000000000001E-4</c:v>
                </c:pt>
                <c:pt idx="621">
                  <c:v>-2.8499999999999999E-4</c:v>
                </c:pt>
                <c:pt idx="622">
                  <c:v>-4.0099999999999999E-4</c:v>
                </c:pt>
                <c:pt idx="623">
                  <c:v>-5.0600000000000005E-4</c:v>
                </c:pt>
                <c:pt idx="624">
                  <c:v>-6.1200000000000002E-4</c:v>
                </c:pt>
                <c:pt idx="625">
                  <c:v>-6.96E-4</c:v>
                </c:pt>
                <c:pt idx="626">
                  <c:v>-7.7999999999999999E-4</c:v>
                </c:pt>
                <c:pt idx="627">
                  <c:v>-8.4400000000000002E-4</c:v>
                </c:pt>
                <c:pt idx="628">
                  <c:v>-9.0700000000000004E-4</c:v>
                </c:pt>
                <c:pt idx="629">
                  <c:v>-9.4899999999999997E-4</c:v>
                </c:pt>
                <c:pt idx="630">
                  <c:v>-9.810000000000001E-4</c:v>
                </c:pt>
                <c:pt idx="631">
                  <c:v>-1.023E-3</c:v>
                </c:pt>
                <c:pt idx="632">
                  <c:v>-1.0330000000000001E-3</c:v>
                </c:pt>
                <c:pt idx="633">
                  <c:v>-1.044E-3</c:v>
                </c:pt>
                <c:pt idx="634">
                  <c:v>-1.0330000000000001E-3</c:v>
                </c:pt>
                <c:pt idx="635">
                  <c:v>-1.054E-3</c:v>
                </c:pt>
                <c:pt idx="636">
                  <c:v>-1.0330000000000001E-3</c:v>
                </c:pt>
                <c:pt idx="637">
                  <c:v>-1.0120000000000001E-3</c:v>
                </c:pt>
                <c:pt idx="638">
                  <c:v>-9.9099999999999991E-4</c:v>
                </c:pt>
                <c:pt idx="639">
                  <c:v>-9.6000000000000002E-4</c:v>
                </c:pt>
                <c:pt idx="640">
                  <c:v>-9.1699999999999995E-4</c:v>
                </c:pt>
                <c:pt idx="641">
                  <c:v>-8.8599999999999996E-4</c:v>
                </c:pt>
                <c:pt idx="642">
                  <c:v>-8.4400000000000002E-4</c:v>
                </c:pt>
                <c:pt idx="643">
                  <c:v>-8.0199999999999998E-4</c:v>
                </c:pt>
                <c:pt idx="644">
                  <c:v>-7.5900000000000002E-4</c:v>
                </c:pt>
                <c:pt idx="645">
                  <c:v>-7.1699999999999997E-4</c:v>
                </c:pt>
                <c:pt idx="646">
                  <c:v>-6.7500000000000004E-4</c:v>
                </c:pt>
                <c:pt idx="647">
                  <c:v>-6.0099999999999997E-4</c:v>
                </c:pt>
                <c:pt idx="648">
                  <c:v>-5.6999999999999998E-4</c:v>
                </c:pt>
                <c:pt idx="649">
                  <c:v>-4.9600000000000002E-4</c:v>
                </c:pt>
                <c:pt idx="650">
                  <c:v>-4.5399999999999998E-4</c:v>
                </c:pt>
                <c:pt idx="651">
                  <c:v>-4.0099999999999999E-4</c:v>
                </c:pt>
                <c:pt idx="652">
                  <c:v>-3.3799999999999998E-4</c:v>
                </c:pt>
                <c:pt idx="653">
                  <c:v>-2.9599999999999998E-4</c:v>
                </c:pt>
                <c:pt idx="654">
                  <c:v>-2.1100000000000001E-4</c:v>
                </c:pt>
                <c:pt idx="655">
                  <c:v>-1.4799999999999999E-4</c:v>
                </c:pt>
                <c:pt idx="656">
                  <c:v>-7.3999999999999996E-5</c:v>
                </c:pt>
                <c:pt idx="657">
                  <c:v>-2.1999999999999999E-5</c:v>
                </c:pt>
                <c:pt idx="658">
                  <c:v>3.1000000000000001E-5</c:v>
                </c:pt>
                <c:pt idx="659">
                  <c:v>1.15E-4</c:v>
                </c:pt>
                <c:pt idx="660">
                  <c:v>1.7899999999999999E-4</c:v>
                </c:pt>
                <c:pt idx="661">
                  <c:v>2.2100000000000001E-4</c:v>
                </c:pt>
                <c:pt idx="662">
                  <c:v>3.0499999999999999E-4</c:v>
                </c:pt>
                <c:pt idx="663">
                  <c:v>3.68E-4</c:v>
                </c:pt>
                <c:pt idx="664">
                  <c:v>4.4200000000000001E-4</c:v>
                </c:pt>
                <c:pt idx="665">
                  <c:v>4.7399999999999997E-4</c:v>
                </c:pt>
                <c:pt idx="666">
                  <c:v>5.4699999999999996E-4</c:v>
                </c:pt>
                <c:pt idx="667">
                  <c:v>5.9000000000000003E-4</c:v>
                </c:pt>
                <c:pt idx="668">
                  <c:v>6.2100000000000002E-4</c:v>
                </c:pt>
                <c:pt idx="669">
                  <c:v>6.6299999999999996E-4</c:v>
                </c:pt>
                <c:pt idx="670">
                  <c:v>6.7400000000000001E-4</c:v>
                </c:pt>
                <c:pt idx="671">
                  <c:v>6.9499999999999998E-4</c:v>
                </c:pt>
                <c:pt idx="672">
                  <c:v>6.9499999999999998E-4</c:v>
                </c:pt>
                <c:pt idx="673">
                  <c:v>6.8400000000000004E-4</c:v>
                </c:pt>
                <c:pt idx="674">
                  <c:v>6.7400000000000001E-4</c:v>
                </c:pt>
                <c:pt idx="675">
                  <c:v>6.4199999999999999E-4</c:v>
                </c:pt>
                <c:pt idx="676">
                  <c:v>5.9999999999999995E-4</c:v>
                </c:pt>
                <c:pt idx="677">
                  <c:v>5.4699999999999996E-4</c:v>
                </c:pt>
                <c:pt idx="678">
                  <c:v>4.95E-4</c:v>
                </c:pt>
                <c:pt idx="679">
                  <c:v>4.3100000000000001E-4</c:v>
                </c:pt>
                <c:pt idx="680">
                  <c:v>3.5799999999999997E-4</c:v>
                </c:pt>
                <c:pt idx="681">
                  <c:v>2.63E-4</c:v>
                </c:pt>
                <c:pt idx="682">
                  <c:v>1.8900000000000001E-4</c:v>
                </c:pt>
                <c:pt idx="683">
                  <c:v>1.15E-4</c:v>
                </c:pt>
                <c:pt idx="684">
                  <c:v>1.0000000000000001E-5</c:v>
                </c:pt>
                <c:pt idx="685">
                  <c:v>-6.3999999999999997E-5</c:v>
                </c:pt>
                <c:pt idx="686">
                  <c:v>-1.6899999999999999E-4</c:v>
                </c:pt>
                <c:pt idx="687">
                  <c:v>-2.43E-4</c:v>
                </c:pt>
                <c:pt idx="688">
                  <c:v>-3.3799999999999998E-4</c:v>
                </c:pt>
                <c:pt idx="689">
                  <c:v>-4.2200000000000001E-4</c:v>
                </c:pt>
                <c:pt idx="690">
                  <c:v>-4.9600000000000002E-4</c:v>
                </c:pt>
                <c:pt idx="691">
                  <c:v>-5.3799999999999996E-4</c:v>
                </c:pt>
                <c:pt idx="692">
                  <c:v>-5.9100000000000005E-4</c:v>
                </c:pt>
                <c:pt idx="693">
                  <c:v>-6.3299999999999999E-4</c:v>
                </c:pt>
                <c:pt idx="694">
                  <c:v>-6.5399999999999996E-4</c:v>
                </c:pt>
                <c:pt idx="695">
                  <c:v>-6.7500000000000004E-4</c:v>
                </c:pt>
                <c:pt idx="696">
                  <c:v>-6.7500000000000004E-4</c:v>
                </c:pt>
                <c:pt idx="697">
                  <c:v>-6.5399999999999996E-4</c:v>
                </c:pt>
                <c:pt idx="698">
                  <c:v>-6.2200000000000005E-4</c:v>
                </c:pt>
                <c:pt idx="699">
                  <c:v>-5.9100000000000005E-4</c:v>
                </c:pt>
                <c:pt idx="700">
                  <c:v>-5.2800000000000004E-4</c:v>
                </c:pt>
                <c:pt idx="701">
                  <c:v>-4.8500000000000003E-4</c:v>
                </c:pt>
                <c:pt idx="702">
                  <c:v>-4.1199999999999999E-4</c:v>
                </c:pt>
                <c:pt idx="703">
                  <c:v>-3.1700000000000001E-4</c:v>
                </c:pt>
                <c:pt idx="704">
                  <c:v>-2.32E-4</c:v>
                </c:pt>
                <c:pt idx="705">
                  <c:v>-1.4799999999999999E-4</c:v>
                </c:pt>
                <c:pt idx="706">
                  <c:v>-4.3000000000000002E-5</c:v>
                </c:pt>
                <c:pt idx="707">
                  <c:v>6.3E-5</c:v>
                </c:pt>
                <c:pt idx="708">
                  <c:v>1.36E-4</c:v>
                </c:pt>
                <c:pt idx="709">
                  <c:v>2.42E-4</c:v>
                </c:pt>
                <c:pt idx="710">
                  <c:v>3.3700000000000001E-4</c:v>
                </c:pt>
                <c:pt idx="711">
                  <c:v>4.0999999999999999E-4</c:v>
                </c:pt>
                <c:pt idx="712">
                  <c:v>4.84E-4</c:v>
                </c:pt>
                <c:pt idx="713">
                  <c:v>5.6800000000000004E-4</c:v>
                </c:pt>
                <c:pt idx="714">
                  <c:v>6.3199999999999997E-4</c:v>
                </c:pt>
                <c:pt idx="715">
                  <c:v>6.8400000000000004E-4</c:v>
                </c:pt>
                <c:pt idx="716">
                  <c:v>7.3700000000000002E-4</c:v>
                </c:pt>
                <c:pt idx="717">
                  <c:v>7.5799999999999999E-4</c:v>
                </c:pt>
                <c:pt idx="718">
                  <c:v>7.6900000000000004E-4</c:v>
                </c:pt>
                <c:pt idx="719">
                  <c:v>7.9000000000000001E-4</c:v>
                </c:pt>
                <c:pt idx="720">
                  <c:v>7.6900000000000004E-4</c:v>
                </c:pt>
                <c:pt idx="721">
                  <c:v>7.27E-4</c:v>
                </c:pt>
                <c:pt idx="722">
                  <c:v>6.8400000000000004E-4</c:v>
                </c:pt>
                <c:pt idx="723">
                  <c:v>6.3199999999999997E-4</c:v>
                </c:pt>
                <c:pt idx="724">
                  <c:v>5.7899999999999998E-4</c:v>
                </c:pt>
                <c:pt idx="725">
                  <c:v>5.0500000000000002E-4</c:v>
                </c:pt>
                <c:pt idx="726">
                  <c:v>4.3100000000000001E-4</c:v>
                </c:pt>
                <c:pt idx="727">
                  <c:v>3.4699999999999998E-4</c:v>
                </c:pt>
                <c:pt idx="728">
                  <c:v>2.42E-4</c:v>
                </c:pt>
                <c:pt idx="729">
                  <c:v>1.36E-4</c:v>
                </c:pt>
                <c:pt idx="730">
                  <c:v>6.3E-5</c:v>
                </c:pt>
                <c:pt idx="731">
                  <c:v>-5.3000000000000001E-5</c:v>
                </c:pt>
                <c:pt idx="732">
                  <c:v>-1.4799999999999999E-4</c:v>
                </c:pt>
                <c:pt idx="733">
                  <c:v>-2.32E-4</c:v>
                </c:pt>
                <c:pt idx="734">
                  <c:v>-2.9599999999999998E-4</c:v>
                </c:pt>
                <c:pt idx="735">
                  <c:v>-4.0099999999999999E-4</c:v>
                </c:pt>
                <c:pt idx="736">
                  <c:v>-4.64E-4</c:v>
                </c:pt>
                <c:pt idx="737">
                  <c:v>-5.3799999999999996E-4</c:v>
                </c:pt>
                <c:pt idx="738">
                  <c:v>-5.9100000000000005E-4</c:v>
                </c:pt>
                <c:pt idx="739">
                  <c:v>-6.2200000000000005E-4</c:v>
                </c:pt>
                <c:pt idx="740">
                  <c:v>-6.6500000000000001E-4</c:v>
                </c:pt>
                <c:pt idx="741">
                  <c:v>-6.8599999999999998E-4</c:v>
                </c:pt>
                <c:pt idx="742">
                  <c:v>-6.8599999999999998E-4</c:v>
                </c:pt>
                <c:pt idx="743">
                  <c:v>-6.8599999999999998E-4</c:v>
                </c:pt>
                <c:pt idx="744">
                  <c:v>-6.5399999999999996E-4</c:v>
                </c:pt>
                <c:pt idx="745">
                  <c:v>-6.2200000000000005E-4</c:v>
                </c:pt>
                <c:pt idx="746">
                  <c:v>-5.9100000000000005E-4</c:v>
                </c:pt>
                <c:pt idx="747">
                  <c:v>-5.3799999999999996E-4</c:v>
                </c:pt>
                <c:pt idx="748">
                  <c:v>-4.75E-4</c:v>
                </c:pt>
                <c:pt idx="749">
                  <c:v>-4.0099999999999999E-4</c:v>
                </c:pt>
                <c:pt idx="750">
                  <c:v>-3.48E-4</c:v>
                </c:pt>
                <c:pt idx="751">
                  <c:v>-2.5399999999999999E-4</c:v>
                </c:pt>
                <c:pt idx="752">
                  <c:v>-1.3799999999999999E-4</c:v>
                </c:pt>
                <c:pt idx="753">
                  <c:v>-6.3999999999999997E-5</c:v>
                </c:pt>
                <c:pt idx="754">
                  <c:v>5.1999999999999997E-5</c:v>
                </c:pt>
                <c:pt idx="755">
                  <c:v>1.47E-4</c:v>
                </c:pt>
                <c:pt idx="756">
                  <c:v>2.52E-4</c:v>
                </c:pt>
                <c:pt idx="757">
                  <c:v>3.5799999999999997E-4</c:v>
                </c:pt>
                <c:pt idx="758">
                  <c:v>4.5300000000000001E-4</c:v>
                </c:pt>
                <c:pt idx="759">
                  <c:v>5.6800000000000004E-4</c:v>
                </c:pt>
                <c:pt idx="760">
                  <c:v>6.6299999999999996E-4</c:v>
                </c:pt>
                <c:pt idx="761">
                  <c:v>7.4799999999999997E-4</c:v>
                </c:pt>
                <c:pt idx="762">
                  <c:v>8.3199999999999995E-4</c:v>
                </c:pt>
                <c:pt idx="763">
                  <c:v>9.1600000000000004E-4</c:v>
                </c:pt>
                <c:pt idx="764">
                  <c:v>1.0009999999999999E-3</c:v>
                </c:pt>
                <c:pt idx="765">
                  <c:v>1.0740000000000001E-3</c:v>
                </c:pt>
                <c:pt idx="766">
                  <c:v>1.116E-3</c:v>
                </c:pt>
                <c:pt idx="767">
                  <c:v>1.1689999999999999E-3</c:v>
                </c:pt>
                <c:pt idx="768">
                  <c:v>1.201E-3</c:v>
                </c:pt>
                <c:pt idx="769">
                  <c:v>1.243E-3</c:v>
                </c:pt>
                <c:pt idx="770">
                  <c:v>1.2849999999999999E-3</c:v>
                </c:pt>
                <c:pt idx="771">
                  <c:v>1.3060000000000001E-3</c:v>
                </c:pt>
                <c:pt idx="772">
                  <c:v>1.3270000000000001E-3</c:v>
                </c:pt>
                <c:pt idx="773">
                  <c:v>1.338E-3</c:v>
                </c:pt>
                <c:pt idx="774">
                  <c:v>1.359E-3</c:v>
                </c:pt>
                <c:pt idx="775">
                  <c:v>1.348E-3</c:v>
                </c:pt>
                <c:pt idx="776">
                  <c:v>1.348E-3</c:v>
                </c:pt>
                <c:pt idx="777">
                  <c:v>1.338E-3</c:v>
                </c:pt>
                <c:pt idx="778">
                  <c:v>1.3270000000000001E-3</c:v>
                </c:pt>
                <c:pt idx="779">
                  <c:v>1.317E-3</c:v>
                </c:pt>
                <c:pt idx="780">
                  <c:v>1.2750000000000001E-3</c:v>
                </c:pt>
                <c:pt idx="781">
                  <c:v>1.2639999999999999E-3</c:v>
                </c:pt>
                <c:pt idx="782">
                  <c:v>1.2110000000000001E-3</c:v>
                </c:pt>
                <c:pt idx="783">
                  <c:v>1.1900000000000001E-3</c:v>
                </c:pt>
                <c:pt idx="784">
                  <c:v>1.1479999999999999E-3</c:v>
                </c:pt>
                <c:pt idx="785">
                  <c:v>1.106E-3</c:v>
                </c:pt>
                <c:pt idx="786">
                  <c:v>1.0529999999999999E-3</c:v>
                </c:pt>
                <c:pt idx="787">
                  <c:v>9.8999999999999999E-4</c:v>
                </c:pt>
                <c:pt idx="788">
                  <c:v>9.2699999999999998E-4</c:v>
                </c:pt>
                <c:pt idx="789">
                  <c:v>8.7399999999999999E-4</c:v>
                </c:pt>
                <c:pt idx="790">
                  <c:v>8.0000000000000004E-4</c:v>
                </c:pt>
                <c:pt idx="791">
                  <c:v>7.3700000000000002E-4</c:v>
                </c:pt>
                <c:pt idx="792">
                  <c:v>6.4199999999999999E-4</c:v>
                </c:pt>
                <c:pt idx="793">
                  <c:v>5.7899999999999998E-4</c:v>
                </c:pt>
                <c:pt idx="794">
                  <c:v>5.0500000000000002E-4</c:v>
                </c:pt>
                <c:pt idx="795">
                  <c:v>4.0999999999999999E-4</c:v>
                </c:pt>
                <c:pt idx="796">
                  <c:v>3.1599999999999998E-4</c:v>
                </c:pt>
                <c:pt idx="797">
                  <c:v>2.2100000000000001E-4</c:v>
                </c:pt>
                <c:pt idx="798">
                  <c:v>1.26E-4</c:v>
                </c:pt>
                <c:pt idx="799">
                  <c:v>1.0000000000000001E-5</c:v>
                </c:pt>
                <c:pt idx="800">
                  <c:v>-7.3999999999999996E-5</c:v>
                </c:pt>
                <c:pt idx="801">
                  <c:v>-1.8000000000000001E-4</c:v>
                </c:pt>
                <c:pt idx="802">
                  <c:v>-2.6400000000000002E-4</c:v>
                </c:pt>
                <c:pt idx="803">
                  <c:v>-3.6900000000000002E-4</c:v>
                </c:pt>
                <c:pt idx="804">
                  <c:v>-4.64E-4</c:v>
                </c:pt>
                <c:pt idx="805">
                  <c:v>-5.2800000000000004E-4</c:v>
                </c:pt>
                <c:pt idx="806">
                  <c:v>-6.3299999999999999E-4</c:v>
                </c:pt>
                <c:pt idx="807">
                  <c:v>-7.0699999999999995E-4</c:v>
                </c:pt>
                <c:pt idx="808">
                  <c:v>-7.6999999999999996E-4</c:v>
                </c:pt>
                <c:pt idx="809">
                  <c:v>-8.4400000000000002E-4</c:v>
                </c:pt>
                <c:pt idx="810">
                  <c:v>-8.9599999999999999E-4</c:v>
                </c:pt>
                <c:pt idx="811">
                  <c:v>-9.2800000000000001E-4</c:v>
                </c:pt>
                <c:pt idx="812">
                  <c:v>-9.7000000000000005E-4</c:v>
                </c:pt>
                <c:pt idx="813">
                  <c:v>-9.7000000000000005E-4</c:v>
                </c:pt>
                <c:pt idx="814">
                  <c:v>-9.810000000000001E-4</c:v>
                </c:pt>
                <c:pt idx="815">
                  <c:v>-9.810000000000001E-4</c:v>
                </c:pt>
                <c:pt idx="816">
                  <c:v>-9.7000000000000005E-4</c:v>
                </c:pt>
                <c:pt idx="817">
                  <c:v>-9.4899999999999997E-4</c:v>
                </c:pt>
                <c:pt idx="818">
                  <c:v>-9.1699999999999995E-4</c:v>
                </c:pt>
                <c:pt idx="819">
                  <c:v>-8.5400000000000005E-4</c:v>
                </c:pt>
                <c:pt idx="820">
                  <c:v>-7.9100000000000004E-4</c:v>
                </c:pt>
                <c:pt idx="821">
                  <c:v>-7.3800000000000005E-4</c:v>
                </c:pt>
                <c:pt idx="822">
                  <c:v>-6.5399999999999996E-4</c:v>
                </c:pt>
                <c:pt idx="823">
                  <c:v>-5.8E-4</c:v>
                </c:pt>
                <c:pt idx="824">
                  <c:v>-5.1699999999999999E-4</c:v>
                </c:pt>
                <c:pt idx="825">
                  <c:v>-4.3300000000000001E-4</c:v>
                </c:pt>
                <c:pt idx="826">
                  <c:v>-3.3799999999999998E-4</c:v>
                </c:pt>
                <c:pt idx="827">
                  <c:v>-2.43E-4</c:v>
                </c:pt>
                <c:pt idx="828">
                  <c:v>-1.5899999999999999E-4</c:v>
                </c:pt>
                <c:pt idx="829">
                  <c:v>-8.5000000000000006E-5</c:v>
                </c:pt>
                <c:pt idx="830">
                  <c:v>-1.1E-5</c:v>
                </c:pt>
                <c:pt idx="831">
                  <c:v>7.2999999999999999E-5</c:v>
                </c:pt>
                <c:pt idx="832">
                  <c:v>1.15E-4</c:v>
                </c:pt>
                <c:pt idx="833">
                  <c:v>1.5699999999999999E-4</c:v>
                </c:pt>
                <c:pt idx="834">
                  <c:v>2.0000000000000001E-4</c:v>
                </c:pt>
                <c:pt idx="835">
                  <c:v>2.2100000000000001E-4</c:v>
                </c:pt>
                <c:pt idx="836">
                  <c:v>2.42E-4</c:v>
                </c:pt>
                <c:pt idx="837">
                  <c:v>2.31E-4</c:v>
                </c:pt>
                <c:pt idx="838">
                  <c:v>2.2100000000000001E-4</c:v>
                </c:pt>
                <c:pt idx="839">
                  <c:v>1.7899999999999999E-4</c:v>
                </c:pt>
                <c:pt idx="840">
                  <c:v>1.47E-4</c:v>
                </c:pt>
                <c:pt idx="841">
                  <c:v>9.3999999999999994E-5</c:v>
                </c:pt>
                <c:pt idx="842">
                  <c:v>3.1000000000000001E-5</c:v>
                </c:pt>
                <c:pt idx="843">
                  <c:v>-4.3000000000000002E-5</c:v>
                </c:pt>
                <c:pt idx="844">
                  <c:v>-1.27E-4</c:v>
                </c:pt>
                <c:pt idx="845">
                  <c:v>-2.22E-4</c:v>
                </c:pt>
                <c:pt idx="846">
                  <c:v>-2.8499999999999999E-4</c:v>
                </c:pt>
                <c:pt idx="847">
                  <c:v>-4.0099999999999999E-4</c:v>
                </c:pt>
                <c:pt idx="848">
                  <c:v>-5.1699999999999999E-4</c:v>
                </c:pt>
                <c:pt idx="849">
                  <c:v>-6.3299999999999999E-4</c:v>
                </c:pt>
                <c:pt idx="850">
                  <c:v>-6.96E-4</c:v>
                </c:pt>
                <c:pt idx="851">
                  <c:v>-7.7999999999999999E-4</c:v>
                </c:pt>
                <c:pt idx="852">
                  <c:v>-9.0700000000000004E-4</c:v>
                </c:pt>
                <c:pt idx="853">
                  <c:v>-9.7000000000000005E-4</c:v>
                </c:pt>
                <c:pt idx="854">
                  <c:v>-1.054E-3</c:v>
                </c:pt>
                <c:pt idx="855">
                  <c:v>-1.0970000000000001E-3</c:v>
                </c:pt>
                <c:pt idx="856">
                  <c:v>-1.16E-3</c:v>
                </c:pt>
                <c:pt idx="857">
                  <c:v>-1.181E-3</c:v>
                </c:pt>
                <c:pt idx="858">
                  <c:v>-1.2019999999999999E-3</c:v>
                </c:pt>
                <c:pt idx="859">
                  <c:v>-1.2130000000000001E-3</c:v>
                </c:pt>
                <c:pt idx="860">
                  <c:v>-1.2229999999999999E-3</c:v>
                </c:pt>
                <c:pt idx="861">
                  <c:v>-1.181E-3</c:v>
                </c:pt>
                <c:pt idx="862">
                  <c:v>-1.139E-3</c:v>
                </c:pt>
                <c:pt idx="863">
                  <c:v>-1.0970000000000001E-3</c:v>
                </c:pt>
                <c:pt idx="864">
                  <c:v>-1.0330000000000001E-3</c:v>
                </c:pt>
                <c:pt idx="865">
                  <c:v>-9.6000000000000002E-4</c:v>
                </c:pt>
                <c:pt idx="866">
                  <c:v>-8.6499999999999999E-4</c:v>
                </c:pt>
                <c:pt idx="867">
                  <c:v>-7.4899999999999999E-4</c:v>
                </c:pt>
                <c:pt idx="868">
                  <c:v>-6.5399999999999996E-4</c:v>
                </c:pt>
                <c:pt idx="869">
                  <c:v>-5.3799999999999996E-4</c:v>
                </c:pt>
                <c:pt idx="870">
                  <c:v>-4.2200000000000001E-4</c:v>
                </c:pt>
                <c:pt idx="871">
                  <c:v>-3.0600000000000001E-4</c:v>
                </c:pt>
                <c:pt idx="872">
                  <c:v>-1.6899999999999999E-4</c:v>
                </c:pt>
                <c:pt idx="873">
                  <c:v>-3.1999999999999999E-5</c:v>
                </c:pt>
                <c:pt idx="874">
                  <c:v>9.3999999999999994E-5</c:v>
                </c:pt>
                <c:pt idx="875">
                  <c:v>2.1000000000000001E-4</c:v>
                </c:pt>
                <c:pt idx="876">
                  <c:v>3.2600000000000001E-4</c:v>
                </c:pt>
                <c:pt idx="877">
                  <c:v>4.3100000000000001E-4</c:v>
                </c:pt>
                <c:pt idx="878">
                  <c:v>5.4699999999999996E-4</c:v>
                </c:pt>
                <c:pt idx="879">
                  <c:v>6.5300000000000004E-4</c:v>
                </c:pt>
                <c:pt idx="880">
                  <c:v>7.4799999999999997E-4</c:v>
                </c:pt>
                <c:pt idx="881">
                  <c:v>8.3199999999999995E-4</c:v>
                </c:pt>
                <c:pt idx="882">
                  <c:v>8.7399999999999999E-4</c:v>
                </c:pt>
                <c:pt idx="883">
                  <c:v>9.3700000000000001E-4</c:v>
                </c:pt>
                <c:pt idx="884">
                  <c:v>1.0009999999999999E-3</c:v>
                </c:pt>
                <c:pt idx="885">
                  <c:v>1.011E-3</c:v>
                </c:pt>
                <c:pt idx="886">
                  <c:v>1.0319999999999999E-3</c:v>
                </c:pt>
                <c:pt idx="887">
                  <c:v>1.0529999999999999E-3</c:v>
                </c:pt>
                <c:pt idx="888">
                  <c:v>1.0430000000000001E-3</c:v>
                </c:pt>
                <c:pt idx="889">
                  <c:v>1.0319999999999999E-3</c:v>
                </c:pt>
                <c:pt idx="890">
                  <c:v>1.0219999999999999E-3</c:v>
                </c:pt>
                <c:pt idx="891">
                  <c:v>1.0009999999999999E-3</c:v>
                </c:pt>
                <c:pt idx="892">
                  <c:v>9.5799999999999998E-4</c:v>
                </c:pt>
                <c:pt idx="893">
                  <c:v>9.1600000000000004E-4</c:v>
                </c:pt>
                <c:pt idx="894">
                  <c:v>8.5300000000000003E-4</c:v>
                </c:pt>
                <c:pt idx="895">
                  <c:v>8.0000000000000004E-4</c:v>
                </c:pt>
                <c:pt idx="896">
                  <c:v>7.4799999999999997E-4</c:v>
                </c:pt>
                <c:pt idx="897">
                  <c:v>6.6299999999999996E-4</c:v>
                </c:pt>
                <c:pt idx="898">
                  <c:v>5.9000000000000003E-4</c:v>
                </c:pt>
                <c:pt idx="899">
                  <c:v>5.3700000000000004E-4</c:v>
                </c:pt>
                <c:pt idx="900">
                  <c:v>4.5300000000000001E-4</c:v>
                </c:pt>
                <c:pt idx="901">
                  <c:v>3.8900000000000002E-4</c:v>
                </c:pt>
                <c:pt idx="902">
                  <c:v>3.0499999999999999E-4</c:v>
                </c:pt>
                <c:pt idx="903">
                  <c:v>2.31E-4</c:v>
                </c:pt>
                <c:pt idx="904">
                  <c:v>1.5699999999999999E-4</c:v>
                </c:pt>
                <c:pt idx="905">
                  <c:v>8.3999999999999995E-5</c:v>
                </c:pt>
                <c:pt idx="906">
                  <c:v>2.0000000000000002E-5</c:v>
                </c:pt>
                <c:pt idx="907">
                  <c:v>-6.3999999999999997E-5</c:v>
                </c:pt>
                <c:pt idx="908">
                  <c:v>-1.27E-4</c:v>
                </c:pt>
                <c:pt idx="909">
                  <c:v>-1.9000000000000001E-4</c:v>
                </c:pt>
                <c:pt idx="910">
                  <c:v>-2.5399999999999999E-4</c:v>
                </c:pt>
                <c:pt idx="911">
                  <c:v>-3.1700000000000001E-4</c:v>
                </c:pt>
                <c:pt idx="912">
                  <c:v>-3.59E-4</c:v>
                </c:pt>
                <c:pt idx="913">
                  <c:v>-4.0099999999999999E-4</c:v>
                </c:pt>
                <c:pt idx="914">
                  <c:v>-4.4299999999999998E-4</c:v>
                </c:pt>
                <c:pt idx="915">
                  <c:v>-4.75E-4</c:v>
                </c:pt>
                <c:pt idx="916">
                  <c:v>-5.2800000000000004E-4</c:v>
                </c:pt>
                <c:pt idx="917">
                  <c:v>-5.3799999999999996E-4</c:v>
                </c:pt>
                <c:pt idx="918">
                  <c:v>-5.4900000000000001E-4</c:v>
                </c:pt>
                <c:pt idx="919">
                  <c:v>-5.6999999999999998E-4</c:v>
                </c:pt>
                <c:pt idx="920">
                  <c:v>-5.9100000000000005E-4</c:v>
                </c:pt>
                <c:pt idx="921">
                  <c:v>-6.0099999999999997E-4</c:v>
                </c:pt>
                <c:pt idx="922">
                  <c:v>-6.0099999999999997E-4</c:v>
                </c:pt>
                <c:pt idx="923">
                  <c:v>-5.8E-4</c:v>
                </c:pt>
                <c:pt idx="924">
                  <c:v>-5.6999999999999998E-4</c:v>
                </c:pt>
                <c:pt idx="925">
                  <c:v>-5.5900000000000004E-4</c:v>
                </c:pt>
                <c:pt idx="926">
                  <c:v>-5.1699999999999999E-4</c:v>
                </c:pt>
                <c:pt idx="927">
                  <c:v>-5.0600000000000005E-4</c:v>
                </c:pt>
                <c:pt idx="928">
                  <c:v>-4.64E-4</c:v>
                </c:pt>
                <c:pt idx="929">
                  <c:v>-4.2200000000000001E-4</c:v>
                </c:pt>
                <c:pt idx="930">
                  <c:v>-3.8000000000000002E-4</c:v>
                </c:pt>
                <c:pt idx="931">
                  <c:v>-3.3799999999999998E-4</c:v>
                </c:pt>
                <c:pt idx="932">
                  <c:v>-2.7500000000000002E-4</c:v>
                </c:pt>
                <c:pt idx="933">
                  <c:v>-2.43E-4</c:v>
                </c:pt>
                <c:pt idx="934">
                  <c:v>-1.8000000000000001E-4</c:v>
                </c:pt>
                <c:pt idx="935">
                  <c:v>-1.3799999999999999E-4</c:v>
                </c:pt>
                <c:pt idx="936">
                  <c:v>-8.5000000000000006E-5</c:v>
                </c:pt>
                <c:pt idx="937">
                  <c:v>-4.3000000000000002E-5</c:v>
                </c:pt>
                <c:pt idx="938">
                  <c:v>-9.9999999999999995E-7</c:v>
                </c:pt>
                <c:pt idx="939">
                  <c:v>6.3E-5</c:v>
                </c:pt>
                <c:pt idx="940">
                  <c:v>8.3999999999999995E-5</c:v>
                </c:pt>
                <c:pt idx="941">
                  <c:v>1.36E-4</c:v>
                </c:pt>
                <c:pt idx="942">
                  <c:v>1.47E-4</c:v>
                </c:pt>
                <c:pt idx="943">
                  <c:v>1.8900000000000001E-4</c:v>
                </c:pt>
                <c:pt idx="944">
                  <c:v>1.8900000000000001E-4</c:v>
                </c:pt>
                <c:pt idx="945">
                  <c:v>1.8900000000000001E-4</c:v>
                </c:pt>
                <c:pt idx="946">
                  <c:v>2.0000000000000001E-4</c:v>
                </c:pt>
                <c:pt idx="947">
                  <c:v>1.7899999999999999E-4</c:v>
                </c:pt>
                <c:pt idx="948">
                  <c:v>1.8900000000000001E-4</c:v>
                </c:pt>
                <c:pt idx="949">
                  <c:v>1.47E-4</c:v>
                </c:pt>
                <c:pt idx="950">
                  <c:v>1.47E-4</c:v>
                </c:pt>
                <c:pt idx="951">
                  <c:v>1.05E-4</c:v>
                </c:pt>
                <c:pt idx="952">
                  <c:v>3.1000000000000001E-5</c:v>
                </c:pt>
                <c:pt idx="953">
                  <c:v>-9.9999999999999995E-7</c:v>
                </c:pt>
                <c:pt idx="954">
                  <c:v>-7.3999999999999996E-5</c:v>
                </c:pt>
                <c:pt idx="955">
                  <c:v>-1.3799999999999999E-4</c:v>
                </c:pt>
                <c:pt idx="956">
                  <c:v>-2.0100000000000001E-4</c:v>
                </c:pt>
                <c:pt idx="957">
                  <c:v>-2.7500000000000002E-4</c:v>
                </c:pt>
                <c:pt idx="958">
                  <c:v>-3.6900000000000002E-4</c:v>
                </c:pt>
                <c:pt idx="959">
                  <c:v>-4.5399999999999998E-4</c:v>
                </c:pt>
                <c:pt idx="960">
                  <c:v>-5.4900000000000001E-4</c:v>
                </c:pt>
                <c:pt idx="961">
                  <c:v>-6.3299999999999999E-4</c:v>
                </c:pt>
                <c:pt idx="962">
                  <c:v>-7.1699999999999997E-4</c:v>
                </c:pt>
                <c:pt idx="963">
                  <c:v>-8.2299999999999995E-4</c:v>
                </c:pt>
                <c:pt idx="964">
                  <c:v>-9.1699999999999995E-4</c:v>
                </c:pt>
                <c:pt idx="965">
                  <c:v>-1.023E-3</c:v>
                </c:pt>
                <c:pt idx="966">
                  <c:v>-1.1069999999999999E-3</c:v>
                </c:pt>
                <c:pt idx="967">
                  <c:v>-1.191E-3</c:v>
                </c:pt>
                <c:pt idx="968">
                  <c:v>-1.276E-3</c:v>
                </c:pt>
                <c:pt idx="969">
                  <c:v>-1.3500000000000001E-3</c:v>
                </c:pt>
                <c:pt idx="970">
                  <c:v>-1.423E-3</c:v>
                </c:pt>
                <c:pt idx="971">
                  <c:v>-1.487E-3</c:v>
                </c:pt>
                <c:pt idx="972">
                  <c:v>-1.56E-3</c:v>
                </c:pt>
                <c:pt idx="973">
                  <c:v>-1.624E-3</c:v>
                </c:pt>
                <c:pt idx="974">
                  <c:v>-1.634E-3</c:v>
                </c:pt>
                <c:pt idx="975">
                  <c:v>-1.6969999999999999E-3</c:v>
                </c:pt>
                <c:pt idx="976">
                  <c:v>-1.7179999999999999E-3</c:v>
                </c:pt>
                <c:pt idx="977">
                  <c:v>-1.7179999999999999E-3</c:v>
                </c:pt>
                <c:pt idx="978">
                  <c:v>-1.7290000000000001E-3</c:v>
                </c:pt>
                <c:pt idx="979">
                  <c:v>-1.7179999999999999E-3</c:v>
                </c:pt>
                <c:pt idx="980">
                  <c:v>-1.7080000000000001E-3</c:v>
                </c:pt>
                <c:pt idx="981">
                  <c:v>-1.676E-3</c:v>
                </c:pt>
                <c:pt idx="982">
                  <c:v>-1.624E-3</c:v>
                </c:pt>
                <c:pt idx="983">
                  <c:v>-1.56E-3</c:v>
                </c:pt>
                <c:pt idx="984">
                  <c:v>-1.508E-3</c:v>
                </c:pt>
                <c:pt idx="985">
                  <c:v>-1.423E-3</c:v>
                </c:pt>
                <c:pt idx="986">
                  <c:v>-1.3389999999999999E-3</c:v>
                </c:pt>
                <c:pt idx="987">
                  <c:v>-1.276E-3</c:v>
                </c:pt>
                <c:pt idx="988">
                  <c:v>-1.17E-3</c:v>
                </c:pt>
                <c:pt idx="989">
                  <c:v>-1.054E-3</c:v>
                </c:pt>
                <c:pt idx="990">
                  <c:v>-9.4899999999999997E-4</c:v>
                </c:pt>
                <c:pt idx="991">
                  <c:v>-8.2299999999999995E-4</c:v>
                </c:pt>
                <c:pt idx="992">
                  <c:v>-7.0699999999999995E-4</c:v>
                </c:pt>
                <c:pt idx="993">
                  <c:v>-5.9100000000000005E-4</c:v>
                </c:pt>
                <c:pt idx="994">
                  <c:v>-4.64E-4</c:v>
                </c:pt>
                <c:pt idx="995">
                  <c:v>-3.48E-4</c:v>
                </c:pt>
                <c:pt idx="996">
                  <c:v>-2.32E-4</c:v>
                </c:pt>
                <c:pt idx="997">
                  <c:v>-9.5000000000000005E-5</c:v>
                </c:pt>
                <c:pt idx="998">
                  <c:v>-9.9999999999999995E-7</c:v>
                </c:pt>
                <c:pt idx="999">
                  <c:v>9.3999999999999994E-5</c:v>
                </c:pt>
                <c:pt idx="1000">
                  <c:v>2.0000000000000001E-4</c:v>
                </c:pt>
                <c:pt idx="1001">
                  <c:v>2.8400000000000002E-4</c:v>
                </c:pt>
                <c:pt idx="1002">
                  <c:v>3.5799999999999997E-4</c:v>
                </c:pt>
                <c:pt idx="1003">
                  <c:v>4.3100000000000001E-4</c:v>
                </c:pt>
                <c:pt idx="1004">
                  <c:v>4.84E-4</c:v>
                </c:pt>
                <c:pt idx="1005">
                  <c:v>5.3700000000000004E-4</c:v>
                </c:pt>
                <c:pt idx="1006">
                  <c:v>5.5800000000000001E-4</c:v>
                </c:pt>
                <c:pt idx="1007">
                  <c:v>5.7899999999999998E-4</c:v>
                </c:pt>
                <c:pt idx="1008">
                  <c:v>5.9999999999999995E-4</c:v>
                </c:pt>
                <c:pt idx="1009">
                  <c:v>5.9999999999999995E-4</c:v>
                </c:pt>
                <c:pt idx="1010">
                  <c:v>5.9000000000000003E-4</c:v>
                </c:pt>
                <c:pt idx="1011">
                  <c:v>5.5800000000000001E-4</c:v>
                </c:pt>
                <c:pt idx="1012">
                  <c:v>5.1599999999999997E-4</c:v>
                </c:pt>
                <c:pt idx="1013">
                  <c:v>5.0500000000000002E-4</c:v>
                </c:pt>
                <c:pt idx="1014">
                  <c:v>4.3100000000000001E-4</c:v>
                </c:pt>
                <c:pt idx="1015">
                  <c:v>4.0000000000000002E-4</c:v>
                </c:pt>
                <c:pt idx="1016">
                  <c:v>3.2600000000000001E-4</c:v>
                </c:pt>
                <c:pt idx="1017">
                  <c:v>2.8400000000000002E-4</c:v>
                </c:pt>
                <c:pt idx="1018">
                  <c:v>2.0000000000000001E-4</c:v>
                </c:pt>
                <c:pt idx="1019">
                  <c:v>1.36E-4</c:v>
                </c:pt>
                <c:pt idx="1020">
                  <c:v>8.3999999999999995E-5</c:v>
                </c:pt>
                <c:pt idx="1021">
                  <c:v>2.0000000000000002E-5</c:v>
                </c:pt>
                <c:pt idx="1022">
                  <c:v>-4.3000000000000002E-5</c:v>
                </c:pt>
                <c:pt idx="1023">
                  <c:v>-9.5000000000000005E-5</c:v>
                </c:pt>
                <c:pt idx="1024">
                  <c:v>-1.27E-4</c:v>
                </c:pt>
                <c:pt idx="1025">
                  <c:v>-1.9000000000000001E-4</c:v>
                </c:pt>
                <c:pt idx="1026">
                  <c:v>-2.22E-4</c:v>
                </c:pt>
                <c:pt idx="1027">
                  <c:v>-2.6400000000000002E-4</c:v>
                </c:pt>
                <c:pt idx="1028">
                  <c:v>-3.0600000000000001E-4</c:v>
                </c:pt>
                <c:pt idx="1029">
                  <c:v>-3.1700000000000001E-4</c:v>
                </c:pt>
                <c:pt idx="1030">
                  <c:v>-3.3799999999999998E-4</c:v>
                </c:pt>
                <c:pt idx="1031">
                  <c:v>-3.48E-4</c:v>
                </c:pt>
                <c:pt idx="1032">
                  <c:v>-3.59E-4</c:v>
                </c:pt>
                <c:pt idx="1033">
                  <c:v>-3.8000000000000002E-4</c:v>
                </c:pt>
                <c:pt idx="1034">
                  <c:v>-3.8000000000000002E-4</c:v>
                </c:pt>
                <c:pt idx="1035">
                  <c:v>-3.8000000000000002E-4</c:v>
                </c:pt>
                <c:pt idx="1036">
                  <c:v>-3.9100000000000002E-4</c:v>
                </c:pt>
                <c:pt idx="1037">
                  <c:v>-3.9100000000000002E-4</c:v>
                </c:pt>
                <c:pt idx="1038">
                  <c:v>-3.9100000000000002E-4</c:v>
                </c:pt>
                <c:pt idx="1039">
                  <c:v>-3.9100000000000002E-4</c:v>
                </c:pt>
                <c:pt idx="1040">
                  <c:v>-4.1199999999999999E-4</c:v>
                </c:pt>
                <c:pt idx="1041">
                  <c:v>-4.1199999999999999E-4</c:v>
                </c:pt>
                <c:pt idx="1042">
                  <c:v>-4.3300000000000001E-4</c:v>
                </c:pt>
                <c:pt idx="1043">
                  <c:v>-4.5399999999999998E-4</c:v>
                </c:pt>
                <c:pt idx="1044">
                  <c:v>-4.75E-4</c:v>
                </c:pt>
                <c:pt idx="1045">
                  <c:v>-5.0600000000000005E-4</c:v>
                </c:pt>
                <c:pt idx="1046">
                  <c:v>-5.4900000000000001E-4</c:v>
                </c:pt>
                <c:pt idx="1047">
                  <c:v>-5.9100000000000005E-4</c:v>
                </c:pt>
                <c:pt idx="1048">
                  <c:v>-6.2200000000000005E-4</c:v>
                </c:pt>
                <c:pt idx="1049">
                  <c:v>-6.7500000000000004E-4</c:v>
                </c:pt>
                <c:pt idx="1050">
                  <c:v>-7.2800000000000002E-4</c:v>
                </c:pt>
                <c:pt idx="1051">
                  <c:v>-7.9100000000000004E-4</c:v>
                </c:pt>
                <c:pt idx="1052">
                  <c:v>-8.4400000000000002E-4</c:v>
                </c:pt>
                <c:pt idx="1053">
                  <c:v>-9.0700000000000004E-4</c:v>
                </c:pt>
                <c:pt idx="1054">
                  <c:v>-9.810000000000001E-4</c:v>
                </c:pt>
                <c:pt idx="1055">
                  <c:v>-1.0330000000000001E-3</c:v>
                </c:pt>
                <c:pt idx="1056">
                  <c:v>-1.0859999999999999E-3</c:v>
                </c:pt>
                <c:pt idx="1057">
                  <c:v>-1.139E-3</c:v>
                </c:pt>
                <c:pt idx="1058">
                  <c:v>-1.181E-3</c:v>
                </c:pt>
                <c:pt idx="1059">
                  <c:v>-1.2340000000000001E-3</c:v>
                </c:pt>
                <c:pt idx="1060">
                  <c:v>-1.276E-3</c:v>
                </c:pt>
                <c:pt idx="1061">
                  <c:v>-1.297E-3</c:v>
                </c:pt>
                <c:pt idx="1062">
                  <c:v>-1.3179999999999999E-3</c:v>
                </c:pt>
                <c:pt idx="1063">
                  <c:v>-1.3389999999999999E-3</c:v>
                </c:pt>
                <c:pt idx="1064">
                  <c:v>-1.3500000000000001E-3</c:v>
                </c:pt>
                <c:pt idx="1065">
                  <c:v>-1.3389999999999999E-3</c:v>
                </c:pt>
                <c:pt idx="1066">
                  <c:v>-1.3179999999999999E-3</c:v>
                </c:pt>
                <c:pt idx="1067">
                  <c:v>-1.307E-3</c:v>
                </c:pt>
                <c:pt idx="1068">
                  <c:v>-1.2650000000000001E-3</c:v>
                </c:pt>
                <c:pt idx="1069">
                  <c:v>-1.2229999999999999E-3</c:v>
                </c:pt>
                <c:pt idx="1070">
                  <c:v>-1.2019999999999999E-3</c:v>
                </c:pt>
                <c:pt idx="1071">
                  <c:v>-1.1490000000000001E-3</c:v>
                </c:pt>
                <c:pt idx="1072">
                  <c:v>-1.0759999999999999E-3</c:v>
                </c:pt>
                <c:pt idx="1073">
                  <c:v>-1.0330000000000001E-3</c:v>
                </c:pt>
                <c:pt idx="1074">
                  <c:v>-9.6000000000000002E-4</c:v>
                </c:pt>
                <c:pt idx="1075">
                  <c:v>-9.0700000000000004E-4</c:v>
                </c:pt>
                <c:pt idx="1076">
                  <c:v>-8.4400000000000002E-4</c:v>
                </c:pt>
                <c:pt idx="1077">
                  <c:v>-8.0199999999999998E-4</c:v>
                </c:pt>
                <c:pt idx="1078">
                  <c:v>-7.2800000000000002E-4</c:v>
                </c:pt>
                <c:pt idx="1079">
                  <c:v>-6.6500000000000001E-4</c:v>
                </c:pt>
                <c:pt idx="1080">
                  <c:v>-6.1200000000000002E-4</c:v>
                </c:pt>
                <c:pt idx="1081">
                  <c:v>-5.5900000000000004E-4</c:v>
                </c:pt>
                <c:pt idx="1082">
                  <c:v>-5.0600000000000005E-4</c:v>
                </c:pt>
                <c:pt idx="1083">
                  <c:v>-4.9600000000000002E-4</c:v>
                </c:pt>
                <c:pt idx="1084">
                  <c:v>-4.75E-4</c:v>
                </c:pt>
                <c:pt idx="1085">
                  <c:v>-4.64E-4</c:v>
                </c:pt>
                <c:pt idx="1086">
                  <c:v>-4.4299999999999998E-4</c:v>
                </c:pt>
                <c:pt idx="1087">
                  <c:v>-4.64E-4</c:v>
                </c:pt>
                <c:pt idx="1088">
                  <c:v>-4.4299999999999998E-4</c:v>
                </c:pt>
                <c:pt idx="1089">
                  <c:v>-4.8500000000000003E-4</c:v>
                </c:pt>
                <c:pt idx="1090">
                  <c:v>-4.9600000000000002E-4</c:v>
                </c:pt>
                <c:pt idx="1091">
                  <c:v>-5.5900000000000004E-4</c:v>
                </c:pt>
                <c:pt idx="1092">
                  <c:v>-5.8E-4</c:v>
                </c:pt>
                <c:pt idx="1093">
                  <c:v>-6.3299999999999999E-4</c:v>
                </c:pt>
                <c:pt idx="1094">
                  <c:v>-6.7500000000000004E-4</c:v>
                </c:pt>
                <c:pt idx="1095">
                  <c:v>-7.2800000000000002E-4</c:v>
                </c:pt>
                <c:pt idx="1096">
                  <c:v>-7.9100000000000004E-4</c:v>
                </c:pt>
                <c:pt idx="1097">
                  <c:v>-8.4400000000000002E-4</c:v>
                </c:pt>
                <c:pt idx="1098">
                  <c:v>-8.9599999999999999E-4</c:v>
                </c:pt>
                <c:pt idx="1099">
                  <c:v>-9.4899999999999997E-4</c:v>
                </c:pt>
                <c:pt idx="1100">
                  <c:v>-1.0020000000000001E-3</c:v>
                </c:pt>
                <c:pt idx="1101">
                  <c:v>-1.0330000000000001E-3</c:v>
                </c:pt>
                <c:pt idx="1102">
                  <c:v>-1.0859999999999999E-3</c:v>
                </c:pt>
                <c:pt idx="1103">
                  <c:v>-1.1280000000000001E-3</c:v>
                </c:pt>
                <c:pt idx="1104">
                  <c:v>-1.139E-3</c:v>
                </c:pt>
                <c:pt idx="1105">
                  <c:v>-1.181E-3</c:v>
                </c:pt>
                <c:pt idx="1106">
                  <c:v>-1.191E-3</c:v>
                </c:pt>
                <c:pt idx="1107">
                  <c:v>-1.181E-3</c:v>
                </c:pt>
                <c:pt idx="1108">
                  <c:v>-1.16E-3</c:v>
                </c:pt>
                <c:pt idx="1109">
                  <c:v>-1.139E-3</c:v>
                </c:pt>
                <c:pt idx="1110">
                  <c:v>-1.1069999999999999E-3</c:v>
                </c:pt>
                <c:pt idx="1111">
                  <c:v>-1.044E-3</c:v>
                </c:pt>
                <c:pt idx="1112">
                  <c:v>-1.0020000000000001E-3</c:v>
                </c:pt>
                <c:pt idx="1113">
                  <c:v>-9.4899999999999997E-4</c:v>
                </c:pt>
                <c:pt idx="1114">
                  <c:v>-8.8599999999999996E-4</c:v>
                </c:pt>
                <c:pt idx="1115">
                  <c:v>-7.7999999999999999E-4</c:v>
                </c:pt>
                <c:pt idx="1116">
                  <c:v>-6.96E-4</c:v>
                </c:pt>
                <c:pt idx="1117">
                  <c:v>-6.1200000000000002E-4</c:v>
                </c:pt>
                <c:pt idx="1118">
                  <c:v>-5.1699999999999999E-4</c:v>
                </c:pt>
                <c:pt idx="1119">
                  <c:v>-4.1199999999999999E-4</c:v>
                </c:pt>
                <c:pt idx="1120">
                  <c:v>-3.1700000000000001E-4</c:v>
                </c:pt>
                <c:pt idx="1121">
                  <c:v>-2.22E-4</c:v>
                </c:pt>
                <c:pt idx="1122">
                  <c:v>-1.27E-4</c:v>
                </c:pt>
                <c:pt idx="1123">
                  <c:v>-1.1E-5</c:v>
                </c:pt>
                <c:pt idx="1124">
                  <c:v>7.2999999999999999E-5</c:v>
                </c:pt>
                <c:pt idx="1125">
                  <c:v>1.47E-4</c:v>
                </c:pt>
                <c:pt idx="1126">
                  <c:v>2.42E-4</c:v>
                </c:pt>
                <c:pt idx="1127">
                  <c:v>3.0499999999999999E-4</c:v>
                </c:pt>
                <c:pt idx="1128">
                  <c:v>3.79E-4</c:v>
                </c:pt>
                <c:pt idx="1129">
                  <c:v>4.2099999999999999E-4</c:v>
                </c:pt>
                <c:pt idx="1130">
                  <c:v>4.6299999999999998E-4</c:v>
                </c:pt>
                <c:pt idx="1131">
                  <c:v>4.95E-4</c:v>
                </c:pt>
                <c:pt idx="1132">
                  <c:v>5.0500000000000002E-4</c:v>
                </c:pt>
                <c:pt idx="1133">
                  <c:v>5.0500000000000002E-4</c:v>
                </c:pt>
                <c:pt idx="1134">
                  <c:v>5.0500000000000002E-4</c:v>
                </c:pt>
                <c:pt idx="1135">
                  <c:v>4.84E-4</c:v>
                </c:pt>
                <c:pt idx="1136">
                  <c:v>4.5300000000000001E-4</c:v>
                </c:pt>
                <c:pt idx="1137">
                  <c:v>3.8900000000000002E-4</c:v>
                </c:pt>
                <c:pt idx="1138">
                  <c:v>3.4699999999999998E-4</c:v>
                </c:pt>
                <c:pt idx="1139">
                  <c:v>2.9399999999999999E-4</c:v>
                </c:pt>
                <c:pt idx="1140">
                  <c:v>1.8900000000000001E-4</c:v>
                </c:pt>
                <c:pt idx="1141">
                  <c:v>1.26E-4</c:v>
                </c:pt>
                <c:pt idx="1142">
                  <c:v>3.1000000000000001E-5</c:v>
                </c:pt>
                <c:pt idx="1143">
                  <c:v>-6.3999999999999997E-5</c:v>
                </c:pt>
                <c:pt idx="1144">
                  <c:v>-1.6899999999999999E-4</c:v>
                </c:pt>
                <c:pt idx="1145">
                  <c:v>-2.6400000000000002E-4</c:v>
                </c:pt>
                <c:pt idx="1146">
                  <c:v>-3.9100000000000002E-4</c:v>
                </c:pt>
                <c:pt idx="1147">
                  <c:v>-4.9600000000000002E-4</c:v>
                </c:pt>
                <c:pt idx="1148">
                  <c:v>-6.0099999999999997E-4</c:v>
                </c:pt>
                <c:pt idx="1149">
                  <c:v>-6.96E-4</c:v>
                </c:pt>
                <c:pt idx="1150">
                  <c:v>-8.12E-4</c:v>
                </c:pt>
                <c:pt idx="1151">
                  <c:v>-9.1699999999999995E-4</c:v>
                </c:pt>
                <c:pt idx="1152">
                  <c:v>-9.9099999999999991E-4</c:v>
                </c:pt>
                <c:pt idx="1153">
                  <c:v>-1.0859999999999999E-3</c:v>
                </c:pt>
                <c:pt idx="1154">
                  <c:v>-1.16E-3</c:v>
                </c:pt>
                <c:pt idx="1155">
                  <c:v>-1.2130000000000001E-3</c:v>
                </c:pt>
                <c:pt idx="1156">
                  <c:v>-1.286E-3</c:v>
                </c:pt>
                <c:pt idx="1157">
                  <c:v>-1.3179999999999999E-3</c:v>
                </c:pt>
                <c:pt idx="1158">
                  <c:v>-1.3600000000000001E-3</c:v>
                </c:pt>
                <c:pt idx="1159">
                  <c:v>-1.392E-3</c:v>
                </c:pt>
                <c:pt idx="1160">
                  <c:v>-1.402E-3</c:v>
                </c:pt>
                <c:pt idx="1161">
                  <c:v>-1.402E-3</c:v>
                </c:pt>
                <c:pt idx="1162">
                  <c:v>-1.402E-3</c:v>
                </c:pt>
                <c:pt idx="1163">
                  <c:v>-1.3600000000000001E-3</c:v>
                </c:pt>
                <c:pt idx="1164">
                  <c:v>-1.3389999999999999E-3</c:v>
                </c:pt>
                <c:pt idx="1165">
                  <c:v>-1.307E-3</c:v>
                </c:pt>
                <c:pt idx="1166">
                  <c:v>-1.255E-3</c:v>
                </c:pt>
                <c:pt idx="1167">
                  <c:v>-1.191E-3</c:v>
                </c:pt>
                <c:pt idx="1168">
                  <c:v>-1.1180000000000001E-3</c:v>
                </c:pt>
                <c:pt idx="1169">
                  <c:v>-1.054E-3</c:v>
                </c:pt>
                <c:pt idx="1170">
                  <c:v>-9.810000000000001E-4</c:v>
                </c:pt>
                <c:pt idx="1171">
                  <c:v>-8.8599999999999996E-4</c:v>
                </c:pt>
                <c:pt idx="1172">
                  <c:v>-8.0199999999999998E-4</c:v>
                </c:pt>
                <c:pt idx="1173">
                  <c:v>-7.2800000000000002E-4</c:v>
                </c:pt>
                <c:pt idx="1174">
                  <c:v>-6.3299999999999999E-4</c:v>
                </c:pt>
                <c:pt idx="1175">
                  <c:v>-5.2800000000000004E-4</c:v>
                </c:pt>
                <c:pt idx="1176">
                  <c:v>-4.3300000000000001E-4</c:v>
                </c:pt>
                <c:pt idx="1177">
                  <c:v>-3.2699999999999998E-4</c:v>
                </c:pt>
                <c:pt idx="1178">
                  <c:v>-2.32E-4</c:v>
                </c:pt>
                <c:pt idx="1179">
                  <c:v>-1.4799999999999999E-4</c:v>
                </c:pt>
                <c:pt idx="1180">
                  <c:v>-5.3000000000000001E-5</c:v>
                </c:pt>
                <c:pt idx="1181">
                  <c:v>3.1000000000000001E-5</c:v>
                </c:pt>
                <c:pt idx="1182">
                  <c:v>1.15E-4</c:v>
                </c:pt>
                <c:pt idx="1183">
                  <c:v>2.0000000000000001E-4</c:v>
                </c:pt>
                <c:pt idx="1184">
                  <c:v>2.63E-4</c:v>
                </c:pt>
                <c:pt idx="1185">
                  <c:v>3.3700000000000001E-4</c:v>
                </c:pt>
                <c:pt idx="1186">
                  <c:v>3.8900000000000002E-4</c:v>
                </c:pt>
                <c:pt idx="1187">
                  <c:v>4.4200000000000001E-4</c:v>
                </c:pt>
                <c:pt idx="1188">
                  <c:v>5.0500000000000002E-4</c:v>
                </c:pt>
                <c:pt idx="1189">
                  <c:v>5.4699999999999996E-4</c:v>
                </c:pt>
                <c:pt idx="1190">
                  <c:v>5.9999999999999995E-4</c:v>
                </c:pt>
                <c:pt idx="1191">
                  <c:v>6.2100000000000002E-4</c:v>
                </c:pt>
                <c:pt idx="1192">
                  <c:v>6.4199999999999999E-4</c:v>
                </c:pt>
                <c:pt idx="1193">
                  <c:v>6.5300000000000004E-4</c:v>
                </c:pt>
                <c:pt idx="1194">
                  <c:v>6.8400000000000004E-4</c:v>
                </c:pt>
                <c:pt idx="1195">
                  <c:v>6.9499999999999998E-4</c:v>
                </c:pt>
                <c:pt idx="1196">
                  <c:v>6.8400000000000004E-4</c:v>
                </c:pt>
                <c:pt idx="1197">
                  <c:v>6.6299999999999996E-4</c:v>
                </c:pt>
                <c:pt idx="1198">
                  <c:v>6.8400000000000004E-4</c:v>
                </c:pt>
                <c:pt idx="1199">
                  <c:v>6.5300000000000004E-4</c:v>
                </c:pt>
                <c:pt idx="1200">
                  <c:v>6.4199999999999999E-4</c:v>
                </c:pt>
                <c:pt idx="1201">
                  <c:v>6.11E-4</c:v>
                </c:pt>
                <c:pt idx="1202">
                  <c:v>5.9999999999999995E-4</c:v>
                </c:pt>
                <c:pt idx="1203">
                  <c:v>5.4699999999999996E-4</c:v>
                </c:pt>
                <c:pt idx="1204">
                  <c:v>5.1599999999999997E-4</c:v>
                </c:pt>
                <c:pt idx="1205">
                  <c:v>4.7399999999999997E-4</c:v>
                </c:pt>
                <c:pt idx="1206">
                  <c:v>4.3100000000000001E-4</c:v>
                </c:pt>
                <c:pt idx="1207">
                  <c:v>3.8900000000000002E-4</c:v>
                </c:pt>
                <c:pt idx="1208">
                  <c:v>3.2600000000000001E-4</c:v>
                </c:pt>
                <c:pt idx="1209">
                  <c:v>2.9399999999999999E-4</c:v>
                </c:pt>
                <c:pt idx="1210">
                  <c:v>2.42E-4</c:v>
                </c:pt>
                <c:pt idx="1211">
                  <c:v>1.8900000000000001E-4</c:v>
                </c:pt>
                <c:pt idx="1212">
                  <c:v>1.36E-4</c:v>
                </c:pt>
                <c:pt idx="1213">
                  <c:v>7.2999999999999999E-5</c:v>
                </c:pt>
                <c:pt idx="1214">
                  <c:v>1.0000000000000001E-5</c:v>
                </c:pt>
                <c:pt idx="1215">
                  <c:v>-5.3000000000000001E-5</c:v>
                </c:pt>
                <c:pt idx="1216">
                  <c:v>-1.06E-4</c:v>
                </c:pt>
                <c:pt idx="1217">
                  <c:v>-1.6899999999999999E-4</c:v>
                </c:pt>
                <c:pt idx="1218">
                  <c:v>-2.1100000000000001E-4</c:v>
                </c:pt>
                <c:pt idx="1219">
                  <c:v>-2.6400000000000002E-4</c:v>
                </c:pt>
                <c:pt idx="1220">
                  <c:v>-3.2699999999999998E-4</c:v>
                </c:pt>
                <c:pt idx="1221">
                  <c:v>-3.59E-4</c:v>
                </c:pt>
                <c:pt idx="1222">
                  <c:v>-4.0099999999999999E-4</c:v>
                </c:pt>
                <c:pt idx="1223">
                  <c:v>-4.4299999999999998E-4</c:v>
                </c:pt>
                <c:pt idx="1224">
                  <c:v>-4.64E-4</c:v>
                </c:pt>
                <c:pt idx="1225">
                  <c:v>-5.1699999999999999E-4</c:v>
                </c:pt>
                <c:pt idx="1226">
                  <c:v>-5.4900000000000001E-4</c:v>
                </c:pt>
                <c:pt idx="1227">
                  <c:v>-5.9100000000000005E-4</c:v>
                </c:pt>
                <c:pt idx="1228">
                  <c:v>-6.2200000000000005E-4</c:v>
                </c:pt>
                <c:pt idx="1229">
                  <c:v>-6.3299999999999999E-4</c:v>
                </c:pt>
                <c:pt idx="1230">
                  <c:v>-6.6500000000000001E-4</c:v>
                </c:pt>
                <c:pt idx="1231">
                  <c:v>-6.7500000000000004E-4</c:v>
                </c:pt>
                <c:pt idx="1232">
                  <c:v>-6.96E-4</c:v>
                </c:pt>
                <c:pt idx="1233">
                  <c:v>-7.1699999999999997E-4</c:v>
                </c:pt>
                <c:pt idx="1234">
                  <c:v>-7.1699999999999997E-4</c:v>
                </c:pt>
                <c:pt idx="1235">
                  <c:v>-7.1699999999999997E-4</c:v>
                </c:pt>
                <c:pt idx="1236">
                  <c:v>-7.4899999999999999E-4</c:v>
                </c:pt>
                <c:pt idx="1237">
                  <c:v>-7.3800000000000005E-4</c:v>
                </c:pt>
                <c:pt idx="1238">
                  <c:v>-7.4899999999999999E-4</c:v>
                </c:pt>
                <c:pt idx="1239">
                  <c:v>-7.6999999999999996E-4</c:v>
                </c:pt>
                <c:pt idx="1240">
                  <c:v>-7.5900000000000002E-4</c:v>
                </c:pt>
                <c:pt idx="1241">
                  <c:v>-7.6999999999999996E-4</c:v>
                </c:pt>
                <c:pt idx="1242">
                  <c:v>-7.6999999999999996E-4</c:v>
                </c:pt>
                <c:pt idx="1243">
                  <c:v>-7.6999999999999996E-4</c:v>
                </c:pt>
                <c:pt idx="1244">
                  <c:v>-7.7999999999999999E-4</c:v>
                </c:pt>
                <c:pt idx="1245">
                  <c:v>-7.7999999999999999E-4</c:v>
                </c:pt>
                <c:pt idx="1246">
                  <c:v>-7.9100000000000004E-4</c:v>
                </c:pt>
                <c:pt idx="1247">
                  <c:v>-7.7999999999999999E-4</c:v>
                </c:pt>
                <c:pt idx="1248">
                  <c:v>-7.9100000000000004E-4</c:v>
                </c:pt>
                <c:pt idx="1249">
                  <c:v>-7.7999999999999999E-4</c:v>
                </c:pt>
                <c:pt idx="1250">
                  <c:v>-7.7999999999999999E-4</c:v>
                </c:pt>
                <c:pt idx="1251">
                  <c:v>-7.7999999999999999E-4</c:v>
                </c:pt>
                <c:pt idx="1252">
                  <c:v>-7.5900000000000002E-4</c:v>
                </c:pt>
                <c:pt idx="1253">
                  <c:v>-7.7999999999999999E-4</c:v>
                </c:pt>
                <c:pt idx="1254">
                  <c:v>-7.7999999999999999E-4</c:v>
                </c:pt>
                <c:pt idx="1255">
                  <c:v>-7.7999999999999999E-4</c:v>
                </c:pt>
                <c:pt idx="1256">
                  <c:v>-7.7999999999999999E-4</c:v>
                </c:pt>
                <c:pt idx="1257">
                  <c:v>-7.6999999999999996E-4</c:v>
                </c:pt>
                <c:pt idx="1258">
                  <c:v>-7.5900000000000002E-4</c:v>
                </c:pt>
                <c:pt idx="1259">
                  <c:v>-7.3800000000000005E-4</c:v>
                </c:pt>
                <c:pt idx="1260">
                  <c:v>-7.3800000000000005E-4</c:v>
                </c:pt>
                <c:pt idx="1261">
                  <c:v>-7.0699999999999995E-4</c:v>
                </c:pt>
                <c:pt idx="1262">
                  <c:v>-6.96E-4</c:v>
                </c:pt>
                <c:pt idx="1263">
                  <c:v>-6.7500000000000004E-4</c:v>
                </c:pt>
                <c:pt idx="1264">
                  <c:v>-6.5399999999999996E-4</c:v>
                </c:pt>
                <c:pt idx="1265">
                  <c:v>-6.4300000000000002E-4</c:v>
                </c:pt>
                <c:pt idx="1266">
                  <c:v>-6.3299999999999999E-4</c:v>
                </c:pt>
                <c:pt idx="1267">
                  <c:v>-6.1200000000000002E-4</c:v>
                </c:pt>
                <c:pt idx="1268">
                  <c:v>-5.8E-4</c:v>
                </c:pt>
                <c:pt idx="1269">
                  <c:v>-5.8E-4</c:v>
                </c:pt>
                <c:pt idx="1270">
                  <c:v>-5.4900000000000001E-4</c:v>
                </c:pt>
                <c:pt idx="1271">
                  <c:v>-5.1699999999999999E-4</c:v>
                </c:pt>
                <c:pt idx="1272">
                  <c:v>-5.2800000000000004E-4</c:v>
                </c:pt>
                <c:pt idx="1273">
                  <c:v>-4.9600000000000002E-4</c:v>
                </c:pt>
                <c:pt idx="1274">
                  <c:v>-4.9600000000000002E-4</c:v>
                </c:pt>
                <c:pt idx="1275">
                  <c:v>-4.75E-4</c:v>
                </c:pt>
                <c:pt idx="1276">
                  <c:v>-4.8500000000000003E-4</c:v>
                </c:pt>
                <c:pt idx="1277">
                  <c:v>-4.75E-4</c:v>
                </c:pt>
                <c:pt idx="1278">
                  <c:v>-4.75E-4</c:v>
                </c:pt>
                <c:pt idx="1279">
                  <c:v>-4.9600000000000002E-4</c:v>
                </c:pt>
                <c:pt idx="1280">
                  <c:v>-5.0600000000000005E-4</c:v>
                </c:pt>
                <c:pt idx="1281">
                  <c:v>-5.1699999999999999E-4</c:v>
                </c:pt>
                <c:pt idx="1282">
                  <c:v>-5.2800000000000004E-4</c:v>
                </c:pt>
                <c:pt idx="1283">
                  <c:v>-5.4900000000000001E-4</c:v>
                </c:pt>
                <c:pt idx="1284">
                  <c:v>-5.5900000000000004E-4</c:v>
                </c:pt>
                <c:pt idx="1285">
                  <c:v>-5.8E-4</c:v>
                </c:pt>
                <c:pt idx="1286">
                  <c:v>-6.2200000000000005E-4</c:v>
                </c:pt>
                <c:pt idx="1287">
                  <c:v>-6.5399999999999996E-4</c:v>
                </c:pt>
                <c:pt idx="1288">
                  <c:v>-6.8599999999999998E-4</c:v>
                </c:pt>
                <c:pt idx="1289">
                  <c:v>-7.0699999999999995E-4</c:v>
                </c:pt>
                <c:pt idx="1290">
                  <c:v>-7.4899999999999999E-4</c:v>
                </c:pt>
                <c:pt idx="1291">
                  <c:v>-7.7999999999999999E-4</c:v>
                </c:pt>
                <c:pt idx="1292">
                  <c:v>-8.12E-4</c:v>
                </c:pt>
                <c:pt idx="1293">
                  <c:v>-8.3299999999999997E-4</c:v>
                </c:pt>
                <c:pt idx="1294">
                  <c:v>-8.4400000000000002E-4</c:v>
                </c:pt>
                <c:pt idx="1295">
                  <c:v>-8.7500000000000002E-4</c:v>
                </c:pt>
                <c:pt idx="1296">
                  <c:v>-9.0700000000000004E-4</c:v>
                </c:pt>
                <c:pt idx="1297">
                  <c:v>-9.0700000000000004E-4</c:v>
                </c:pt>
                <c:pt idx="1298">
                  <c:v>-8.9599999999999999E-4</c:v>
                </c:pt>
                <c:pt idx="1299">
                  <c:v>-8.9599999999999999E-4</c:v>
                </c:pt>
                <c:pt idx="1300">
                  <c:v>-8.9599999999999999E-4</c:v>
                </c:pt>
                <c:pt idx="1301">
                  <c:v>-8.8599999999999996E-4</c:v>
                </c:pt>
                <c:pt idx="1302">
                  <c:v>-8.5400000000000005E-4</c:v>
                </c:pt>
                <c:pt idx="1303">
                  <c:v>-8.4400000000000002E-4</c:v>
                </c:pt>
                <c:pt idx="1304">
                  <c:v>-8.2299999999999995E-4</c:v>
                </c:pt>
                <c:pt idx="1305">
                  <c:v>-7.9100000000000004E-4</c:v>
                </c:pt>
                <c:pt idx="1306">
                  <c:v>-7.5900000000000002E-4</c:v>
                </c:pt>
                <c:pt idx="1307">
                  <c:v>-7.0699999999999995E-4</c:v>
                </c:pt>
                <c:pt idx="1308">
                  <c:v>-6.6500000000000001E-4</c:v>
                </c:pt>
                <c:pt idx="1309">
                  <c:v>-6.3299999999999999E-4</c:v>
                </c:pt>
                <c:pt idx="1310">
                  <c:v>-5.8E-4</c:v>
                </c:pt>
                <c:pt idx="1311">
                  <c:v>-5.1699999999999999E-4</c:v>
                </c:pt>
                <c:pt idx="1312">
                  <c:v>-4.64E-4</c:v>
                </c:pt>
                <c:pt idx="1313">
                  <c:v>-4.4299999999999998E-4</c:v>
                </c:pt>
                <c:pt idx="1314">
                  <c:v>-3.8000000000000002E-4</c:v>
                </c:pt>
                <c:pt idx="1315">
                  <c:v>-3.3799999999999998E-4</c:v>
                </c:pt>
                <c:pt idx="1316">
                  <c:v>-3.0600000000000001E-4</c:v>
                </c:pt>
                <c:pt idx="1317">
                  <c:v>-2.7500000000000002E-4</c:v>
                </c:pt>
                <c:pt idx="1318">
                  <c:v>-2.5399999999999999E-4</c:v>
                </c:pt>
                <c:pt idx="1319">
                  <c:v>-2.32E-4</c:v>
                </c:pt>
                <c:pt idx="1320">
                  <c:v>-2.0100000000000001E-4</c:v>
                </c:pt>
                <c:pt idx="1321">
                  <c:v>-1.9000000000000001E-4</c:v>
                </c:pt>
                <c:pt idx="1322">
                  <c:v>-2.1100000000000001E-4</c:v>
                </c:pt>
                <c:pt idx="1323">
                  <c:v>-2.1100000000000001E-4</c:v>
                </c:pt>
                <c:pt idx="1324">
                  <c:v>-2.32E-4</c:v>
                </c:pt>
                <c:pt idx="1325">
                  <c:v>-2.43E-4</c:v>
                </c:pt>
                <c:pt idx="1326">
                  <c:v>-2.8499999999999999E-4</c:v>
                </c:pt>
                <c:pt idx="1327">
                  <c:v>-3.1700000000000001E-4</c:v>
                </c:pt>
                <c:pt idx="1328">
                  <c:v>-3.9100000000000002E-4</c:v>
                </c:pt>
                <c:pt idx="1329">
                  <c:v>-4.1199999999999999E-4</c:v>
                </c:pt>
                <c:pt idx="1330">
                  <c:v>-4.75E-4</c:v>
                </c:pt>
                <c:pt idx="1331">
                  <c:v>-5.4900000000000001E-4</c:v>
                </c:pt>
                <c:pt idx="1332">
                  <c:v>-6.3299999999999999E-4</c:v>
                </c:pt>
                <c:pt idx="1333">
                  <c:v>-6.8599999999999998E-4</c:v>
                </c:pt>
                <c:pt idx="1334">
                  <c:v>-7.4899999999999999E-4</c:v>
                </c:pt>
                <c:pt idx="1335">
                  <c:v>-8.5400000000000005E-4</c:v>
                </c:pt>
                <c:pt idx="1336">
                  <c:v>-9.3899999999999995E-4</c:v>
                </c:pt>
                <c:pt idx="1337">
                  <c:v>-1.0020000000000001E-3</c:v>
                </c:pt>
                <c:pt idx="1338">
                  <c:v>-1.0759999999999999E-3</c:v>
                </c:pt>
                <c:pt idx="1339">
                  <c:v>-1.16E-3</c:v>
                </c:pt>
                <c:pt idx="1340">
                  <c:v>-1.2440000000000001E-3</c:v>
                </c:pt>
                <c:pt idx="1341">
                  <c:v>-1.307E-3</c:v>
                </c:pt>
                <c:pt idx="1342">
                  <c:v>-1.371E-3</c:v>
                </c:pt>
                <c:pt idx="1343">
                  <c:v>-1.444E-3</c:v>
                </c:pt>
                <c:pt idx="1344">
                  <c:v>-1.487E-3</c:v>
                </c:pt>
                <c:pt idx="1345">
                  <c:v>-1.539E-3</c:v>
                </c:pt>
                <c:pt idx="1346">
                  <c:v>-1.56E-3</c:v>
                </c:pt>
                <c:pt idx="1347">
                  <c:v>-1.6019999999999999E-3</c:v>
                </c:pt>
                <c:pt idx="1348">
                  <c:v>-1.634E-3</c:v>
                </c:pt>
                <c:pt idx="1349">
                  <c:v>-1.624E-3</c:v>
                </c:pt>
                <c:pt idx="1350">
                  <c:v>-1.624E-3</c:v>
                </c:pt>
                <c:pt idx="1351">
                  <c:v>-1.624E-3</c:v>
                </c:pt>
                <c:pt idx="1352">
                  <c:v>-1.6130000000000001E-3</c:v>
                </c:pt>
                <c:pt idx="1353">
                  <c:v>-1.5709999999999999E-3</c:v>
                </c:pt>
                <c:pt idx="1354">
                  <c:v>-1.5499999999999999E-3</c:v>
                </c:pt>
                <c:pt idx="1355">
                  <c:v>-1.487E-3</c:v>
                </c:pt>
                <c:pt idx="1356">
                  <c:v>-1.444E-3</c:v>
                </c:pt>
                <c:pt idx="1357">
                  <c:v>-1.392E-3</c:v>
                </c:pt>
                <c:pt idx="1358">
                  <c:v>-1.3179999999999999E-3</c:v>
                </c:pt>
                <c:pt idx="1359">
                  <c:v>-1.2440000000000001E-3</c:v>
                </c:pt>
                <c:pt idx="1360">
                  <c:v>-1.16E-3</c:v>
                </c:pt>
                <c:pt idx="1361">
                  <c:v>-1.0970000000000001E-3</c:v>
                </c:pt>
                <c:pt idx="1362">
                  <c:v>-1.0020000000000001E-3</c:v>
                </c:pt>
                <c:pt idx="1363">
                  <c:v>-9.2800000000000001E-4</c:v>
                </c:pt>
                <c:pt idx="1364">
                  <c:v>-8.4400000000000002E-4</c:v>
                </c:pt>
                <c:pt idx="1365">
                  <c:v>-7.3800000000000005E-4</c:v>
                </c:pt>
                <c:pt idx="1366">
                  <c:v>-6.5399999999999996E-4</c:v>
                </c:pt>
                <c:pt idx="1367">
                  <c:v>-5.8E-4</c:v>
                </c:pt>
                <c:pt idx="1368">
                  <c:v>-4.75E-4</c:v>
                </c:pt>
                <c:pt idx="1369">
                  <c:v>-4.0099999999999999E-4</c:v>
                </c:pt>
                <c:pt idx="1370">
                  <c:v>-3.3799999999999998E-4</c:v>
                </c:pt>
                <c:pt idx="1371">
                  <c:v>-2.5399999999999999E-4</c:v>
                </c:pt>
                <c:pt idx="1372">
                  <c:v>-1.8000000000000001E-4</c:v>
                </c:pt>
                <c:pt idx="1373">
                  <c:v>-1.3799999999999999E-4</c:v>
                </c:pt>
                <c:pt idx="1374">
                  <c:v>-8.5000000000000006E-5</c:v>
                </c:pt>
                <c:pt idx="1375">
                  <c:v>-4.3000000000000002E-5</c:v>
                </c:pt>
                <c:pt idx="1376">
                  <c:v>-9.9999999999999995E-7</c:v>
                </c:pt>
                <c:pt idx="1377">
                  <c:v>2.0000000000000002E-5</c:v>
                </c:pt>
                <c:pt idx="1378">
                  <c:v>5.1999999999999997E-5</c:v>
                </c:pt>
                <c:pt idx="1379">
                  <c:v>6.3E-5</c:v>
                </c:pt>
                <c:pt idx="1380">
                  <c:v>5.1999999999999997E-5</c:v>
                </c:pt>
                <c:pt idx="1381">
                  <c:v>3.1000000000000001E-5</c:v>
                </c:pt>
                <c:pt idx="1382">
                  <c:v>4.1999999999999998E-5</c:v>
                </c:pt>
                <c:pt idx="1383">
                  <c:v>1.0000000000000001E-5</c:v>
                </c:pt>
                <c:pt idx="1384">
                  <c:v>-2.1999999999999999E-5</c:v>
                </c:pt>
                <c:pt idx="1385">
                  <c:v>-6.3999999999999997E-5</c:v>
                </c:pt>
                <c:pt idx="1386">
                  <c:v>-1.06E-4</c:v>
                </c:pt>
                <c:pt idx="1387">
                  <c:v>-1.4799999999999999E-4</c:v>
                </c:pt>
                <c:pt idx="1388">
                  <c:v>-2.22E-4</c:v>
                </c:pt>
                <c:pt idx="1389">
                  <c:v>-2.8499999999999999E-4</c:v>
                </c:pt>
                <c:pt idx="1390">
                  <c:v>-3.48E-4</c:v>
                </c:pt>
                <c:pt idx="1391">
                  <c:v>-4.2200000000000001E-4</c:v>
                </c:pt>
                <c:pt idx="1392">
                  <c:v>-4.8500000000000003E-4</c:v>
                </c:pt>
                <c:pt idx="1393">
                  <c:v>-5.4900000000000001E-4</c:v>
                </c:pt>
                <c:pt idx="1394">
                  <c:v>-6.0099999999999997E-4</c:v>
                </c:pt>
                <c:pt idx="1395">
                  <c:v>-6.7500000000000004E-4</c:v>
                </c:pt>
                <c:pt idx="1396">
                  <c:v>-7.3800000000000005E-4</c:v>
                </c:pt>
                <c:pt idx="1397">
                  <c:v>-7.6999999999999996E-4</c:v>
                </c:pt>
                <c:pt idx="1398">
                  <c:v>-8.3299999999999997E-4</c:v>
                </c:pt>
                <c:pt idx="1399">
                  <c:v>-8.8599999999999996E-4</c:v>
                </c:pt>
                <c:pt idx="1400">
                  <c:v>-9.2800000000000001E-4</c:v>
                </c:pt>
                <c:pt idx="1401">
                  <c:v>-9.6000000000000002E-4</c:v>
                </c:pt>
                <c:pt idx="1402">
                  <c:v>-1.0020000000000001E-3</c:v>
                </c:pt>
                <c:pt idx="1403">
                  <c:v>-1.023E-3</c:v>
                </c:pt>
                <c:pt idx="1404">
                  <c:v>-1.0330000000000001E-3</c:v>
                </c:pt>
                <c:pt idx="1405">
                  <c:v>-1.044E-3</c:v>
                </c:pt>
                <c:pt idx="1406">
                  <c:v>-1.0330000000000001E-3</c:v>
                </c:pt>
                <c:pt idx="1407">
                  <c:v>-1.044E-3</c:v>
                </c:pt>
                <c:pt idx="1408">
                  <c:v>-1.0120000000000001E-3</c:v>
                </c:pt>
                <c:pt idx="1409">
                  <c:v>-1.0020000000000001E-3</c:v>
                </c:pt>
                <c:pt idx="1410">
                  <c:v>-9.9099999999999991E-4</c:v>
                </c:pt>
                <c:pt idx="1411">
                  <c:v>-9.3899999999999995E-4</c:v>
                </c:pt>
                <c:pt idx="1412">
                  <c:v>-9.1699999999999995E-4</c:v>
                </c:pt>
                <c:pt idx="1413">
                  <c:v>-8.8599999999999996E-4</c:v>
                </c:pt>
                <c:pt idx="1414">
                  <c:v>-8.5400000000000005E-4</c:v>
                </c:pt>
                <c:pt idx="1415">
                  <c:v>-7.9100000000000004E-4</c:v>
                </c:pt>
                <c:pt idx="1416">
                  <c:v>-7.4899999999999999E-4</c:v>
                </c:pt>
                <c:pt idx="1417">
                  <c:v>-7.1699999999999997E-4</c:v>
                </c:pt>
                <c:pt idx="1418">
                  <c:v>-6.3299999999999999E-4</c:v>
                </c:pt>
                <c:pt idx="1419">
                  <c:v>-6.0099999999999997E-4</c:v>
                </c:pt>
                <c:pt idx="1420">
                  <c:v>-5.5900000000000004E-4</c:v>
                </c:pt>
                <c:pt idx="1421">
                  <c:v>-5.0600000000000005E-4</c:v>
                </c:pt>
                <c:pt idx="1422">
                  <c:v>-4.9600000000000002E-4</c:v>
                </c:pt>
                <c:pt idx="1423">
                  <c:v>-4.4299999999999998E-4</c:v>
                </c:pt>
                <c:pt idx="1424">
                  <c:v>-4.0099999999999999E-4</c:v>
                </c:pt>
                <c:pt idx="1425">
                  <c:v>-3.8000000000000002E-4</c:v>
                </c:pt>
                <c:pt idx="1426">
                  <c:v>-3.59E-4</c:v>
                </c:pt>
                <c:pt idx="1427">
                  <c:v>-3.48E-4</c:v>
                </c:pt>
                <c:pt idx="1428">
                  <c:v>-3.2699999999999998E-4</c:v>
                </c:pt>
                <c:pt idx="1429">
                  <c:v>-3.1700000000000001E-4</c:v>
                </c:pt>
                <c:pt idx="1430">
                  <c:v>-3.1700000000000001E-4</c:v>
                </c:pt>
                <c:pt idx="1431">
                  <c:v>-2.9599999999999998E-4</c:v>
                </c:pt>
                <c:pt idx="1432">
                  <c:v>-2.8499999999999999E-4</c:v>
                </c:pt>
                <c:pt idx="1433">
                  <c:v>-2.6400000000000002E-4</c:v>
                </c:pt>
                <c:pt idx="1434">
                  <c:v>-2.8499999999999999E-4</c:v>
                </c:pt>
                <c:pt idx="1435">
                  <c:v>-2.9599999999999998E-4</c:v>
                </c:pt>
                <c:pt idx="1436">
                  <c:v>-2.9599999999999998E-4</c:v>
                </c:pt>
                <c:pt idx="1437">
                  <c:v>-2.9599999999999998E-4</c:v>
                </c:pt>
                <c:pt idx="1438">
                  <c:v>-2.8499999999999999E-4</c:v>
                </c:pt>
                <c:pt idx="1439">
                  <c:v>-2.8499999999999999E-4</c:v>
                </c:pt>
                <c:pt idx="1440">
                  <c:v>-2.8499999999999999E-4</c:v>
                </c:pt>
                <c:pt idx="1441">
                  <c:v>-2.8499999999999999E-4</c:v>
                </c:pt>
                <c:pt idx="1442">
                  <c:v>-2.7500000000000002E-4</c:v>
                </c:pt>
                <c:pt idx="1443">
                  <c:v>-2.6400000000000002E-4</c:v>
                </c:pt>
                <c:pt idx="1444">
                  <c:v>-2.7500000000000002E-4</c:v>
                </c:pt>
                <c:pt idx="1445">
                  <c:v>-2.5399999999999999E-4</c:v>
                </c:pt>
                <c:pt idx="1446">
                  <c:v>-2.5399999999999999E-4</c:v>
                </c:pt>
                <c:pt idx="1447">
                  <c:v>-2.32E-4</c:v>
                </c:pt>
                <c:pt idx="1448">
                  <c:v>-2.1100000000000001E-4</c:v>
                </c:pt>
                <c:pt idx="1449">
                  <c:v>-1.9000000000000001E-4</c:v>
                </c:pt>
                <c:pt idx="1450">
                  <c:v>-2.0100000000000001E-4</c:v>
                </c:pt>
                <c:pt idx="1451">
                  <c:v>-1.6899999999999999E-4</c:v>
                </c:pt>
                <c:pt idx="1452">
                  <c:v>-1.5899999999999999E-4</c:v>
                </c:pt>
                <c:pt idx="1453">
                  <c:v>-1.3799999999999999E-4</c:v>
                </c:pt>
                <c:pt idx="1454">
                  <c:v>-1.06E-4</c:v>
                </c:pt>
                <c:pt idx="1455">
                  <c:v>-9.5000000000000005E-5</c:v>
                </c:pt>
                <c:pt idx="1456">
                  <c:v>-8.5000000000000006E-5</c:v>
                </c:pt>
                <c:pt idx="1457">
                  <c:v>-7.3999999999999996E-5</c:v>
                </c:pt>
                <c:pt idx="1458">
                  <c:v>-7.3999999999999996E-5</c:v>
                </c:pt>
                <c:pt idx="1459">
                  <c:v>-7.3999999999999996E-5</c:v>
                </c:pt>
                <c:pt idx="1460">
                  <c:v>-7.3999999999999996E-5</c:v>
                </c:pt>
                <c:pt idx="1461">
                  <c:v>-9.5000000000000005E-5</c:v>
                </c:pt>
                <c:pt idx="1462">
                  <c:v>-9.5000000000000005E-5</c:v>
                </c:pt>
                <c:pt idx="1463">
                  <c:v>-1.06E-4</c:v>
                </c:pt>
                <c:pt idx="1464">
                  <c:v>-1.3799999999999999E-4</c:v>
                </c:pt>
                <c:pt idx="1465">
                  <c:v>-1.3799999999999999E-4</c:v>
                </c:pt>
                <c:pt idx="1466">
                  <c:v>-1.6899999999999999E-4</c:v>
                </c:pt>
                <c:pt idx="1467">
                  <c:v>-2.0100000000000001E-4</c:v>
                </c:pt>
                <c:pt idx="1468">
                  <c:v>-2.43E-4</c:v>
                </c:pt>
                <c:pt idx="1469">
                  <c:v>-2.6400000000000002E-4</c:v>
                </c:pt>
                <c:pt idx="1470">
                  <c:v>-3.0600000000000001E-4</c:v>
                </c:pt>
                <c:pt idx="1471">
                  <c:v>-3.48E-4</c:v>
                </c:pt>
                <c:pt idx="1472">
                  <c:v>-3.8000000000000002E-4</c:v>
                </c:pt>
                <c:pt idx="1473">
                  <c:v>-4.0099999999999999E-4</c:v>
                </c:pt>
                <c:pt idx="1474">
                  <c:v>-4.4299999999999998E-4</c:v>
                </c:pt>
                <c:pt idx="1475">
                  <c:v>-4.75E-4</c:v>
                </c:pt>
                <c:pt idx="1476">
                  <c:v>-4.9600000000000002E-4</c:v>
                </c:pt>
                <c:pt idx="1477">
                  <c:v>-5.2800000000000004E-4</c:v>
                </c:pt>
                <c:pt idx="1478">
                  <c:v>-5.2800000000000004E-4</c:v>
                </c:pt>
                <c:pt idx="1479">
                  <c:v>-5.3799999999999996E-4</c:v>
                </c:pt>
                <c:pt idx="1480">
                  <c:v>-5.3799999999999996E-4</c:v>
                </c:pt>
                <c:pt idx="1481">
                  <c:v>-5.2800000000000004E-4</c:v>
                </c:pt>
                <c:pt idx="1482">
                  <c:v>-5.2800000000000004E-4</c:v>
                </c:pt>
                <c:pt idx="1483">
                  <c:v>-5.1699999999999999E-4</c:v>
                </c:pt>
                <c:pt idx="1484">
                  <c:v>-4.75E-4</c:v>
                </c:pt>
                <c:pt idx="1485">
                  <c:v>-4.64E-4</c:v>
                </c:pt>
                <c:pt idx="1486">
                  <c:v>-4.1199999999999999E-4</c:v>
                </c:pt>
                <c:pt idx="1487">
                  <c:v>-3.9100000000000002E-4</c:v>
                </c:pt>
                <c:pt idx="1488">
                  <c:v>-3.59E-4</c:v>
                </c:pt>
                <c:pt idx="1489">
                  <c:v>-3.1700000000000001E-4</c:v>
                </c:pt>
                <c:pt idx="1490">
                  <c:v>-2.6400000000000002E-4</c:v>
                </c:pt>
                <c:pt idx="1491">
                  <c:v>-2.32E-4</c:v>
                </c:pt>
                <c:pt idx="1492">
                  <c:v>-2.1100000000000001E-4</c:v>
                </c:pt>
                <c:pt idx="1493">
                  <c:v>-1.5899999999999999E-4</c:v>
                </c:pt>
                <c:pt idx="1494">
                  <c:v>-1.17E-4</c:v>
                </c:pt>
                <c:pt idx="1495">
                  <c:v>-8.5000000000000006E-5</c:v>
                </c:pt>
                <c:pt idx="1496">
                  <c:v>-6.3999999999999997E-5</c:v>
                </c:pt>
                <c:pt idx="1497">
                  <c:v>-6.3999999999999997E-5</c:v>
                </c:pt>
                <c:pt idx="1498">
                  <c:v>-5.3000000000000001E-5</c:v>
                </c:pt>
                <c:pt idx="1499">
                  <c:v>-3.1999999999999999E-5</c:v>
                </c:pt>
                <c:pt idx="1500">
                  <c:v>-5.3000000000000001E-5</c:v>
                </c:pt>
                <c:pt idx="1501">
                  <c:v>-8.5000000000000006E-5</c:v>
                </c:pt>
                <c:pt idx="1502">
                  <c:v>-8.5000000000000006E-5</c:v>
                </c:pt>
                <c:pt idx="1503">
                  <c:v>-1.17E-4</c:v>
                </c:pt>
                <c:pt idx="1504">
                  <c:v>-1.6899999999999999E-4</c:v>
                </c:pt>
                <c:pt idx="1505">
                  <c:v>-2.1100000000000001E-4</c:v>
                </c:pt>
                <c:pt idx="1506">
                  <c:v>-2.7500000000000002E-4</c:v>
                </c:pt>
                <c:pt idx="1507">
                  <c:v>-3.3799999999999998E-4</c:v>
                </c:pt>
                <c:pt idx="1508">
                  <c:v>-4.1199999999999999E-4</c:v>
                </c:pt>
                <c:pt idx="1509">
                  <c:v>-5.0600000000000005E-4</c:v>
                </c:pt>
                <c:pt idx="1510">
                  <c:v>-5.6999999999999998E-4</c:v>
                </c:pt>
                <c:pt idx="1511">
                  <c:v>-6.5399999999999996E-4</c:v>
                </c:pt>
                <c:pt idx="1512">
                  <c:v>-7.2800000000000002E-4</c:v>
                </c:pt>
                <c:pt idx="1513">
                  <c:v>-7.9100000000000004E-4</c:v>
                </c:pt>
                <c:pt idx="1514">
                  <c:v>-8.7500000000000002E-4</c:v>
                </c:pt>
                <c:pt idx="1515">
                  <c:v>-9.3899999999999995E-4</c:v>
                </c:pt>
                <c:pt idx="1516">
                  <c:v>-9.9099999999999991E-4</c:v>
                </c:pt>
                <c:pt idx="1517">
                  <c:v>-1.044E-3</c:v>
                </c:pt>
                <c:pt idx="1518">
                  <c:v>-1.0859999999999999E-3</c:v>
                </c:pt>
                <c:pt idx="1519">
                  <c:v>-1.1180000000000001E-3</c:v>
                </c:pt>
                <c:pt idx="1520">
                  <c:v>-1.139E-3</c:v>
                </c:pt>
                <c:pt idx="1521">
                  <c:v>-1.1280000000000001E-3</c:v>
                </c:pt>
                <c:pt idx="1522">
                  <c:v>-1.1180000000000001E-3</c:v>
                </c:pt>
                <c:pt idx="1523">
                  <c:v>-1.0759999999999999E-3</c:v>
                </c:pt>
                <c:pt idx="1524">
                  <c:v>-1.054E-3</c:v>
                </c:pt>
                <c:pt idx="1525">
                  <c:v>-9.9099999999999991E-4</c:v>
                </c:pt>
                <c:pt idx="1526">
                  <c:v>-9.1699999999999995E-4</c:v>
                </c:pt>
                <c:pt idx="1527">
                  <c:v>-8.4400000000000002E-4</c:v>
                </c:pt>
                <c:pt idx="1528">
                  <c:v>-7.2800000000000002E-4</c:v>
                </c:pt>
                <c:pt idx="1529">
                  <c:v>-6.3299999999999999E-4</c:v>
                </c:pt>
                <c:pt idx="1530">
                  <c:v>-5.1699999999999999E-4</c:v>
                </c:pt>
                <c:pt idx="1531">
                  <c:v>-3.9100000000000002E-4</c:v>
                </c:pt>
                <c:pt idx="1532">
                  <c:v>-2.5399999999999999E-4</c:v>
                </c:pt>
                <c:pt idx="1533">
                  <c:v>-9.5000000000000005E-5</c:v>
                </c:pt>
                <c:pt idx="1534">
                  <c:v>2.0000000000000002E-5</c:v>
                </c:pt>
                <c:pt idx="1535">
                  <c:v>1.5699999999999999E-4</c:v>
                </c:pt>
                <c:pt idx="1536">
                  <c:v>3.1599999999999998E-4</c:v>
                </c:pt>
                <c:pt idx="1537">
                  <c:v>4.4200000000000001E-4</c:v>
                </c:pt>
                <c:pt idx="1538">
                  <c:v>5.7899999999999998E-4</c:v>
                </c:pt>
                <c:pt idx="1539">
                  <c:v>6.8400000000000004E-4</c:v>
                </c:pt>
                <c:pt idx="1540">
                  <c:v>8.0000000000000004E-4</c:v>
                </c:pt>
                <c:pt idx="1541">
                  <c:v>9.2699999999999998E-4</c:v>
                </c:pt>
                <c:pt idx="1542">
                  <c:v>1.0009999999999999E-3</c:v>
                </c:pt>
                <c:pt idx="1543">
                  <c:v>1.0640000000000001E-3</c:v>
                </c:pt>
                <c:pt idx="1544">
                  <c:v>1.127E-3</c:v>
                </c:pt>
                <c:pt idx="1545">
                  <c:v>1.1689999999999999E-3</c:v>
                </c:pt>
                <c:pt idx="1546">
                  <c:v>1.201E-3</c:v>
                </c:pt>
                <c:pt idx="1547">
                  <c:v>1.222E-3</c:v>
                </c:pt>
                <c:pt idx="1548">
                  <c:v>1.222E-3</c:v>
                </c:pt>
                <c:pt idx="1549">
                  <c:v>1.1800000000000001E-3</c:v>
                </c:pt>
                <c:pt idx="1550">
                  <c:v>1.1479999999999999E-3</c:v>
                </c:pt>
                <c:pt idx="1551">
                  <c:v>1.0950000000000001E-3</c:v>
                </c:pt>
                <c:pt idx="1552">
                  <c:v>1.0219999999999999E-3</c:v>
                </c:pt>
                <c:pt idx="1553">
                  <c:v>9.1600000000000004E-4</c:v>
                </c:pt>
                <c:pt idx="1554">
                  <c:v>8.3199999999999995E-4</c:v>
                </c:pt>
                <c:pt idx="1555">
                  <c:v>7.27E-4</c:v>
                </c:pt>
                <c:pt idx="1556">
                  <c:v>6.11E-4</c:v>
                </c:pt>
                <c:pt idx="1557">
                  <c:v>5.0500000000000002E-4</c:v>
                </c:pt>
                <c:pt idx="1558">
                  <c:v>3.5799999999999997E-4</c:v>
                </c:pt>
                <c:pt idx="1559">
                  <c:v>2.31E-4</c:v>
                </c:pt>
                <c:pt idx="1560">
                  <c:v>1.15E-4</c:v>
                </c:pt>
                <c:pt idx="1561">
                  <c:v>-9.9999999999999995E-7</c:v>
                </c:pt>
                <c:pt idx="1562">
                  <c:v>-1.3799999999999999E-4</c:v>
                </c:pt>
                <c:pt idx="1563">
                  <c:v>-2.43E-4</c:v>
                </c:pt>
                <c:pt idx="1564">
                  <c:v>-3.59E-4</c:v>
                </c:pt>
                <c:pt idx="1565">
                  <c:v>-4.64E-4</c:v>
                </c:pt>
                <c:pt idx="1566">
                  <c:v>-5.4900000000000001E-4</c:v>
                </c:pt>
                <c:pt idx="1567">
                  <c:v>-6.4300000000000002E-4</c:v>
                </c:pt>
                <c:pt idx="1568">
                  <c:v>-7.3800000000000005E-4</c:v>
                </c:pt>
                <c:pt idx="1569">
                  <c:v>-7.9100000000000004E-4</c:v>
                </c:pt>
                <c:pt idx="1570">
                  <c:v>-8.4400000000000002E-4</c:v>
                </c:pt>
                <c:pt idx="1571">
                  <c:v>-8.7500000000000002E-4</c:v>
                </c:pt>
                <c:pt idx="1572">
                  <c:v>-9.1699999999999995E-4</c:v>
                </c:pt>
                <c:pt idx="1573">
                  <c:v>-9.3899999999999995E-4</c:v>
                </c:pt>
                <c:pt idx="1574">
                  <c:v>-9.2800000000000001E-4</c:v>
                </c:pt>
                <c:pt idx="1575">
                  <c:v>-9.3899999999999995E-4</c:v>
                </c:pt>
                <c:pt idx="1576">
                  <c:v>-9.1699999999999995E-4</c:v>
                </c:pt>
                <c:pt idx="1577">
                  <c:v>-8.9599999999999999E-4</c:v>
                </c:pt>
                <c:pt idx="1578">
                  <c:v>-8.4400000000000002E-4</c:v>
                </c:pt>
                <c:pt idx="1579">
                  <c:v>-8.12E-4</c:v>
                </c:pt>
                <c:pt idx="1580">
                  <c:v>-7.6999999999999996E-4</c:v>
                </c:pt>
                <c:pt idx="1581">
                  <c:v>-7.0699999999999995E-4</c:v>
                </c:pt>
                <c:pt idx="1582">
                  <c:v>-6.5399999999999996E-4</c:v>
                </c:pt>
                <c:pt idx="1583">
                  <c:v>-5.9100000000000005E-4</c:v>
                </c:pt>
                <c:pt idx="1584">
                  <c:v>-5.1699999999999999E-4</c:v>
                </c:pt>
                <c:pt idx="1585">
                  <c:v>-4.5399999999999998E-4</c:v>
                </c:pt>
                <c:pt idx="1586">
                  <c:v>-3.9100000000000002E-4</c:v>
                </c:pt>
                <c:pt idx="1587">
                  <c:v>-3.1700000000000001E-4</c:v>
                </c:pt>
                <c:pt idx="1588">
                  <c:v>-2.5399999999999999E-4</c:v>
                </c:pt>
                <c:pt idx="1589">
                  <c:v>-1.9000000000000001E-4</c:v>
                </c:pt>
                <c:pt idx="1590">
                  <c:v>-1.3799999999999999E-4</c:v>
                </c:pt>
                <c:pt idx="1591">
                  <c:v>-7.3999999999999996E-5</c:v>
                </c:pt>
                <c:pt idx="1592">
                  <c:v>-3.1999999999999999E-5</c:v>
                </c:pt>
                <c:pt idx="1593">
                  <c:v>-1.1E-5</c:v>
                </c:pt>
                <c:pt idx="1594">
                  <c:v>4.1999999999999998E-5</c:v>
                </c:pt>
                <c:pt idx="1595">
                  <c:v>4.1999999999999998E-5</c:v>
                </c:pt>
                <c:pt idx="1596">
                  <c:v>8.3999999999999995E-5</c:v>
                </c:pt>
                <c:pt idx="1597">
                  <c:v>1.05E-4</c:v>
                </c:pt>
                <c:pt idx="1598">
                  <c:v>9.3999999999999994E-5</c:v>
                </c:pt>
                <c:pt idx="1599">
                  <c:v>1.05E-4</c:v>
                </c:pt>
                <c:pt idx="1600">
                  <c:v>1.05E-4</c:v>
                </c:pt>
                <c:pt idx="1601">
                  <c:v>1.05E-4</c:v>
                </c:pt>
                <c:pt idx="1602">
                  <c:v>8.3999999999999995E-5</c:v>
                </c:pt>
                <c:pt idx="1603">
                  <c:v>4.1999999999999998E-5</c:v>
                </c:pt>
                <c:pt idx="1604">
                  <c:v>3.1000000000000001E-5</c:v>
                </c:pt>
                <c:pt idx="1605">
                  <c:v>-9.9999999999999995E-7</c:v>
                </c:pt>
                <c:pt idx="1606">
                  <c:v>-3.1999999999999999E-5</c:v>
                </c:pt>
                <c:pt idx="1607">
                  <c:v>-7.3999999999999996E-5</c:v>
                </c:pt>
                <c:pt idx="1608">
                  <c:v>-1.17E-4</c:v>
                </c:pt>
                <c:pt idx="1609">
                  <c:v>-1.4799999999999999E-4</c:v>
                </c:pt>
                <c:pt idx="1610">
                  <c:v>-1.9000000000000001E-4</c:v>
                </c:pt>
                <c:pt idx="1611">
                  <c:v>-2.22E-4</c:v>
                </c:pt>
                <c:pt idx="1612">
                  <c:v>-2.8499999999999999E-4</c:v>
                </c:pt>
                <c:pt idx="1613">
                  <c:v>-3.1700000000000001E-4</c:v>
                </c:pt>
                <c:pt idx="1614">
                  <c:v>-3.3799999999999998E-4</c:v>
                </c:pt>
                <c:pt idx="1615">
                  <c:v>-3.8000000000000002E-4</c:v>
                </c:pt>
                <c:pt idx="1616">
                  <c:v>-4.3300000000000001E-4</c:v>
                </c:pt>
                <c:pt idx="1617">
                  <c:v>-4.5399999999999998E-4</c:v>
                </c:pt>
                <c:pt idx="1618">
                  <c:v>-4.75E-4</c:v>
                </c:pt>
                <c:pt idx="1619">
                  <c:v>-4.75E-4</c:v>
                </c:pt>
                <c:pt idx="1620">
                  <c:v>-5.0600000000000005E-4</c:v>
                </c:pt>
                <c:pt idx="1621">
                  <c:v>-5.0600000000000005E-4</c:v>
                </c:pt>
                <c:pt idx="1622">
                  <c:v>-4.9600000000000002E-4</c:v>
                </c:pt>
                <c:pt idx="1623">
                  <c:v>-5.0600000000000005E-4</c:v>
                </c:pt>
                <c:pt idx="1624">
                  <c:v>-5.1699999999999999E-4</c:v>
                </c:pt>
                <c:pt idx="1625">
                  <c:v>-4.9600000000000002E-4</c:v>
                </c:pt>
                <c:pt idx="1626">
                  <c:v>-4.64E-4</c:v>
                </c:pt>
                <c:pt idx="1627">
                  <c:v>-4.5399999999999998E-4</c:v>
                </c:pt>
                <c:pt idx="1628">
                  <c:v>-4.1199999999999999E-4</c:v>
                </c:pt>
                <c:pt idx="1629">
                  <c:v>-4.0099999999999999E-4</c:v>
                </c:pt>
                <c:pt idx="1630">
                  <c:v>-3.59E-4</c:v>
                </c:pt>
                <c:pt idx="1631">
                  <c:v>-3.3799999999999998E-4</c:v>
                </c:pt>
                <c:pt idx="1632">
                  <c:v>-2.8499999999999999E-4</c:v>
                </c:pt>
                <c:pt idx="1633">
                  <c:v>-2.5399999999999999E-4</c:v>
                </c:pt>
                <c:pt idx="1634">
                  <c:v>-2.0100000000000001E-4</c:v>
                </c:pt>
                <c:pt idx="1635">
                  <c:v>-1.6899999999999999E-4</c:v>
                </c:pt>
                <c:pt idx="1636">
                  <c:v>-1.17E-4</c:v>
                </c:pt>
                <c:pt idx="1637">
                  <c:v>-7.3999999999999996E-5</c:v>
                </c:pt>
                <c:pt idx="1638">
                  <c:v>-4.3000000000000002E-5</c:v>
                </c:pt>
                <c:pt idx="1639">
                  <c:v>-1.1E-5</c:v>
                </c:pt>
                <c:pt idx="1640">
                  <c:v>2.0000000000000002E-5</c:v>
                </c:pt>
                <c:pt idx="1641">
                  <c:v>8.3999999999999995E-5</c:v>
                </c:pt>
                <c:pt idx="1642">
                  <c:v>1.05E-4</c:v>
                </c:pt>
                <c:pt idx="1643">
                  <c:v>1.36E-4</c:v>
                </c:pt>
                <c:pt idx="1644">
                  <c:v>1.5699999999999999E-4</c:v>
                </c:pt>
                <c:pt idx="1645">
                  <c:v>1.8900000000000001E-4</c:v>
                </c:pt>
                <c:pt idx="1646">
                  <c:v>2.0000000000000001E-4</c:v>
                </c:pt>
                <c:pt idx="1647">
                  <c:v>2.0000000000000001E-4</c:v>
                </c:pt>
                <c:pt idx="1648">
                  <c:v>2.31E-4</c:v>
                </c:pt>
                <c:pt idx="1649">
                  <c:v>2.42E-4</c:v>
                </c:pt>
                <c:pt idx="1650">
                  <c:v>2.31E-4</c:v>
                </c:pt>
                <c:pt idx="1651">
                  <c:v>2.63E-4</c:v>
                </c:pt>
                <c:pt idx="1652">
                  <c:v>2.63E-4</c:v>
                </c:pt>
                <c:pt idx="1653">
                  <c:v>2.7300000000000002E-4</c:v>
                </c:pt>
                <c:pt idx="1654">
                  <c:v>2.7300000000000002E-4</c:v>
                </c:pt>
                <c:pt idx="1655">
                  <c:v>2.8400000000000002E-4</c:v>
                </c:pt>
                <c:pt idx="1656">
                  <c:v>2.8400000000000002E-4</c:v>
                </c:pt>
                <c:pt idx="1657">
                  <c:v>2.9399999999999999E-4</c:v>
                </c:pt>
                <c:pt idx="1658">
                  <c:v>2.9399999999999999E-4</c:v>
                </c:pt>
                <c:pt idx="1659">
                  <c:v>3.0499999999999999E-4</c:v>
                </c:pt>
                <c:pt idx="1660">
                  <c:v>3.3700000000000001E-4</c:v>
                </c:pt>
                <c:pt idx="1661">
                  <c:v>3.4699999999999998E-4</c:v>
                </c:pt>
                <c:pt idx="1662">
                  <c:v>3.68E-4</c:v>
                </c:pt>
                <c:pt idx="1663">
                  <c:v>4.0999999999999999E-4</c:v>
                </c:pt>
                <c:pt idx="1664">
                  <c:v>4.5300000000000001E-4</c:v>
                </c:pt>
                <c:pt idx="1665">
                  <c:v>4.84E-4</c:v>
                </c:pt>
                <c:pt idx="1666">
                  <c:v>5.0500000000000002E-4</c:v>
                </c:pt>
                <c:pt idx="1667">
                  <c:v>5.3700000000000004E-4</c:v>
                </c:pt>
                <c:pt idx="1668">
                  <c:v>5.7899999999999998E-4</c:v>
                </c:pt>
                <c:pt idx="1669">
                  <c:v>6.3199999999999997E-4</c:v>
                </c:pt>
                <c:pt idx="1670">
                  <c:v>6.6299999999999996E-4</c:v>
                </c:pt>
                <c:pt idx="1671">
                  <c:v>7.0500000000000001E-4</c:v>
                </c:pt>
                <c:pt idx="1672">
                  <c:v>7.4799999999999997E-4</c:v>
                </c:pt>
                <c:pt idx="1673">
                  <c:v>7.9000000000000001E-4</c:v>
                </c:pt>
                <c:pt idx="1674">
                  <c:v>8.3199999999999995E-4</c:v>
                </c:pt>
                <c:pt idx="1675">
                  <c:v>8.7399999999999999E-4</c:v>
                </c:pt>
                <c:pt idx="1676">
                  <c:v>8.9499999999999996E-4</c:v>
                </c:pt>
                <c:pt idx="1677">
                  <c:v>8.9499999999999996E-4</c:v>
                </c:pt>
                <c:pt idx="1678">
                  <c:v>9.1600000000000004E-4</c:v>
                </c:pt>
                <c:pt idx="1679">
                  <c:v>9.2699999999999998E-4</c:v>
                </c:pt>
                <c:pt idx="1680">
                  <c:v>9.0600000000000001E-4</c:v>
                </c:pt>
                <c:pt idx="1681">
                  <c:v>9.0600000000000001E-4</c:v>
                </c:pt>
                <c:pt idx="1682">
                  <c:v>8.6399999999999997E-4</c:v>
                </c:pt>
                <c:pt idx="1683">
                  <c:v>8.4199999999999998E-4</c:v>
                </c:pt>
                <c:pt idx="1684">
                  <c:v>8.0000000000000004E-4</c:v>
                </c:pt>
                <c:pt idx="1685">
                  <c:v>7.27E-4</c:v>
                </c:pt>
                <c:pt idx="1686">
                  <c:v>6.6299999999999996E-4</c:v>
                </c:pt>
                <c:pt idx="1687">
                  <c:v>5.9999999999999995E-4</c:v>
                </c:pt>
                <c:pt idx="1688">
                  <c:v>5.0500000000000002E-4</c:v>
                </c:pt>
                <c:pt idx="1689">
                  <c:v>4.0999999999999999E-4</c:v>
                </c:pt>
                <c:pt idx="1690">
                  <c:v>3.1599999999999998E-4</c:v>
                </c:pt>
                <c:pt idx="1691">
                  <c:v>2.1000000000000001E-4</c:v>
                </c:pt>
                <c:pt idx="1692">
                  <c:v>9.3999999999999994E-5</c:v>
                </c:pt>
                <c:pt idx="1693">
                  <c:v>-2.1999999999999999E-5</c:v>
                </c:pt>
                <c:pt idx="1694">
                  <c:v>-1.4799999999999999E-4</c:v>
                </c:pt>
                <c:pt idx="1695">
                  <c:v>-2.8499999999999999E-4</c:v>
                </c:pt>
                <c:pt idx="1696">
                  <c:v>-4.0099999999999999E-4</c:v>
                </c:pt>
                <c:pt idx="1697">
                  <c:v>-5.3799999999999996E-4</c:v>
                </c:pt>
                <c:pt idx="1698">
                  <c:v>-6.3299999999999999E-4</c:v>
                </c:pt>
                <c:pt idx="1699">
                  <c:v>-7.7999999999999999E-4</c:v>
                </c:pt>
                <c:pt idx="1700">
                  <c:v>-8.6499999999999999E-4</c:v>
                </c:pt>
                <c:pt idx="1701">
                  <c:v>-9.7000000000000005E-4</c:v>
                </c:pt>
                <c:pt idx="1702">
                  <c:v>-1.0859999999999999E-3</c:v>
                </c:pt>
                <c:pt idx="1703">
                  <c:v>-1.16E-3</c:v>
                </c:pt>
                <c:pt idx="1704">
                  <c:v>-1.2229999999999999E-3</c:v>
                </c:pt>
                <c:pt idx="1705">
                  <c:v>-1.297E-3</c:v>
                </c:pt>
                <c:pt idx="1706">
                  <c:v>-1.3600000000000001E-3</c:v>
                </c:pt>
                <c:pt idx="1707">
                  <c:v>-1.402E-3</c:v>
                </c:pt>
                <c:pt idx="1708">
                  <c:v>-1.444E-3</c:v>
                </c:pt>
                <c:pt idx="1709">
                  <c:v>-1.444E-3</c:v>
                </c:pt>
                <c:pt idx="1710">
                  <c:v>-1.4549999999999999E-3</c:v>
                </c:pt>
                <c:pt idx="1711">
                  <c:v>-1.444E-3</c:v>
                </c:pt>
                <c:pt idx="1712">
                  <c:v>-1.4339999999999999E-3</c:v>
                </c:pt>
                <c:pt idx="1713">
                  <c:v>-1.392E-3</c:v>
                </c:pt>
                <c:pt idx="1714">
                  <c:v>-1.3600000000000001E-3</c:v>
                </c:pt>
                <c:pt idx="1715">
                  <c:v>-1.3179999999999999E-3</c:v>
                </c:pt>
                <c:pt idx="1716">
                  <c:v>-1.276E-3</c:v>
                </c:pt>
                <c:pt idx="1717">
                  <c:v>-1.2019999999999999E-3</c:v>
                </c:pt>
                <c:pt idx="1718">
                  <c:v>-1.1280000000000001E-3</c:v>
                </c:pt>
                <c:pt idx="1719">
                  <c:v>-1.065E-3</c:v>
                </c:pt>
                <c:pt idx="1720">
                  <c:v>-9.9099999999999991E-4</c:v>
                </c:pt>
                <c:pt idx="1721">
                  <c:v>-9.0700000000000004E-4</c:v>
                </c:pt>
                <c:pt idx="1722">
                  <c:v>-8.2299999999999995E-4</c:v>
                </c:pt>
                <c:pt idx="1723">
                  <c:v>-7.4899999999999999E-4</c:v>
                </c:pt>
                <c:pt idx="1724">
                  <c:v>-6.6500000000000001E-4</c:v>
                </c:pt>
                <c:pt idx="1725">
                  <c:v>-5.9100000000000005E-4</c:v>
                </c:pt>
                <c:pt idx="1726">
                  <c:v>-4.9600000000000002E-4</c:v>
                </c:pt>
                <c:pt idx="1727">
                  <c:v>-4.2200000000000001E-4</c:v>
                </c:pt>
                <c:pt idx="1728">
                  <c:v>-3.59E-4</c:v>
                </c:pt>
                <c:pt idx="1729">
                  <c:v>-2.7500000000000002E-4</c:v>
                </c:pt>
                <c:pt idx="1730">
                  <c:v>-2.22E-4</c:v>
                </c:pt>
                <c:pt idx="1731">
                  <c:v>-1.5899999999999999E-4</c:v>
                </c:pt>
                <c:pt idx="1732">
                  <c:v>-1.06E-4</c:v>
                </c:pt>
                <c:pt idx="1733">
                  <c:v>-4.3000000000000002E-5</c:v>
                </c:pt>
                <c:pt idx="1734">
                  <c:v>-2.1999999999999999E-5</c:v>
                </c:pt>
                <c:pt idx="1735">
                  <c:v>4.1999999999999998E-5</c:v>
                </c:pt>
                <c:pt idx="1736">
                  <c:v>8.3999999999999995E-5</c:v>
                </c:pt>
                <c:pt idx="1737">
                  <c:v>1.05E-4</c:v>
                </c:pt>
                <c:pt idx="1738">
                  <c:v>1.47E-4</c:v>
                </c:pt>
                <c:pt idx="1739">
                  <c:v>1.5699999999999999E-4</c:v>
                </c:pt>
                <c:pt idx="1740">
                  <c:v>1.8900000000000001E-4</c:v>
                </c:pt>
                <c:pt idx="1741">
                  <c:v>2.0000000000000001E-4</c:v>
                </c:pt>
                <c:pt idx="1742">
                  <c:v>2.1000000000000001E-4</c:v>
                </c:pt>
                <c:pt idx="1743">
                  <c:v>2.1000000000000001E-4</c:v>
                </c:pt>
                <c:pt idx="1744">
                  <c:v>2.31E-4</c:v>
                </c:pt>
                <c:pt idx="1745">
                  <c:v>2.2100000000000001E-4</c:v>
                </c:pt>
                <c:pt idx="1746">
                  <c:v>2.2100000000000001E-4</c:v>
                </c:pt>
                <c:pt idx="1747">
                  <c:v>2.0000000000000001E-4</c:v>
                </c:pt>
                <c:pt idx="1748">
                  <c:v>1.8900000000000001E-4</c:v>
                </c:pt>
                <c:pt idx="1749">
                  <c:v>1.7899999999999999E-4</c:v>
                </c:pt>
                <c:pt idx="1750">
                  <c:v>1.5699999999999999E-4</c:v>
                </c:pt>
                <c:pt idx="1751">
                  <c:v>1.47E-4</c:v>
                </c:pt>
                <c:pt idx="1752">
                  <c:v>1.15E-4</c:v>
                </c:pt>
                <c:pt idx="1753">
                  <c:v>8.3999999999999995E-5</c:v>
                </c:pt>
                <c:pt idx="1754">
                  <c:v>8.3999999999999995E-5</c:v>
                </c:pt>
                <c:pt idx="1755">
                  <c:v>3.1000000000000001E-5</c:v>
                </c:pt>
                <c:pt idx="1756">
                  <c:v>-1.1E-5</c:v>
                </c:pt>
                <c:pt idx="1757">
                  <c:v>-4.3000000000000002E-5</c:v>
                </c:pt>
                <c:pt idx="1758">
                  <c:v>-9.5000000000000005E-5</c:v>
                </c:pt>
                <c:pt idx="1759">
                  <c:v>-1.3799999999999999E-4</c:v>
                </c:pt>
                <c:pt idx="1760">
                  <c:v>-1.9000000000000001E-4</c:v>
                </c:pt>
                <c:pt idx="1761">
                  <c:v>-2.22E-4</c:v>
                </c:pt>
                <c:pt idx="1762">
                  <c:v>-2.9599999999999998E-4</c:v>
                </c:pt>
                <c:pt idx="1763">
                  <c:v>-3.48E-4</c:v>
                </c:pt>
                <c:pt idx="1764">
                  <c:v>-3.9100000000000002E-4</c:v>
                </c:pt>
                <c:pt idx="1765">
                  <c:v>-4.5399999999999998E-4</c:v>
                </c:pt>
                <c:pt idx="1766">
                  <c:v>-4.9600000000000002E-4</c:v>
                </c:pt>
                <c:pt idx="1767">
                  <c:v>-5.6999999999999998E-4</c:v>
                </c:pt>
                <c:pt idx="1768">
                  <c:v>-6.1200000000000002E-4</c:v>
                </c:pt>
                <c:pt idx="1769">
                  <c:v>-6.5399999999999996E-4</c:v>
                </c:pt>
                <c:pt idx="1770">
                  <c:v>-6.8599999999999998E-4</c:v>
                </c:pt>
                <c:pt idx="1771">
                  <c:v>-7.2800000000000002E-4</c:v>
                </c:pt>
                <c:pt idx="1772">
                  <c:v>-7.5900000000000002E-4</c:v>
                </c:pt>
                <c:pt idx="1773">
                  <c:v>-7.6999999999999996E-4</c:v>
                </c:pt>
                <c:pt idx="1774">
                  <c:v>-7.7999999999999999E-4</c:v>
                </c:pt>
                <c:pt idx="1775">
                  <c:v>-8.0199999999999998E-4</c:v>
                </c:pt>
                <c:pt idx="1776">
                  <c:v>-8.0199999999999998E-4</c:v>
                </c:pt>
                <c:pt idx="1777">
                  <c:v>-7.9100000000000004E-4</c:v>
                </c:pt>
                <c:pt idx="1778">
                  <c:v>-7.6999999999999996E-4</c:v>
                </c:pt>
                <c:pt idx="1779">
                  <c:v>-7.4899999999999999E-4</c:v>
                </c:pt>
                <c:pt idx="1780">
                  <c:v>-7.0699999999999995E-4</c:v>
                </c:pt>
                <c:pt idx="1781">
                  <c:v>-6.6500000000000001E-4</c:v>
                </c:pt>
                <c:pt idx="1782">
                  <c:v>-6.2200000000000005E-4</c:v>
                </c:pt>
                <c:pt idx="1783">
                  <c:v>-5.3799999999999996E-4</c:v>
                </c:pt>
                <c:pt idx="1784">
                  <c:v>-4.75E-4</c:v>
                </c:pt>
                <c:pt idx="1785">
                  <c:v>-4.0099999999999999E-4</c:v>
                </c:pt>
                <c:pt idx="1786">
                  <c:v>-3.3799999999999998E-4</c:v>
                </c:pt>
                <c:pt idx="1787">
                  <c:v>-2.43E-4</c:v>
                </c:pt>
                <c:pt idx="1788">
                  <c:v>-1.4799999999999999E-4</c:v>
                </c:pt>
                <c:pt idx="1789">
                  <c:v>-6.3999999999999997E-5</c:v>
                </c:pt>
                <c:pt idx="1790">
                  <c:v>1.0000000000000001E-5</c:v>
                </c:pt>
                <c:pt idx="1791">
                  <c:v>1.15E-4</c:v>
                </c:pt>
                <c:pt idx="1792">
                  <c:v>2.0000000000000001E-4</c:v>
                </c:pt>
                <c:pt idx="1793">
                  <c:v>2.8400000000000002E-4</c:v>
                </c:pt>
                <c:pt idx="1794">
                  <c:v>3.68E-4</c:v>
                </c:pt>
                <c:pt idx="1795">
                  <c:v>4.3100000000000001E-4</c:v>
                </c:pt>
                <c:pt idx="1796">
                  <c:v>4.84E-4</c:v>
                </c:pt>
                <c:pt idx="1797">
                  <c:v>5.4699999999999996E-4</c:v>
                </c:pt>
                <c:pt idx="1798">
                  <c:v>5.9999999999999995E-4</c:v>
                </c:pt>
                <c:pt idx="1799">
                  <c:v>6.5300000000000004E-4</c:v>
                </c:pt>
                <c:pt idx="1800">
                  <c:v>6.5300000000000004E-4</c:v>
                </c:pt>
                <c:pt idx="1801">
                  <c:v>6.5300000000000004E-4</c:v>
                </c:pt>
                <c:pt idx="1802">
                  <c:v>6.6299999999999996E-4</c:v>
                </c:pt>
                <c:pt idx="1803">
                  <c:v>6.3199999999999997E-4</c:v>
                </c:pt>
                <c:pt idx="1804">
                  <c:v>6.11E-4</c:v>
                </c:pt>
                <c:pt idx="1805">
                  <c:v>5.9000000000000003E-4</c:v>
                </c:pt>
                <c:pt idx="1806">
                  <c:v>5.1599999999999997E-4</c:v>
                </c:pt>
                <c:pt idx="1807">
                  <c:v>4.7399999999999997E-4</c:v>
                </c:pt>
                <c:pt idx="1808">
                  <c:v>4.0000000000000002E-4</c:v>
                </c:pt>
                <c:pt idx="1809">
                  <c:v>3.1599999999999998E-4</c:v>
                </c:pt>
                <c:pt idx="1810">
                  <c:v>2.42E-4</c:v>
                </c:pt>
                <c:pt idx="1811">
                  <c:v>1.36E-4</c:v>
                </c:pt>
                <c:pt idx="1812">
                  <c:v>4.1999999999999998E-5</c:v>
                </c:pt>
                <c:pt idx="1813">
                  <c:v>-5.3000000000000001E-5</c:v>
                </c:pt>
                <c:pt idx="1814">
                  <c:v>-1.8000000000000001E-4</c:v>
                </c:pt>
                <c:pt idx="1815">
                  <c:v>-2.8499999999999999E-4</c:v>
                </c:pt>
                <c:pt idx="1816">
                  <c:v>-3.9100000000000002E-4</c:v>
                </c:pt>
                <c:pt idx="1817">
                  <c:v>-4.8500000000000003E-4</c:v>
                </c:pt>
                <c:pt idx="1818">
                  <c:v>-5.6999999999999998E-4</c:v>
                </c:pt>
                <c:pt idx="1819">
                  <c:v>-6.6500000000000001E-4</c:v>
                </c:pt>
                <c:pt idx="1820">
                  <c:v>-7.3800000000000005E-4</c:v>
                </c:pt>
                <c:pt idx="1821">
                  <c:v>-8.12E-4</c:v>
                </c:pt>
                <c:pt idx="1822">
                  <c:v>-8.6499999999999999E-4</c:v>
                </c:pt>
                <c:pt idx="1823">
                  <c:v>-9.0700000000000004E-4</c:v>
                </c:pt>
                <c:pt idx="1824">
                  <c:v>-9.6000000000000002E-4</c:v>
                </c:pt>
                <c:pt idx="1825">
                  <c:v>-9.7000000000000005E-4</c:v>
                </c:pt>
                <c:pt idx="1826">
                  <c:v>-1.0120000000000001E-3</c:v>
                </c:pt>
                <c:pt idx="1827">
                  <c:v>-1.0020000000000001E-3</c:v>
                </c:pt>
                <c:pt idx="1828">
                  <c:v>-9.7000000000000005E-4</c:v>
                </c:pt>
                <c:pt idx="1829">
                  <c:v>-9.4899999999999997E-4</c:v>
                </c:pt>
                <c:pt idx="1830">
                  <c:v>-9.1699999999999995E-4</c:v>
                </c:pt>
                <c:pt idx="1831">
                  <c:v>-8.7500000000000002E-4</c:v>
                </c:pt>
                <c:pt idx="1832">
                  <c:v>-8.2299999999999995E-4</c:v>
                </c:pt>
                <c:pt idx="1833">
                  <c:v>-7.4899999999999999E-4</c:v>
                </c:pt>
                <c:pt idx="1834">
                  <c:v>-6.8599999999999998E-4</c:v>
                </c:pt>
                <c:pt idx="1835">
                  <c:v>-5.9100000000000005E-4</c:v>
                </c:pt>
                <c:pt idx="1836">
                  <c:v>-5.2800000000000004E-4</c:v>
                </c:pt>
                <c:pt idx="1837">
                  <c:v>-4.4299999999999998E-4</c:v>
                </c:pt>
                <c:pt idx="1838">
                  <c:v>-3.2699999999999998E-4</c:v>
                </c:pt>
                <c:pt idx="1839">
                  <c:v>-2.6400000000000002E-4</c:v>
                </c:pt>
                <c:pt idx="1840">
                  <c:v>-1.6899999999999999E-4</c:v>
                </c:pt>
                <c:pt idx="1841">
                  <c:v>-8.5000000000000006E-5</c:v>
                </c:pt>
                <c:pt idx="1842">
                  <c:v>1.0000000000000001E-5</c:v>
                </c:pt>
                <c:pt idx="1843">
                  <c:v>7.2999999999999999E-5</c:v>
                </c:pt>
                <c:pt idx="1844">
                  <c:v>1.6799999999999999E-4</c:v>
                </c:pt>
                <c:pt idx="1845">
                  <c:v>2.31E-4</c:v>
                </c:pt>
                <c:pt idx="1846">
                  <c:v>2.8400000000000002E-4</c:v>
                </c:pt>
                <c:pt idx="1847">
                  <c:v>3.5799999999999997E-4</c:v>
                </c:pt>
                <c:pt idx="1848">
                  <c:v>4.0000000000000002E-4</c:v>
                </c:pt>
                <c:pt idx="1849">
                  <c:v>4.4200000000000001E-4</c:v>
                </c:pt>
                <c:pt idx="1850">
                  <c:v>4.7399999999999997E-4</c:v>
                </c:pt>
                <c:pt idx="1851">
                  <c:v>5.1599999999999997E-4</c:v>
                </c:pt>
                <c:pt idx="1852">
                  <c:v>5.2599999999999999E-4</c:v>
                </c:pt>
                <c:pt idx="1853">
                  <c:v>5.5800000000000001E-4</c:v>
                </c:pt>
                <c:pt idx="1854">
                  <c:v>5.9000000000000003E-4</c:v>
                </c:pt>
                <c:pt idx="1855">
                  <c:v>5.7899999999999998E-4</c:v>
                </c:pt>
                <c:pt idx="1856">
                  <c:v>6.11E-4</c:v>
                </c:pt>
                <c:pt idx="1857">
                  <c:v>5.9999999999999995E-4</c:v>
                </c:pt>
                <c:pt idx="1858">
                  <c:v>5.9999999999999995E-4</c:v>
                </c:pt>
                <c:pt idx="1859">
                  <c:v>5.9999999999999995E-4</c:v>
                </c:pt>
                <c:pt idx="1860">
                  <c:v>5.7899999999999998E-4</c:v>
                </c:pt>
                <c:pt idx="1861">
                  <c:v>5.9000000000000003E-4</c:v>
                </c:pt>
                <c:pt idx="1862">
                  <c:v>5.7899999999999998E-4</c:v>
                </c:pt>
                <c:pt idx="1863">
                  <c:v>5.6800000000000004E-4</c:v>
                </c:pt>
                <c:pt idx="1864">
                  <c:v>5.6800000000000004E-4</c:v>
                </c:pt>
                <c:pt idx="1865">
                  <c:v>5.7899999999999998E-4</c:v>
                </c:pt>
                <c:pt idx="1866">
                  <c:v>5.7899999999999998E-4</c:v>
                </c:pt>
                <c:pt idx="1867">
                  <c:v>5.7899999999999998E-4</c:v>
                </c:pt>
                <c:pt idx="1868">
                  <c:v>5.7899999999999998E-4</c:v>
                </c:pt>
                <c:pt idx="1869">
                  <c:v>5.9000000000000003E-4</c:v>
                </c:pt>
                <c:pt idx="1870">
                  <c:v>5.9999999999999995E-4</c:v>
                </c:pt>
                <c:pt idx="1871">
                  <c:v>5.9000000000000003E-4</c:v>
                </c:pt>
                <c:pt idx="1872">
                  <c:v>5.9000000000000003E-4</c:v>
                </c:pt>
                <c:pt idx="1873">
                  <c:v>5.7899999999999998E-4</c:v>
                </c:pt>
                <c:pt idx="1874">
                  <c:v>5.9000000000000003E-4</c:v>
                </c:pt>
                <c:pt idx="1875">
                  <c:v>5.7899999999999998E-4</c:v>
                </c:pt>
                <c:pt idx="1876">
                  <c:v>5.6800000000000004E-4</c:v>
                </c:pt>
                <c:pt idx="1877">
                  <c:v>5.4699999999999996E-4</c:v>
                </c:pt>
                <c:pt idx="1878">
                  <c:v>5.2599999999999999E-4</c:v>
                </c:pt>
                <c:pt idx="1879">
                  <c:v>5.1599999999999997E-4</c:v>
                </c:pt>
                <c:pt idx="1880">
                  <c:v>4.6299999999999998E-4</c:v>
                </c:pt>
                <c:pt idx="1881">
                  <c:v>4.3100000000000001E-4</c:v>
                </c:pt>
                <c:pt idx="1882">
                  <c:v>3.8900000000000002E-4</c:v>
                </c:pt>
                <c:pt idx="1883">
                  <c:v>3.3700000000000001E-4</c:v>
                </c:pt>
                <c:pt idx="1884">
                  <c:v>2.8400000000000002E-4</c:v>
                </c:pt>
                <c:pt idx="1885">
                  <c:v>2.2100000000000001E-4</c:v>
                </c:pt>
                <c:pt idx="1886">
                  <c:v>1.5699999999999999E-4</c:v>
                </c:pt>
                <c:pt idx="1887">
                  <c:v>8.3999999999999995E-5</c:v>
                </c:pt>
                <c:pt idx="1888">
                  <c:v>-1.1E-5</c:v>
                </c:pt>
                <c:pt idx="1889">
                  <c:v>-1.06E-4</c:v>
                </c:pt>
                <c:pt idx="1890">
                  <c:v>-1.8000000000000001E-4</c:v>
                </c:pt>
                <c:pt idx="1891">
                  <c:v>-2.7500000000000002E-4</c:v>
                </c:pt>
                <c:pt idx="1892">
                  <c:v>-3.48E-4</c:v>
                </c:pt>
                <c:pt idx="1893">
                  <c:v>-4.4299999999999998E-4</c:v>
                </c:pt>
                <c:pt idx="1894">
                  <c:v>-5.3799999999999996E-4</c:v>
                </c:pt>
                <c:pt idx="1895">
                  <c:v>-6.0099999999999997E-4</c:v>
                </c:pt>
                <c:pt idx="1896">
                  <c:v>-6.7500000000000004E-4</c:v>
                </c:pt>
                <c:pt idx="1897">
                  <c:v>-7.3800000000000005E-4</c:v>
                </c:pt>
                <c:pt idx="1898">
                  <c:v>-8.12E-4</c:v>
                </c:pt>
                <c:pt idx="1899">
                  <c:v>-8.6499999999999999E-4</c:v>
                </c:pt>
                <c:pt idx="1900">
                  <c:v>-9.0700000000000004E-4</c:v>
                </c:pt>
                <c:pt idx="1901">
                  <c:v>-9.6000000000000002E-4</c:v>
                </c:pt>
                <c:pt idx="1902">
                  <c:v>-9.7000000000000005E-4</c:v>
                </c:pt>
                <c:pt idx="1903">
                  <c:v>-9.9099999999999991E-4</c:v>
                </c:pt>
                <c:pt idx="1904">
                  <c:v>-1.0120000000000001E-3</c:v>
                </c:pt>
                <c:pt idx="1905">
                  <c:v>-1.0120000000000001E-3</c:v>
                </c:pt>
                <c:pt idx="1906">
                  <c:v>-9.810000000000001E-4</c:v>
                </c:pt>
                <c:pt idx="1907">
                  <c:v>-9.4899999999999997E-4</c:v>
                </c:pt>
                <c:pt idx="1908">
                  <c:v>-9.0700000000000004E-4</c:v>
                </c:pt>
                <c:pt idx="1909">
                  <c:v>-8.6499999999999999E-4</c:v>
                </c:pt>
                <c:pt idx="1910">
                  <c:v>-8.2299999999999995E-4</c:v>
                </c:pt>
                <c:pt idx="1911">
                  <c:v>-7.5900000000000002E-4</c:v>
                </c:pt>
                <c:pt idx="1912">
                  <c:v>-6.96E-4</c:v>
                </c:pt>
                <c:pt idx="1913">
                  <c:v>-6.1200000000000002E-4</c:v>
                </c:pt>
                <c:pt idx="1914">
                  <c:v>-5.5900000000000004E-4</c:v>
                </c:pt>
                <c:pt idx="1915">
                  <c:v>-4.8500000000000003E-4</c:v>
                </c:pt>
                <c:pt idx="1916">
                  <c:v>-4.1199999999999999E-4</c:v>
                </c:pt>
                <c:pt idx="1917">
                  <c:v>-3.3799999999999998E-4</c:v>
                </c:pt>
                <c:pt idx="1918">
                  <c:v>-2.7500000000000002E-4</c:v>
                </c:pt>
                <c:pt idx="1919">
                  <c:v>-1.9000000000000001E-4</c:v>
                </c:pt>
                <c:pt idx="1920">
                  <c:v>-1.3799999999999999E-4</c:v>
                </c:pt>
                <c:pt idx="1921">
                  <c:v>-5.3000000000000001E-5</c:v>
                </c:pt>
                <c:pt idx="1922">
                  <c:v>-9.9999999999999995E-7</c:v>
                </c:pt>
                <c:pt idx="1923">
                  <c:v>3.1000000000000001E-5</c:v>
                </c:pt>
                <c:pt idx="1924">
                  <c:v>9.3999999999999994E-5</c:v>
                </c:pt>
                <c:pt idx="1925">
                  <c:v>1.15E-4</c:v>
                </c:pt>
                <c:pt idx="1926">
                  <c:v>1.5699999999999999E-4</c:v>
                </c:pt>
                <c:pt idx="1927">
                  <c:v>1.6799999999999999E-4</c:v>
                </c:pt>
                <c:pt idx="1928">
                  <c:v>1.5699999999999999E-4</c:v>
                </c:pt>
                <c:pt idx="1929">
                  <c:v>2.0000000000000001E-4</c:v>
                </c:pt>
                <c:pt idx="1930">
                  <c:v>1.8900000000000001E-4</c:v>
                </c:pt>
                <c:pt idx="1931">
                  <c:v>1.8900000000000001E-4</c:v>
                </c:pt>
                <c:pt idx="1932">
                  <c:v>1.6799999999999999E-4</c:v>
                </c:pt>
                <c:pt idx="1933">
                  <c:v>1.47E-4</c:v>
                </c:pt>
                <c:pt idx="1934">
                  <c:v>1.26E-4</c:v>
                </c:pt>
                <c:pt idx="1935">
                  <c:v>9.3999999999999994E-5</c:v>
                </c:pt>
                <c:pt idx="1936">
                  <c:v>5.1999999999999997E-5</c:v>
                </c:pt>
                <c:pt idx="1937">
                  <c:v>3.1000000000000001E-5</c:v>
                </c:pt>
                <c:pt idx="1938">
                  <c:v>-9.9999999999999995E-7</c:v>
                </c:pt>
                <c:pt idx="1939">
                  <c:v>-5.3000000000000001E-5</c:v>
                </c:pt>
                <c:pt idx="1940">
                  <c:v>-7.3999999999999996E-5</c:v>
                </c:pt>
                <c:pt idx="1941">
                  <c:v>-1.27E-4</c:v>
                </c:pt>
                <c:pt idx="1942">
                  <c:v>-1.4799999999999999E-4</c:v>
                </c:pt>
                <c:pt idx="1943">
                  <c:v>-1.9000000000000001E-4</c:v>
                </c:pt>
                <c:pt idx="1944">
                  <c:v>-2.32E-4</c:v>
                </c:pt>
                <c:pt idx="1945">
                  <c:v>-2.6400000000000002E-4</c:v>
                </c:pt>
                <c:pt idx="1946">
                  <c:v>-3.0600000000000001E-4</c:v>
                </c:pt>
                <c:pt idx="1947">
                  <c:v>-3.48E-4</c:v>
                </c:pt>
                <c:pt idx="1948">
                  <c:v>-3.6900000000000002E-4</c:v>
                </c:pt>
                <c:pt idx="1949">
                  <c:v>-4.0099999999999999E-4</c:v>
                </c:pt>
                <c:pt idx="1950">
                  <c:v>-4.2200000000000001E-4</c:v>
                </c:pt>
                <c:pt idx="1951">
                  <c:v>-4.5399999999999998E-4</c:v>
                </c:pt>
                <c:pt idx="1952">
                  <c:v>-4.64E-4</c:v>
                </c:pt>
                <c:pt idx="1953">
                  <c:v>-4.9600000000000002E-4</c:v>
                </c:pt>
                <c:pt idx="1954">
                  <c:v>-5.1699999999999999E-4</c:v>
                </c:pt>
                <c:pt idx="1955">
                  <c:v>-5.1699999999999999E-4</c:v>
                </c:pt>
                <c:pt idx="1956">
                  <c:v>-5.3799999999999996E-4</c:v>
                </c:pt>
                <c:pt idx="1957">
                  <c:v>-5.3799999999999996E-4</c:v>
                </c:pt>
                <c:pt idx="1958">
                  <c:v>-5.4900000000000001E-4</c:v>
                </c:pt>
                <c:pt idx="1959">
                  <c:v>-5.5900000000000004E-4</c:v>
                </c:pt>
                <c:pt idx="1960">
                  <c:v>-5.5900000000000004E-4</c:v>
                </c:pt>
                <c:pt idx="1961">
                  <c:v>-5.5900000000000004E-4</c:v>
                </c:pt>
                <c:pt idx="1962">
                  <c:v>-5.5900000000000004E-4</c:v>
                </c:pt>
                <c:pt idx="1963">
                  <c:v>-5.4900000000000001E-4</c:v>
                </c:pt>
                <c:pt idx="1964">
                  <c:v>-5.3799999999999996E-4</c:v>
                </c:pt>
                <c:pt idx="1965">
                  <c:v>-4.9600000000000002E-4</c:v>
                </c:pt>
                <c:pt idx="1966">
                  <c:v>-5.1699999999999999E-4</c:v>
                </c:pt>
                <c:pt idx="1967">
                  <c:v>-4.8500000000000003E-4</c:v>
                </c:pt>
                <c:pt idx="1968">
                  <c:v>-4.4299999999999998E-4</c:v>
                </c:pt>
                <c:pt idx="1969">
                  <c:v>-3.9100000000000002E-4</c:v>
                </c:pt>
                <c:pt idx="1970">
                  <c:v>-3.59E-4</c:v>
                </c:pt>
                <c:pt idx="1971">
                  <c:v>-3.1700000000000001E-4</c:v>
                </c:pt>
                <c:pt idx="1972">
                  <c:v>-2.8499999999999999E-4</c:v>
                </c:pt>
                <c:pt idx="1973">
                  <c:v>-2.22E-4</c:v>
                </c:pt>
                <c:pt idx="1974">
                  <c:v>-1.6899999999999999E-4</c:v>
                </c:pt>
                <c:pt idx="1975">
                  <c:v>-1.27E-4</c:v>
                </c:pt>
                <c:pt idx="1976">
                  <c:v>-7.3999999999999996E-5</c:v>
                </c:pt>
                <c:pt idx="1977">
                  <c:v>-9.9999999999999995E-7</c:v>
                </c:pt>
                <c:pt idx="1978">
                  <c:v>7.2999999999999999E-5</c:v>
                </c:pt>
                <c:pt idx="1979">
                  <c:v>1.47E-4</c:v>
                </c:pt>
                <c:pt idx="1980">
                  <c:v>2.0000000000000001E-4</c:v>
                </c:pt>
                <c:pt idx="1981">
                  <c:v>2.52E-4</c:v>
                </c:pt>
                <c:pt idx="1982">
                  <c:v>3.2600000000000001E-4</c:v>
                </c:pt>
                <c:pt idx="1983">
                  <c:v>3.79E-4</c:v>
                </c:pt>
                <c:pt idx="1984">
                  <c:v>4.4200000000000001E-4</c:v>
                </c:pt>
                <c:pt idx="1985">
                  <c:v>5.0500000000000002E-4</c:v>
                </c:pt>
                <c:pt idx="1986">
                  <c:v>5.3700000000000004E-4</c:v>
                </c:pt>
                <c:pt idx="1987">
                  <c:v>5.7899999999999998E-4</c:v>
                </c:pt>
                <c:pt idx="1988">
                  <c:v>6.11E-4</c:v>
                </c:pt>
                <c:pt idx="1989">
                  <c:v>6.3199999999999997E-4</c:v>
                </c:pt>
                <c:pt idx="1990">
                  <c:v>6.7400000000000001E-4</c:v>
                </c:pt>
                <c:pt idx="1991">
                  <c:v>6.7400000000000001E-4</c:v>
                </c:pt>
                <c:pt idx="1992">
                  <c:v>6.5300000000000004E-4</c:v>
                </c:pt>
                <c:pt idx="1993">
                  <c:v>6.6299999999999996E-4</c:v>
                </c:pt>
                <c:pt idx="1994">
                  <c:v>6.4199999999999999E-4</c:v>
                </c:pt>
                <c:pt idx="1995">
                  <c:v>6.11E-4</c:v>
                </c:pt>
                <c:pt idx="1996">
                  <c:v>5.9000000000000003E-4</c:v>
                </c:pt>
                <c:pt idx="1997">
                  <c:v>5.4699999999999996E-4</c:v>
                </c:pt>
                <c:pt idx="1998">
                  <c:v>4.7399999999999997E-4</c:v>
                </c:pt>
                <c:pt idx="1999">
                  <c:v>4.0999999999999999E-4</c:v>
                </c:pt>
                <c:pt idx="2000">
                  <c:v>3.4699999999999998E-4</c:v>
                </c:pt>
                <c:pt idx="2001">
                  <c:v>2.7300000000000002E-4</c:v>
                </c:pt>
                <c:pt idx="2002">
                  <c:v>1.7899999999999999E-4</c:v>
                </c:pt>
                <c:pt idx="2003">
                  <c:v>8.3999999999999995E-5</c:v>
                </c:pt>
                <c:pt idx="2004">
                  <c:v>-1.1E-5</c:v>
                </c:pt>
                <c:pt idx="2005">
                  <c:v>-9.5000000000000005E-5</c:v>
                </c:pt>
                <c:pt idx="2006">
                  <c:v>-2.0100000000000001E-4</c:v>
                </c:pt>
                <c:pt idx="2007">
                  <c:v>-2.9599999999999998E-4</c:v>
                </c:pt>
                <c:pt idx="2008">
                  <c:v>-4.2200000000000001E-4</c:v>
                </c:pt>
                <c:pt idx="2009">
                  <c:v>-5.1699999999999999E-4</c:v>
                </c:pt>
                <c:pt idx="2010">
                  <c:v>-6.0099999999999997E-4</c:v>
                </c:pt>
                <c:pt idx="2011">
                  <c:v>-7.0699999999999995E-4</c:v>
                </c:pt>
                <c:pt idx="2012">
                  <c:v>-8.0199999999999998E-4</c:v>
                </c:pt>
                <c:pt idx="2013">
                  <c:v>-8.9599999999999999E-4</c:v>
                </c:pt>
                <c:pt idx="2014">
                  <c:v>-9.6000000000000002E-4</c:v>
                </c:pt>
                <c:pt idx="2015">
                  <c:v>-1.0330000000000001E-3</c:v>
                </c:pt>
                <c:pt idx="2016">
                  <c:v>-1.0970000000000001E-3</c:v>
                </c:pt>
                <c:pt idx="2017">
                  <c:v>-1.1490000000000001E-3</c:v>
                </c:pt>
                <c:pt idx="2018">
                  <c:v>-1.2019999999999999E-3</c:v>
                </c:pt>
                <c:pt idx="2019">
                  <c:v>-1.2440000000000001E-3</c:v>
                </c:pt>
                <c:pt idx="2020">
                  <c:v>-1.255E-3</c:v>
                </c:pt>
                <c:pt idx="2021">
                  <c:v>-1.276E-3</c:v>
                </c:pt>
                <c:pt idx="2022">
                  <c:v>-1.2650000000000001E-3</c:v>
                </c:pt>
                <c:pt idx="2023">
                  <c:v>-1.2650000000000001E-3</c:v>
                </c:pt>
                <c:pt idx="2024">
                  <c:v>-1.2440000000000001E-3</c:v>
                </c:pt>
                <c:pt idx="2025">
                  <c:v>-1.2019999999999999E-3</c:v>
                </c:pt>
                <c:pt idx="2026">
                  <c:v>-1.16E-3</c:v>
                </c:pt>
                <c:pt idx="2027">
                  <c:v>-1.1280000000000001E-3</c:v>
                </c:pt>
                <c:pt idx="2028">
                  <c:v>-1.0970000000000001E-3</c:v>
                </c:pt>
                <c:pt idx="2029">
                  <c:v>-1.0330000000000001E-3</c:v>
                </c:pt>
                <c:pt idx="2030">
                  <c:v>-9.9099999999999991E-4</c:v>
                </c:pt>
                <c:pt idx="2031">
                  <c:v>-9.2800000000000001E-4</c:v>
                </c:pt>
                <c:pt idx="2032">
                  <c:v>-8.6499999999999999E-4</c:v>
                </c:pt>
                <c:pt idx="2033">
                  <c:v>-8.12E-4</c:v>
                </c:pt>
                <c:pt idx="2034">
                  <c:v>-7.5900000000000002E-4</c:v>
                </c:pt>
                <c:pt idx="2035">
                  <c:v>-6.7500000000000004E-4</c:v>
                </c:pt>
                <c:pt idx="2036">
                  <c:v>-6.6500000000000001E-4</c:v>
                </c:pt>
                <c:pt idx="2037">
                  <c:v>-6.1200000000000002E-4</c:v>
                </c:pt>
                <c:pt idx="2038">
                  <c:v>-5.5900000000000004E-4</c:v>
                </c:pt>
                <c:pt idx="2039">
                  <c:v>-5.3799999999999996E-4</c:v>
                </c:pt>
                <c:pt idx="2040">
                  <c:v>-5.0600000000000005E-4</c:v>
                </c:pt>
                <c:pt idx="2041">
                  <c:v>-4.9600000000000002E-4</c:v>
                </c:pt>
                <c:pt idx="2042">
                  <c:v>-4.75E-4</c:v>
                </c:pt>
                <c:pt idx="2043">
                  <c:v>-4.64E-4</c:v>
                </c:pt>
                <c:pt idx="2044">
                  <c:v>-4.64E-4</c:v>
                </c:pt>
                <c:pt idx="2045">
                  <c:v>-4.64E-4</c:v>
                </c:pt>
                <c:pt idx="2046">
                  <c:v>-4.8500000000000003E-4</c:v>
                </c:pt>
                <c:pt idx="2047">
                  <c:v>-4.9600000000000002E-4</c:v>
                </c:pt>
                <c:pt idx="2048">
                  <c:v>-5.2800000000000004E-4</c:v>
                </c:pt>
                <c:pt idx="2049">
                  <c:v>-5.5900000000000004E-4</c:v>
                </c:pt>
                <c:pt idx="2050">
                  <c:v>-5.8E-4</c:v>
                </c:pt>
                <c:pt idx="2051">
                  <c:v>-6.3299999999999999E-4</c:v>
                </c:pt>
                <c:pt idx="2052">
                  <c:v>-6.7500000000000004E-4</c:v>
                </c:pt>
                <c:pt idx="2053">
                  <c:v>-7.1699999999999997E-4</c:v>
                </c:pt>
                <c:pt idx="2054">
                  <c:v>-7.5900000000000002E-4</c:v>
                </c:pt>
                <c:pt idx="2055">
                  <c:v>-7.9100000000000004E-4</c:v>
                </c:pt>
                <c:pt idx="2056">
                  <c:v>-8.3299999999999997E-4</c:v>
                </c:pt>
                <c:pt idx="2057">
                  <c:v>-8.4400000000000002E-4</c:v>
                </c:pt>
                <c:pt idx="2058">
                  <c:v>-8.7500000000000002E-4</c:v>
                </c:pt>
                <c:pt idx="2059">
                  <c:v>-8.8599999999999996E-4</c:v>
                </c:pt>
                <c:pt idx="2060">
                  <c:v>-8.8599999999999996E-4</c:v>
                </c:pt>
                <c:pt idx="2061">
                  <c:v>-8.8599999999999996E-4</c:v>
                </c:pt>
                <c:pt idx="2062">
                  <c:v>-8.7500000000000002E-4</c:v>
                </c:pt>
                <c:pt idx="2063">
                  <c:v>-8.5400000000000005E-4</c:v>
                </c:pt>
                <c:pt idx="2064">
                  <c:v>-8.3299999999999997E-4</c:v>
                </c:pt>
                <c:pt idx="2065">
                  <c:v>-7.7999999999999999E-4</c:v>
                </c:pt>
                <c:pt idx="2066">
                  <c:v>-7.3800000000000005E-4</c:v>
                </c:pt>
                <c:pt idx="2067">
                  <c:v>-6.8599999999999998E-4</c:v>
                </c:pt>
                <c:pt idx="2068">
                  <c:v>-6.3299999999999999E-4</c:v>
                </c:pt>
                <c:pt idx="2069">
                  <c:v>-5.4900000000000001E-4</c:v>
                </c:pt>
                <c:pt idx="2070">
                  <c:v>-4.75E-4</c:v>
                </c:pt>
                <c:pt idx="2071">
                  <c:v>-3.9100000000000002E-4</c:v>
                </c:pt>
                <c:pt idx="2072">
                  <c:v>-3.2699999999999998E-4</c:v>
                </c:pt>
                <c:pt idx="2073">
                  <c:v>-2.22E-4</c:v>
                </c:pt>
                <c:pt idx="2074">
                  <c:v>-1.3799999999999999E-4</c:v>
                </c:pt>
                <c:pt idx="2075">
                  <c:v>-7.3999999999999996E-5</c:v>
                </c:pt>
                <c:pt idx="2076">
                  <c:v>-9.9999999999999995E-7</c:v>
                </c:pt>
                <c:pt idx="2077">
                  <c:v>1.05E-4</c:v>
                </c:pt>
                <c:pt idx="2078">
                  <c:v>1.6799999999999999E-4</c:v>
                </c:pt>
                <c:pt idx="2079">
                  <c:v>2.31E-4</c:v>
                </c:pt>
                <c:pt idx="2080">
                  <c:v>2.7300000000000002E-4</c:v>
                </c:pt>
                <c:pt idx="2081">
                  <c:v>3.3700000000000001E-4</c:v>
                </c:pt>
                <c:pt idx="2082">
                  <c:v>3.8900000000000002E-4</c:v>
                </c:pt>
                <c:pt idx="2083">
                  <c:v>4.0000000000000002E-4</c:v>
                </c:pt>
                <c:pt idx="2084">
                  <c:v>4.0999999999999999E-4</c:v>
                </c:pt>
                <c:pt idx="2085">
                  <c:v>4.4200000000000001E-4</c:v>
                </c:pt>
                <c:pt idx="2086">
                  <c:v>4.3100000000000001E-4</c:v>
                </c:pt>
                <c:pt idx="2087">
                  <c:v>4.3100000000000001E-4</c:v>
                </c:pt>
                <c:pt idx="2088">
                  <c:v>4.0000000000000002E-4</c:v>
                </c:pt>
                <c:pt idx="2089">
                  <c:v>3.68E-4</c:v>
                </c:pt>
                <c:pt idx="2090">
                  <c:v>3.1599999999999998E-4</c:v>
                </c:pt>
                <c:pt idx="2091">
                  <c:v>2.9399999999999999E-4</c:v>
                </c:pt>
                <c:pt idx="2092">
                  <c:v>2.2100000000000001E-4</c:v>
                </c:pt>
                <c:pt idx="2093">
                  <c:v>1.6799999999999999E-4</c:v>
                </c:pt>
                <c:pt idx="2094">
                  <c:v>9.3999999999999994E-5</c:v>
                </c:pt>
                <c:pt idx="2095">
                  <c:v>2.0000000000000002E-5</c:v>
                </c:pt>
                <c:pt idx="2096">
                  <c:v>-6.3999999999999997E-5</c:v>
                </c:pt>
                <c:pt idx="2097">
                  <c:v>-1.3799999999999999E-4</c:v>
                </c:pt>
                <c:pt idx="2098">
                  <c:v>-2.1100000000000001E-4</c:v>
                </c:pt>
                <c:pt idx="2099">
                  <c:v>-2.9599999999999998E-4</c:v>
                </c:pt>
                <c:pt idx="2100">
                  <c:v>-3.6900000000000002E-4</c:v>
                </c:pt>
                <c:pt idx="2101">
                  <c:v>-4.3300000000000001E-4</c:v>
                </c:pt>
                <c:pt idx="2102">
                  <c:v>-4.9600000000000002E-4</c:v>
                </c:pt>
                <c:pt idx="2103">
                  <c:v>-5.9100000000000005E-4</c:v>
                </c:pt>
                <c:pt idx="2104">
                  <c:v>-6.5399999999999996E-4</c:v>
                </c:pt>
                <c:pt idx="2105">
                  <c:v>-6.8599999999999998E-4</c:v>
                </c:pt>
                <c:pt idx="2106">
                  <c:v>-7.4899999999999999E-4</c:v>
                </c:pt>
                <c:pt idx="2107">
                  <c:v>-7.9100000000000004E-4</c:v>
                </c:pt>
                <c:pt idx="2108">
                  <c:v>-8.2299999999999995E-4</c:v>
                </c:pt>
                <c:pt idx="2109">
                  <c:v>-8.5400000000000005E-4</c:v>
                </c:pt>
                <c:pt idx="2110">
                  <c:v>-8.6499999999999999E-4</c:v>
                </c:pt>
                <c:pt idx="2111">
                  <c:v>-8.7500000000000002E-4</c:v>
                </c:pt>
                <c:pt idx="2112">
                  <c:v>-8.7500000000000002E-4</c:v>
                </c:pt>
                <c:pt idx="2113">
                  <c:v>-8.8599999999999996E-4</c:v>
                </c:pt>
                <c:pt idx="2114">
                  <c:v>-8.9599999999999999E-4</c:v>
                </c:pt>
                <c:pt idx="2115">
                  <c:v>-8.7500000000000002E-4</c:v>
                </c:pt>
                <c:pt idx="2116">
                  <c:v>-8.8599999999999996E-4</c:v>
                </c:pt>
                <c:pt idx="2117">
                  <c:v>-8.5400000000000005E-4</c:v>
                </c:pt>
                <c:pt idx="2118">
                  <c:v>-8.4400000000000002E-4</c:v>
                </c:pt>
                <c:pt idx="2119">
                  <c:v>-8.12E-4</c:v>
                </c:pt>
                <c:pt idx="2120">
                  <c:v>-8.12E-4</c:v>
                </c:pt>
                <c:pt idx="2121">
                  <c:v>-7.6999999999999996E-4</c:v>
                </c:pt>
                <c:pt idx="2122">
                  <c:v>-7.3800000000000005E-4</c:v>
                </c:pt>
                <c:pt idx="2123">
                  <c:v>-7.1699999999999997E-4</c:v>
                </c:pt>
                <c:pt idx="2124">
                  <c:v>-6.96E-4</c:v>
                </c:pt>
                <c:pt idx="2125">
                  <c:v>-6.5399999999999996E-4</c:v>
                </c:pt>
                <c:pt idx="2126">
                  <c:v>-6.3299999999999999E-4</c:v>
                </c:pt>
                <c:pt idx="2127">
                  <c:v>-6.0099999999999997E-4</c:v>
                </c:pt>
                <c:pt idx="2128">
                  <c:v>-5.5900000000000004E-4</c:v>
                </c:pt>
                <c:pt idx="2129">
                  <c:v>-5.1699999999999999E-4</c:v>
                </c:pt>
                <c:pt idx="2130">
                  <c:v>-4.9600000000000002E-4</c:v>
                </c:pt>
                <c:pt idx="2131">
                  <c:v>-4.64E-4</c:v>
                </c:pt>
                <c:pt idx="2132">
                  <c:v>-4.1199999999999999E-4</c:v>
                </c:pt>
                <c:pt idx="2133">
                  <c:v>-4.0099999999999999E-4</c:v>
                </c:pt>
                <c:pt idx="2134">
                  <c:v>-3.6900000000000002E-4</c:v>
                </c:pt>
                <c:pt idx="2135">
                  <c:v>-3.0600000000000001E-4</c:v>
                </c:pt>
                <c:pt idx="2136">
                  <c:v>-2.8499999999999999E-4</c:v>
                </c:pt>
                <c:pt idx="2137">
                  <c:v>-2.32E-4</c:v>
                </c:pt>
                <c:pt idx="2138">
                  <c:v>-2.0100000000000001E-4</c:v>
                </c:pt>
                <c:pt idx="2139">
                  <c:v>-1.6899999999999999E-4</c:v>
                </c:pt>
                <c:pt idx="2140">
                  <c:v>-1.27E-4</c:v>
                </c:pt>
                <c:pt idx="2141">
                  <c:v>-8.5000000000000006E-5</c:v>
                </c:pt>
                <c:pt idx="2142">
                  <c:v>-6.3999999999999997E-5</c:v>
                </c:pt>
                <c:pt idx="2143">
                  <c:v>-1.1E-5</c:v>
                </c:pt>
                <c:pt idx="2144">
                  <c:v>2.0000000000000002E-5</c:v>
                </c:pt>
                <c:pt idx="2145">
                  <c:v>3.1000000000000001E-5</c:v>
                </c:pt>
                <c:pt idx="2146">
                  <c:v>7.2999999999999999E-5</c:v>
                </c:pt>
                <c:pt idx="2147">
                  <c:v>9.3999999999999994E-5</c:v>
                </c:pt>
                <c:pt idx="2148">
                  <c:v>1.05E-4</c:v>
                </c:pt>
                <c:pt idx="2149">
                  <c:v>1.26E-4</c:v>
                </c:pt>
                <c:pt idx="2150">
                  <c:v>1.36E-4</c:v>
                </c:pt>
                <c:pt idx="2151">
                  <c:v>1.47E-4</c:v>
                </c:pt>
                <c:pt idx="2152">
                  <c:v>1.47E-4</c:v>
                </c:pt>
                <c:pt idx="2153">
                  <c:v>1.47E-4</c:v>
                </c:pt>
                <c:pt idx="2154">
                  <c:v>1.5699999999999999E-4</c:v>
                </c:pt>
                <c:pt idx="2155">
                  <c:v>1.47E-4</c:v>
                </c:pt>
                <c:pt idx="2156">
                  <c:v>1.36E-4</c:v>
                </c:pt>
                <c:pt idx="2157">
                  <c:v>1.05E-4</c:v>
                </c:pt>
                <c:pt idx="2158">
                  <c:v>9.3999999999999994E-5</c:v>
                </c:pt>
                <c:pt idx="2159">
                  <c:v>7.2999999999999999E-5</c:v>
                </c:pt>
                <c:pt idx="2160">
                  <c:v>4.1999999999999998E-5</c:v>
                </c:pt>
                <c:pt idx="2161">
                  <c:v>2.0000000000000002E-5</c:v>
                </c:pt>
                <c:pt idx="2162">
                  <c:v>-1.1E-5</c:v>
                </c:pt>
                <c:pt idx="2163">
                  <c:v>-5.3000000000000001E-5</c:v>
                </c:pt>
                <c:pt idx="2164">
                  <c:v>-6.3999999999999997E-5</c:v>
                </c:pt>
                <c:pt idx="2165">
                  <c:v>-8.5000000000000006E-5</c:v>
                </c:pt>
                <c:pt idx="2166">
                  <c:v>-1.27E-4</c:v>
                </c:pt>
                <c:pt idx="2167">
                  <c:v>-1.5899999999999999E-4</c:v>
                </c:pt>
                <c:pt idx="2168">
                  <c:v>-1.8000000000000001E-4</c:v>
                </c:pt>
                <c:pt idx="2169">
                  <c:v>-2.0100000000000001E-4</c:v>
                </c:pt>
                <c:pt idx="2170">
                  <c:v>-2.1100000000000001E-4</c:v>
                </c:pt>
                <c:pt idx="2171">
                  <c:v>-2.1100000000000001E-4</c:v>
                </c:pt>
                <c:pt idx="2172">
                  <c:v>-2.5399999999999999E-4</c:v>
                </c:pt>
                <c:pt idx="2173">
                  <c:v>-2.43E-4</c:v>
                </c:pt>
                <c:pt idx="2174">
                  <c:v>-2.5399999999999999E-4</c:v>
                </c:pt>
                <c:pt idx="2175">
                  <c:v>-2.43E-4</c:v>
                </c:pt>
                <c:pt idx="2176">
                  <c:v>-2.22E-4</c:v>
                </c:pt>
                <c:pt idx="2177">
                  <c:v>-2.22E-4</c:v>
                </c:pt>
                <c:pt idx="2178">
                  <c:v>-2.0100000000000001E-4</c:v>
                </c:pt>
                <c:pt idx="2179">
                  <c:v>-1.8000000000000001E-4</c:v>
                </c:pt>
                <c:pt idx="2180">
                  <c:v>-1.8000000000000001E-4</c:v>
                </c:pt>
                <c:pt idx="2181">
                  <c:v>-1.3799999999999999E-4</c:v>
                </c:pt>
                <c:pt idx="2182">
                  <c:v>-1.17E-4</c:v>
                </c:pt>
                <c:pt idx="2183">
                  <c:v>-9.5000000000000005E-5</c:v>
                </c:pt>
                <c:pt idx="2184">
                  <c:v>-7.3999999999999996E-5</c:v>
                </c:pt>
                <c:pt idx="2185">
                  <c:v>-6.3999999999999997E-5</c:v>
                </c:pt>
                <c:pt idx="2186">
                  <c:v>-4.3000000000000002E-5</c:v>
                </c:pt>
                <c:pt idx="2187">
                  <c:v>-2.1999999999999999E-5</c:v>
                </c:pt>
                <c:pt idx="2188">
                  <c:v>-9.9999999999999995E-7</c:v>
                </c:pt>
                <c:pt idx="2189">
                  <c:v>-9.9999999999999995E-7</c:v>
                </c:pt>
                <c:pt idx="2190">
                  <c:v>2.0000000000000002E-5</c:v>
                </c:pt>
                <c:pt idx="2191">
                  <c:v>1.0000000000000001E-5</c:v>
                </c:pt>
                <c:pt idx="2192">
                  <c:v>2.0000000000000002E-5</c:v>
                </c:pt>
                <c:pt idx="2193">
                  <c:v>-1.1E-5</c:v>
                </c:pt>
                <c:pt idx="2194">
                  <c:v>-1.1E-5</c:v>
                </c:pt>
                <c:pt idx="2195">
                  <c:v>-2.1999999999999999E-5</c:v>
                </c:pt>
                <c:pt idx="2196">
                  <c:v>-4.3000000000000002E-5</c:v>
                </c:pt>
                <c:pt idx="2197">
                  <c:v>-6.3999999999999997E-5</c:v>
                </c:pt>
                <c:pt idx="2198">
                  <c:v>-9.5000000000000005E-5</c:v>
                </c:pt>
                <c:pt idx="2199">
                  <c:v>-1.4799999999999999E-4</c:v>
                </c:pt>
                <c:pt idx="2200">
                  <c:v>-1.8000000000000001E-4</c:v>
                </c:pt>
                <c:pt idx="2201">
                  <c:v>-2.1100000000000001E-4</c:v>
                </c:pt>
                <c:pt idx="2202">
                  <c:v>-2.43E-4</c:v>
                </c:pt>
                <c:pt idx="2203">
                  <c:v>-2.9599999999999998E-4</c:v>
                </c:pt>
                <c:pt idx="2204">
                  <c:v>-3.3799999999999998E-4</c:v>
                </c:pt>
                <c:pt idx="2205">
                  <c:v>-3.59E-4</c:v>
                </c:pt>
                <c:pt idx="2206">
                  <c:v>-3.9100000000000002E-4</c:v>
                </c:pt>
                <c:pt idx="2207">
                  <c:v>-4.4299999999999998E-4</c:v>
                </c:pt>
                <c:pt idx="2208">
                  <c:v>-4.75E-4</c:v>
                </c:pt>
                <c:pt idx="2209">
                  <c:v>-5.0600000000000005E-4</c:v>
                </c:pt>
                <c:pt idx="2210">
                  <c:v>-5.2800000000000004E-4</c:v>
                </c:pt>
                <c:pt idx="2211">
                  <c:v>-5.4900000000000001E-4</c:v>
                </c:pt>
                <c:pt idx="2212">
                  <c:v>-5.8E-4</c:v>
                </c:pt>
                <c:pt idx="2213">
                  <c:v>-6.0099999999999997E-4</c:v>
                </c:pt>
                <c:pt idx="2214">
                  <c:v>-6.0099999999999997E-4</c:v>
                </c:pt>
                <c:pt idx="2215">
                  <c:v>-6.2200000000000005E-4</c:v>
                </c:pt>
                <c:pt idx="2216">
                  <c:v>-6.3299999999999999E-4</c:v>
                </c:pt>
                <c:pt idx="2217">
                  <c:v>-6.3299999999999999E-4</c:v>
                </c:pt>
                <c:pt idx="2218">
                  <c:v>-6.3299999999999999E-4</c:v>
                </c:pt>
                <c:pt idx="2219">
                  <c:v>-6.1200000000000002E-4</c:v>
                </c:pt>
                <c:pt idx="2220">
                  <c:v>-6.2200000000000005E-4</c:v>
                </c:pt>
                <c:pt idx="2221">
                  <c:v>-6.1200000000000002E-4</c:v>
                </c:pt>
                <c:pt idx="2222">
                  <c:v>-5.9100000000000005E-4</c:v>
                </c:pt>
                <c:pt idx="2223">
                  <c:v>-5.8E-4</c:v>
                </c:pt>
                <c:pt idx="2224">
                  <c:v>-5.6999999999999998E-4</c:v>
                </c:pt>
                <c:pt idx="2225">
                  <c:v>-5.4900000000000001E-4</c:v>
                </c:pt>
                <c:pt idx="2226">
                  <c:v>-5.2800000000000004E-4</c:v>
                </c:pt>
                <c:pt idx="2227">
                  <c:v>-4.9600000000000002E-4</c:v>
                </c:pt>
                <c:pt idx="2228">
                  <c:v>-4.8500000000000003E-4</c:v>
                </c:pt>
                <c:pt idx="2229">
                  <c:v>-4.4299999999999998E-4</c:v>
                </c:pt>
                <c:pt idx="2230">
                  <c:v>-4.2200000000000001E-4</c:v>
                </c:pt>
                <c:pt idx="2231">
                  <c:v>-3.9100000000000002E-4</c:v>
                </c:pt>
                <c:pt idx="2232">
                  <c:v>-3.48E-4</c:v>
                </c:pt>
                <c:pt idx="2233">
                  <c:v>-3.48E-4</c:v>
                </c:pt>
                <c:pt idx="2234">
                  <c:v>-3.0600000000000001E-4</c:v>
                </c:pt>
                <c:pt idx="2235">
                  <c:v>-2.6400000000000002E-4</c:v>
                </c:pt>
                <c:pt idx="2236">
                  <c:v>-2.5399999999999999E-4</c:v>
                </c:pt>
                <c:pt idx="2237">
                  <c:v>-1.9000000000000001E-4</c:v>
                </c:pt>
                <c:pt idx="2238">
                  <c:v>-1.6899999999999999E-4</c:v>
                </c:pt>
                <c:pt idx="2239">
                  <c:v>-1.06E-4</c:v>
                </c:pt>
                <c:pt idx="2240">
                  <c:v>-8.5000000000000006E-5</c:v>
                </c:pt>
                <c:pt idx="2241">
                  <c:v>-4.3000000000000002E-5</c:v>
                </c:pt>
                <c:pt idx="2242">
                  <c:v>2.0000000000000002E-5</c:v>
                </c:pt>
                <c:pt idx="2243">
                  <c:v>6.3E-5</c:v>
                </c:pt>
                <c:pt idx="2244">
                  <c:v>1.05E-4</c:v>
                </c:pt>
                <c:pt idx="2245">
                  <c:v>1.47E-4</c:v>
                </c:pt>
                <c:pt idx="2246">
                  <c:v>2.0000000000000001E-4</c:v>
                </c:pt>
                <c:pt idx="2247">
                  <c:v>2.52E-4</c:v>
                </c:pt>
                <c:pt idx="2248">
                  <c:v>2.9399999999999999E-4</c:v>
                </c:pt>
                <c:pt idx="2249">
                  <c:v>3.5799999999999997E-4</c:v>
                </c:pt>
                <c:pt idx="2250">
                  <c:v>4.0999999999999999E-4</c:v>
                </c:pt>
                <c:pt idx="2251">
                  <c:v>4.5300000000000001E-4</c:v>
                </c:pt>
                <c:pt idx="2252">
                  <c:v>5.1599999999999997E-4</c:v>
                </c:pt>
                <c:pt idx="2253">
                  <c:v>5.5800000000000001E-4</c:v>
                </c:pt>
                <c:pt idx="2254">
                  <c:v>5.9999999999999995E-4</c:v>
                </c:pt>
                <c:pt idx="2255">
                  <c:v>6.3199999999999997E-4</c:v>
                </c:pt>
                <c:pt idx="2256">
                  <c:v>6.6299999999999996E-4</c:v>
                </c:pt>
                <c:pt idx="2257">
                  <c:v>6.7400000000000001E-4</c:v>
                </c:pt>
                <c:pt idx="2258">
                  <c:v>7.0500000000000001E-4</c:v>
                </c:pt>
                <c:pt idx="2259">
                  <c:v>7.1599999999999995E-4</c:v>
                </c:pt>
                <c:pt idx="2260">
                  <c:v>7.27E-4</c:v>
                </c:pt>
                <c:pt idx="2261">
                  <c:v>7.1599999999999995E-4</c:v>
                </c:pt>
                <c:pt idx="2262">
                  <c:v>7.1599999999999995E-4</c:v>
                </c:pt>
                <c:pt idx="2263">
                  <c:v>6.9499999999999998E-4</c:v>
                </c:pt>
                <c:pt idx="2264">
                  <c:v>6.8400000000000004E-4</c:v>
                </c:pt>
                <c:pt idx="2265">
                  <c:v>6.7400000000000001E-4</c:v>
                </c:pt>
                <c:pt idx="2266">
                  <c:v>6.4199999999999999E-4</c:v>
                </c:pt>
                <c:pt idx="2267">
                  <c:v>5.9999999999999995E-4</c:v>
                </c:pt>
                <c:pt idx="2268">
                  <c:v>5.4699999999999996E-4</c:v>
                </c:pt>
                <c:pt idx="2269">
                  <c:v>5.1599999999999997E-4</c:v>
                </c:pt>
                <c:pt idx="2270">
                  <c:v>4.6299999999999998E-4</c:v>
                </c:pt>
                <c:pt idx="2271">
                  <c:v>3.8900000000000002E-4</c:v>
                </c:pt>
                <c:pt idx="2272">
                  <c:v>3.4699999999999998E-4</c:v>
                </c:pt>
                <c:pt idx="2273">
                  <c:v>2.8400000000000002E-4</c:v>
                </c:pt>
                <c:pt idx="2274">
                  <c:v>2.2100000000000001E-4</c:v>
                </c:pt>
                <c:pt idx="2275">
                  <c:v>1.6799999999999999E-4</c:v>
                </c:pt>
                <c:pt idx="2276">
                  <c:v>1.15E-4</c:v>
                </c:pt>
                <c:pt idx="2277">
                  <c:v>4.1999999999999998E-5</c:v>
                </c:pt>
                <c:pt idx="2278">
                  <c:v>1.0000000000000001E-5</c:v>
                </c:pt>
                <c:pt idx="2279">
                  <c:v>-4.3000000000000002E-5</c:v>
                </c:pt>
                <c:pt idx="2280">
                  <c:v>-1.06E-4</c:v>
                </c:pt>
                <c:pt idx="2281">
                  <c:v>-1.3799999999999999E-4</c:v>
                </c:pt>
                <c:pt idx="2282">
                  <c:v>-1.8000000000000001E-4</c:v>
                </c:pt>
                <c:pt idx="2283">
                  <c:v>-2.1100000000000001E-4</c:v>
                </c:pt>
                <c:pt idx="2284">
                  <c:v>-2.43E-4</c:v>
                </c:pt>
                <c:pt idx="2285">
                  <c:v>-2.5399999999999999E-4</c:v>
                </c:pt>
                <c:pt idx="2286">
                  <c:v>-2.7500000000000002E-4</c:v>
                </c:pt>
                <c:pt idx="2287">
                  <c:v>-2.9599999999999998E-4</c:v>
                </c:pt>
                <c:pt idx="2288">
                  <c:v>-2.9599999999999998E-4</c:v>
                </c:pt>
                <c:pt idx="2289">
                  <c:v>-2.8499999999999999E-4</c:v>
                </c:pt>
                <c:pt idx="2290">
                  <c:v>-2.9599999999999998E-4</c:v>
                </c:pt>
                <c:pt idx="2291">
                  <c:v>-3.0600000000000001E-4</c:v>
                </c:pt>
                <c:pt idx="2292">
                  <c:v>-2.7500000000000002E-4</c:v>
                </c:pt>
                <c:pt idx="2293">
                  <c:v>-2.5399999999999999E-4</c:v>
                </c:pt>
                <c:pt idx="2294">
                  <c:v>-2.6400000000000002E-4</c:v>
                </c:pt>
                <c:pt idx="2295">
                  <c:v>-2.32E-4</c:v>
                </c:pt>
                <c:pt idx="2296">
                  <c:v>-2.43E-4</c:v>
                </c:pt>
                <c:pt idx="2297">
                  <c:v>-2.22E-4</c:v>
                </c:pt>
                <c:pt idx="2298">
                  <c:v>-2.0100000000000001E-4</c:v>
                </c:pt>
                <c:pt idx="2299">
                  <c:v>-1.8000000000000001E-4</c:v>
                </c:pt>
                <c:pt idx="2300">
                  <c:v>-1.9000000000000001E-4</c:v>
                </c:pt>
                <c:pt idx="2301">
                  <c:v>-1.8000000000000001E-4</c:v>
                </c:pt>
                <c:pt idx="2302">
                  <c:v>-1.8000000000000001E-4</c:v>
                </c:pt>
                <c:pt idx="2303">
                  <c:v>-1.5899999999999999E-4</c:v>
                </c:pt>
                <c:pt idx="2304">
                  <c:v>-1.6899999999999999E-4</c:v>
                </c:pt>
                <c:pt idx="2305">
                  <c:v>-1.8000000000000001E-4</c:v>
                </c:pt>
                <c:pt idx="2306">
                  <c:v>-2.0100000000000001E-4</c:v>
                </c:pt>
                <c:pt idx="2307">
                  <c:v>-2.1100000000000001E-4</c:v>
                </c:pt>
                <c:pt idx="2308">
                  <c:v>-2.32E-4</c:v>
                </c:pt>
                <c:pt idx="2309">
                  <c:v>-2.43E-4</c:v>
                </c:pt>
                <c:pt idx="2310">
                  <c:v>-2.7500000000000002E-4</c:v>
                </c:pt>
                <c:pt idx="2311">
                  <c:v>-3.0600000000000001E-4</c:v>
                </c:pt>
                <c:pt idx="2312">
                  <c:v>-3.2699999999999998E-4</c:v>
                </c:pt>
                <c:pt idx="2313">
                  <c:v>-3.6900000000000002E-4</c:v>
                </c:pt>
                <c:pt idx="2314">
                  <c:v>-3.9100000000000002E-4</c:v>
                </c:pt>
                <c:pt idx="2315">
                  <c:v>-4.4299999999999998E-4</c:v>
                </c:pt>
                <c:pt idx="2316">
                  <c:v>-4.64E-4</c:v>
                </c:pt>
                <c:pt idx="2317">
                  <c:v>-5.0600000000000005E-4</c:v>
                </c:pt>
                <c:pt idx="2318">
                  <c:v>-5.1699999999999999E-4</c:v>
                </c:pt>
                <c:pt idx="2319">
                  <c:v>-5.6999999999999998E-4</c:v>
                </c:pt>
                <c:pt idx="2320">
                  <c:v>-6.0099999999999997E-4</c:v>
                </c:pt>
                <c:pt idx="2321">
                  <c:v>-6.1200000000000002E-4</c:v>
                </c:pt>
                <c:pt idx="2322">
                  <c:v>-6.4300000000000002E-4</c:v>
                </c:pt>
                <c:pt idx="2323">
                  <c:v>-6.6500000000000001E-4</c:v>
                </c:pt>
                <c:pt idx="2324">
                  <c:v>-6.8599999999999998E-4</c:v>
                </c:pt>
                <c:pt idx="2325">
                  <c:v>-6.96E-4</c:v>
                </c:pt>
                <c:pt idx="2326">
                  <c:v>-6.96E-4</c:v>
                </c:pt>
                <c:pt idx="2327">
                  <c:v>-6.8599999999999998E-4</c:v>
                </c:pt>
                <c:pt idx="2328">
                  <c:v>-7.0699999999999995E-4</c:v>
                </c:pt>
                <c:pt idx="2329">
                  <c:v>-6.8599999999999998E-4</c:v>
                </c:pt>
                <c:pt idx="2330">
                  <c:v>-6.7500000000000004E-4</c:v>
                </c:pt>
                <c:pt idx="2331">
                  <c:v>-6.7500000000000004E-4</c:v>
                </c:pt>
                <c:pt idx="2332">
                  <c:v>-6.3299999999999999E-4</c:v>
                </c:pt>
                <c:pt idx="2333">
                  <c:v>-6.2200000000000005E-4</c:v>
                </c:pt>
                <c:pt idx="2334">
                  <c:v>-6.1200000000000002E-4</c:v>
                </c:pt>
                <c:pt idx="2335">
                  <c:v>-5.8E-4</c:v>
                </c:pt>
                <c:pt idx="2336">
                  <c:v>-5.3799999999999996E-4</c:v>
                </c:pt>
                <c:pt idx="2337">
                  <c:v>-5.1699999999999999E-4</c:v>
                </c:pt>
                <c:pt idx="2338">
                  <c:v>-4.75E-4</c:v>
                </c:pt>
                <c:pt idx="2339">
                  <c:v>-4.5399999999999998E-4</c:v>
                </c:pt>
                <c:pt idx="2340">
                  <c:v>-4.2200000000000001E-4</c:v>
                </c:pt>
                <c:pt idx="2341">
                  <c:v>-3.8000000000000002E-4</c:v>
                </c:pt>
                <c:pt idx="2342">
                  <c:v>-3.48E-4</c:v>
                </c:pt>
                <c:pt idx="2343">
                  <c:v>-3.2699999999999998E-4</c:v>
                </c:pt>
                <c:pt idx="2344">
                  <c:v>-2.9599999999999998E-4</c:v>
                </c:pt>
                <c:pt idx="2345">
                  <c:v>-2.43E-4</c:v>
                </c:pt>
                <c:pt idx="2346">
                  <c:v>-2.32E-4</c:v>
                </c:pt>
                <c:pt idx="2347">
                  <c:v>-1.9000000000000001E-4</c:v>
                </c:pt>
                <c:pt idx="2348">
                  <c:v>-1.5899999999999999E-4</c:v>
                </c:pt>
                <c:pt idx="2349">
                  <c:v>-1.27E-4</c:v>
                </c:pt>
                <c:pt idx="2350">
                  <c:v>-9.5000000000000005E-5</c:v>
                </c:pt>
                <c:pt idx="2351">
                  <c:v>-8.5000000000000006E-5</c:v>
                </c:pt>
                <c:pt idx="2352">
                  <c:v>-7.3999999999999996E-5</c:v>
                </c:pt>
                <c:pt idx="2353">
                  <c:v>-5.3000000000000001E-5</c:v>
                </c:pt>
                <c:pt idx="2354">
                  <c:v>-2.1999999999999999E-5</c:v>
                </c:pt>
                <c:pt idx="2355">
                  <c:v>-9.9999999999999995E-7</c:v>
                </c:pt>
                <c:pt idx="2356">
                  <c:v>1.0000000000000001E-5</c:v>
                </c:pt>
                <c:pt idx="2357">
                  <c:v>3.1000000000000001E-5</c:v>
                </c:pt>
                <c:pt idx="2358">
                  <c:v>5.1999999999999997E-5</c:v>
                </c:pt>
                <c:pt idx="2359">
                  <c:v>5.1999999999999997E-5</c:v>
                </c:pt>
                <c:pt idx="2360">
                  <c:v>4.1999999999999998E-5</c:v>
                </c:pt>
                <c:pt idx="2361">
                  <c:v>6.3E-5</c:v>
                </c:pt>
                <c:pt idx="2362">
                  <c:v>7.2999999999999999E-5</c:v>
                </c:pt>
                <c:pt idx="2363">
                  <c:v>9.3999999999999994E-5</c:v>
                </c:pt>
                <c:pt idx="2364">
                  <c:v>9.3999999999999994E-5</c:v>
                </c:pt>
                <c:pt idx="2365">
                  <c:v>7.2999999999999999E-5</c:v>
                </c:pt>
                <c:pt idx="2366">
                  <c:v>8.3999999999999995E-5</c:v>
                </c:pt>
                <c:pt idx="2367">
                  <c:v>7.2999999999999999E-5</c:v>
                </c:pt>
                <c:pt idx="2368">
                  <c:v>6.3E-5</c:v>
                </c:pt>
                <c:pt idx="2369">
                  <c:v>7.2999999999999999E-5</c:v>
                </c:pt>
                <c:pt idx="2370">
                  <c:v>5.1999999999999997E-5</c:v>
                </c:pt>
                <c:pt idx="2371">
                  <c:v>3.1000000000000001E-5</c:v>
                </c:pt>
                <c:pt idx="2372">
                  <c:v>2.0000000000000002E-5</c:v>
                </c:pt>
                <c:pt idx="2373">
                  <c:v>-9.9999999999999995E-7</c:v>
                </c:pt>
                <c:pt idx="2374">
                  <c:v>-9.9999999999999995E-7</c:v>
                </c:pt>
                <c:pt idx="2375">
                  <c:v>-4.3000000000000002E-5</c:v>
                </c:pt>
                <c:pt idx="2376">
                  <c:v>-8.5000000000000006E-5</c:v>
                </c:pt>
                <c:pt idx="2377">
                  <c:v>-1.06E-4</c:v>
                </c:pt>
                <c:pt idx="2378">
                  <c:v>-1.27E-4</c:v>
                </c:pt>
                <c:pt idx="2379">
                  <c:v>-1.4799999999999999E-4</c:v>
                </c:pt>
                <c:pt idx="2380">
                  <c:v>-1.9000000000000001E-4</c:v>
                </c:pt>
                <c:pt idx="2381">
                  <c:v>-2.22E-4</c:v>
                </c:pt>
                <c:pt idx="2382">
                  <c:v>-2.43E-4</c:v>
                </c:pt>
                <c:pt idx="2383">
                  <c:v>-2.7500000000000002E-4</c:v>
                </c:pt>
                <c:pt idx="2384">
                  <c:v>-3.0600000000000001E-4</c:v>
                </c:pt>
                <c:pt idx="2385">
                  <c:v>-3.3799999999999998E-4</c:v>
                </c:pt>
                <c:pt idx="2386">
                  <c:v>-3.59E-4</c:v>
                </c:pt>
                <c:pt idx="2387">
                  <c:v>-3.8000000000000002E-4</c:v>
                </c:pt>
                <c:pt idx="2388">
                  <c:v>-4.1199999999999999E-4</c:v>
                </c:pt>
                <c:pt idx="2389">
                  <c:v>-4.2200000000000001E-4</c:v>
                </c:pt>
                <c:pt idx="2390">
                  <c:v>-4.3300000000000001E-4</c:v>
                </c:pt>
                <c:pt idx="2391">
                  <c:v>-4.5399999999999998E-4</c:v>
                </c:pt>
                <c:pt idx="2392">
                  <c:v>-4.2200000000000001E-4</c:v>
                </c:pt>
                <c:pt idx="2393">
                  <c:v>-4.3300000000000001E-4</c:v>
                </c:pt>
                <c:pt idx="2394">
                  <c:v>-4.3300000000000001E-4</c:v>
                </c:pt>
                <c:pt idx="2395">
                  <c:v>-4.2200000000000001E-4</c:v>
                </c:pt>
                <c:pt idx="2396">
                  <c:v>-3.9100000000000002E-4</c:v>
                </c:pt>
                <c:pt idx="2397">
                  <c:v>-3.6900000000000002E-4</c:v>
                </c:pt>
                <c:pt idx="2398">
                  <c:v>-3.59E-4</c:v>
                </c:pt>
                <c:pt idx="2399">
                  <c:v>-3.2699999999999998E-4</c:v>
                </c:pt>
                <c:pt idx="2400">
                  <c:v>-2.9599999999999998E-4</c:v>
                </c:pt>
                <c:pt idx="2401">
                  <c:v>-2.6400000000000002E-4</c:v>
                </c:pt>
                <c:pt idx="2402">
                  <c:v>-2.32E-4</c:v>
                </c:pt>
                <c:pt idx="2403">
                  <c:v>-1.8000000000000001E-4</c:v>
                </c:pt>
                <c:pt idx="2404">
                  <c:v>-1.6899999999999999E-4</c:v>
                </c:pt>
                <c:pt idx="2405">
                  <c:v>-1.4799999999999999E-4</c:v>
                </c:pt>
                <c:pt idx="2406">
                  <c:v>-1.17E-4</c:v>
                </c:pt>
                <c:pt idx="2407">
                  <c:v>-8.5000000000000006E-5</c:v>
                </c:pt>
                <c:pt idx="2408">
                  <c:v>-6.3999999999999997E-5</c:v>
                </c:pt>
                <c:pt idx="2409">
                  <c:v>-4.3000000000000002E-5</c:v>
                </c:pt>
                <c:pt idx="2410">
                  <c:v>-3.1999999999999999E-5</c:v>
                </c:pt>
                <c:pt idx="2411">
                  <c:v>-2.1999999999999999E-5</c:v>
                </c:pt>
                <c:pt idx="2412">
                  <c:v>-1.1E-5</c:v>
                </c:pt>
                <c:pt idx="2413">
                  <c:v>-1.1E-5</c:v>
                </c:pt>
                <c:pt idx="2414">
                  <c:v>-1.1E-5</c:v>
                </c:pt>
                <c:pt idx="2415">
                  <c:v>-2.1999999999999999E-5</c:v>
                </c:pt>
                <c:pt idx="2416">
                  <c:v>-4.3000000000000002E-5</c:v>
                </c:pt>
                <c:pt idx="2417">
                  <c:v>-5.3000000000000001E-5</c:v>
                </c:pt>
                <c:pt idx="2418">
                  <c:v>-7.3999999999999996E-5</c:v>
                </c:pt>
                <c:pt idx="2419">
                  <c:v>-8.5000000000000006E-5</c:v>
                </c:pt>
                <c:pt idx="2420">
                  <c:v>-1.17E-4</c:v>
                </c:pt>
                <c:pt idx="2421">
                  <c:v>-1.17E-4</c:v>
                </c:pt>
                <c:pt idx="2422">
                  <c:v>-1.27E-4</c:v>
                </c:pt>
                <c:pt idx="2423">
                  <c:v>-1.5899999999999999E-4</c:v>
                </c:pt>
                <c:pt idx="2424">
                  <c:v>-1.6899999999999999E-4</c:v>
                </c:pt>
                <c:pt idx="2425">
                  <c:v>-1.9000000000000001E-4</c:v>
                </c:pt>
                <c:pt idx="2426">
                  <c:v>-2.1100000000000001E-4</c:v>
                </c:pt>
                <c:pt idx="2427">
                  <c:v>-2.1100000000000001E-4</c:v>
                </c:pt>
                <c:pt idx="2428">
                  <c:v>-2.0100000000000001E-4</c:v>
                </c:pt>
                <c:pt idx="2429">
                  <c:v>-1.9000000000000001E-4</c:v>
                </c:pt>
                <c:pt idx="2430">
                  <c:v>-1.9000000000000001E-4</c:v>
                </c:pt>
                <c:pt idx="2431">
                  <c:v>-1.9000000000000001E-4</c:v>
                </c:pt>
                <c:pt idx="2432">
                  <c:v>-1.5899999999999999E-4</c:v>
                </c:pt>
                <c:pt idx="2433">
                  <c:v>-1.4799999999999999E-4</c:v>
                </c:pt>
                <c:pt idx="2434">
                  <c:v>-1.17E-4</c:v>
                </c:pt>
                <c:pt idx="2435">
                  <c:v>-9.5000000000000005E-5</c:v>
                </c:pt>
                <c:pt idx="2436">
                  <c:v>-6.3999999999999997E-5</c:v>
                </c:pt>
                <c:pt idx="2437">
                  <c:v>-2.1999999999999999E-5</c:v>
                </c:pt>
                <c:pt idx="2438">
                  <c:v>2.0000000000000002E-5</c:v>
                </c:pt>
                <c:pt idx="2439">
                  <c:v>5.1999999999999997E-5</c:v>
                </c:pt>
                <c:pt idx="2440">
                  <c:v>8.3999999999999995E-5</c:v>
                </c:pt>
                <c:pt idx="2441">
                  <c:v>1.05E-4</c:v>
                </c:pt>
                <c:pt idx="2442">
                  <c:v>1.47E-4</c:v>
                </c:pt>
                <c:pt idx="2443">
                  <c:v>1.6799999999999999E-4</c:v>
                </c:pt>
                <c:pt idx="2444">
                  <c:v>1.6799999999999999E-4</c:v>
                </c:pt>
                <c:pt idx="2445">
                  <c:v>1.7899999999999999E-4</c:v>
                </c:pt>
                <c:pt idx="2446">
                  <c:v>1.7899999999999999E-4</c:v>
                </c:pt>
                <c:pt idx="2447">
                  <c:v>1.7899999999999999E-4</c:v>
                </c:pt>
                <c:pt idx="2448">
                  <c:v>1.5699999999999999E-4</c:v>
                </c:pt>
                <c:pt idx="2449">
                  <c:v>1.36E-4</c:v>
                </c:pt>
                <c:pt idx="2450">
                  <c:v>1.26E-4</c:v>
                </c:pt>
                <c:pt idx="2451">
                  <c:v>8.3999999999999995E-5</c:v>
                </c:pt>
                <c:pt idx="2452">
                  <c:v>4.1999999999999998E-5</c:v>
                </c:pt>
                <c:pt idx="2453">
                  <c:v>-9.9999999999999995E-7</c:v>
                </c:pt>
                <c:pt idx="2454">
                  <c:v>-6.3999999999999997E-5</c:v>
                </c:pt>
                <c:pt idx="2455">
                  <c:v>-1.06E-4</c:v>
                </c:pt>
                <c:pt idx="2456">
                  <c:v>-1.9000000000000001E-4</c:v>
                </c:pt>
                <c:pt idx="2457">
                  <c:v>-2.5399999999999999E-4</c:v>
                </c:pt>
                <c:pt idx="2458">
                  <c:v>-2.9599999999999998E-4</c:v>
                </c:pt>
                <c:pt idx="2459">
                  <c:v>-3.48E-4</c:v>
                </c:pt>
                <c:pt idx="2460">
                  <c:v>-4.2200000000000001E-4</c:v>
                </c:pt>
                <c:pt idx="2461">
                  <c:v>-4.8500000000000003E-4</c:v>
                </c:pt>
                <c:pt idx="2462">
                  <c:v>-5.4900000000000001E-4</c:v>
                </c:pt>
                <c:pt idx="2463">
                  <c:v>-6.0099999999999997E-4</c:v>
                </c:pt>
                <c:pt idx="2464">
                  <c:v>-6.4300000000000002E-4</c:v>
                </c:pt>
                <c:pt idx="2465">
                  <c:v>-6.7500000000000004E-4</c:v>
                </c:pt>
                <c:pt idx="2466">
                  <c:v>-7.1699999999999997E-4</c:v>
                </c:pt>
                <c:pt idx="2467">
                  <c:v>-7.2800000000000002E-4</c:v>
                </c:pt>
                <c:pt idx="2468">
                  <c:v>-7.4899999999999999E-4</c:v>
                </c:pt>
                <c:pt idx="2469">
                  <c:v>-7.6999999999999996E-4</c:v>
                </c:pt>
                <c:pt idx="2470">
                  <c:v>-7.3800000000000005E-4</c:v>
                </c:pt>
                <c:pt idx="2471">
                  <c:v>-7.5900000000000002E-4</c:v>
                </c:pt>
                <c:pt idx="2472">
                  <c:v>-7.3800000000000005E-4</c:v>
                </c:pt>
                <c:pt idx="2473">
                  <c:v>-7.1699999999999997E-4</c:v>
                </c:pt>
                <c:pt idx="2474">
                  <c:v>-7.0699999999999995E-4</c:v>
                </c:pt>
                <c:pt idx="2475">
                  <c:v>-6.5399999999999996E-4</c:v>
                </c:pt>
                <c:pt idx="2476">
                  <c:v>-6.1200000000000002E-4</c:v>
                </c:pt>
                <c:pt idx="2477">
                  <c:v>-5.8E-4</c:v>
                </c:pt>
                <c:pt idx="2478">
                  <c:v>-5.4900000000000001E-4</c:v>
                </c:pt>
                <c:pt idx="2479">
                  <c:v>-4.9600000000000002E-4</c:v>
                </c:pt>
                <c:pt idx="2480">
                  <c:v>-4.64E-4</c:v>
                </c:pt>
                <c:pt idx="2481">
                  <c:v>-4.3300000000000001E-4</c:v>
                </c:pt>
                <c:pt idx="2482">
                  <c:v>-4.0099999999999999E-4</c:v>
                </c:pt>
                <c:pt idx="2483">
                  <c:v>-3.48E-4</c:v>
                </c:pt>
                <c:pt idx="2484">
                  <c:v>-3.1700000000000001E-4</c:v>
                </c:pt>
                <c:pt idx="2485">
                  <c:v>-3.0600000000000001E-4</c:v>
                </c:pt>
                <c:pt idx="2486">
                  <c:v>-2.8499999999999999E-4</c:v>
                </c:pt>
                <c:pt idx="2487">
                  <c:v>-2.7500000000000002E-4</c:v>
                </c:pt>
                <c:pt idx="2488">
                  <c:v>-2.6400000000000002E-4</c:v>
                </c:pt>
                <c:pt idx="2489">
                  <c:v>-2.7500000000000002E-4</c:v>
                </c:pt>
                <c:pt idx="2490">
                  <c:v>-2.9599999999999998E-4</c:v>
                </c:pt>
                <c:pt idx="2491">
                  <c:v>-2.9599999999999998E-4</c:v>
                </c:pt>
                <c:pt idx="2492">
                  <c:v>-3.2699999999999998E-4</c:v>
                </c:pt>
                <c:pt idx="2493">
                  <c:v>-3.48E-4</c:v>
                </c:pt>
                <c:pt idx="2494">
                  <c:v>-3.8000000000000002E-4</c:v>
                </c:pt>
                <c:pt idx="2495">
                  <c:v>-3.9100000000000002E-4</c:v>
                </c:pt>
                <c:pt idx="2496">
                  <c:v>-4.3300000000000001E-4</c:v>
                </c:pt>
                <c:pt idx="2497">
                  <c:v>-4.75E-4</c:v>
                </c:pt>
                <c:pt idx="2498">
                  <c:v>-4.75E-4</c:v>
                </c:pt>
                <c:pt idx="2499">
                  <c:v>-5.0600000000000005E-4</c:v>
                </c:pt>
                <c:pt idx="2500">
                  <c:v>-5.5900000000000004E-4</c:v>
                </c:pt>
                <c:pt idx="2501">
                  <c:v>-5.6999999999999998E-4</c:v>
                </c:pt>
                <c:pt idx="2502">
                  <c:v>-5.8E-4</c:v>
                </c:pt>
                <c:pt idx="2503">
                  <c:v>-6.0099999999999997E-4</c:v>
                </c:pt>
                <c:pt idx="2504">
                  <c:v>-6.0099999999999997E-4</c:v>
                </c:pt>
                <c:pt idx="2505">
                  <c:v>-6.2200000000000005E-4</c:v>
                </c:pt>
                <c:pt idx="2506">
                  <c:v>-6.2200000000000005E-4</c:v>
                </c:pt>
                <c:pt idx="2507">
                  <c:v>-6.1200000000000002E-4</c:v>
                </c:pt>
                <c:pt idx="2508">
                  <c:v>-5.6999999999999998E-4</c:v>
                </c:pt>
                <c:pt idx="2509">
                  <c:v>-5.9100000000000005E-4</c:v>
                </c:pt>
                <c:pt idx="2510">
                  <c:v>-5.5900000000000004E-4</c:v>
                </c:pt>
                <c:pt idx="2511">
                  <c:v>-5.2800000000000004E-4</c:v>
                </c:pt>
                <c:pt idx="2512">
                  <c:v>-4.9600000000000002E-4</c:v>
                </c:pt>
                <c:pt idx="2513">
                  <c:v>-4.64E-4</c:v>
                </c:pt>
                <c:pt idx="2514">
                  <c:v>-4.3300000000000001E-4</c:v>
                </c:pt>
                <c:pt idx="2515">
                  <c:v>-4.1199999999999999E-4</c:v>
                </c:pt>
                <c:pt idx="2516">
                  <c:v>-3.6900000000000002E-4</c:v>
                </c:pt>
                <c:pt idx="2517">
                  <c:v>-3.1700000000000001E-4</c:v>
                </c:pt>
                <c:pt idx="2518">
                  <c:v>-3.0600000000000001E-4</c:v>
                </c:pt>
                <c:pt idx="2519">
                  <c:v>-2.8499999999999999E-4</c:v>
                </c:pt>
                <c:pt idx="2520">
                  <c:v>-2.6400000000000002E-4</c:v>
                </c:pt>
                <c:pt idx="2521">
                  <c:v>-2.32E-4</c:v>
                </c:pt>
                <c:pt idx="2522">
                  <c:v>-2.1100000000000001E-4</c:v>
                </c:pt>
                <c:pt idx="2523">
                  <c:v>-2.0100000000000001E-4</c:v>
                </c:pt>
                <c:pt idx="2524">
                  <c:v>-2.1100000000000001E-4</c:v>
                </c:pt>
                <c:pt idx="2525">
                  <c:v>-2.32E-4</c:v>
                </c:pt>
                <c:pt idx="2526">
                  <c:v>-2.5399999999999999E-4</c:v>
                </c:pt>
                <c:pt idx="2527">
                  <c:v>-2.5399999999999999E-4</c:v>
                </c:pt>
                <c:pt idx="2528">
                  <c:v>-2.7500000000000002E-4</c:v>
                </c:pt>
                <c:pt idx="2529">
                  <c:v>-3.0600000000000001E-4</c:v>
                </c:pt>
                <c:pt idx="2530">
                  <c:v>-3.48E-4</c:v>
                </c:pt>
                <c:pt idx="2531">
                  <c:v>-3.9100000000000002E-4</c:v>
                </c:pt>
                <c:pt idx="2532">
                  <c:v>-4.1199999999999999E-4</c:v>
                </c:pt>
                <c:pt idx="2533">
                  <c:v>-4.75E-4</c:v>
                </c:pt>
                <c:pt idx="2534">
                  <c:v>-5.1699999999999999E-4</c:v>
                </c:pt>
                <c:pt idx="2535">
                  <c:v>-5.5900000000000004E-4</c:v>
                </c:pt>
                <c:pt idx="2536">
                  <c:v>-5.9100000000000005E-4</c:v>
                </c:pt>
                <c:pt idx="2537">
                  <c:v>-6.3299999999999999E-4</c:v>
                </c:pt>
                <c:pt idx="2538">
                  <c:v>-6.6500000000000001E-4</c:v>
                </c:pt>
                <c:pt idx="2539">
                  <c:v>-6.8599999999999998E-4</c:v>
                </c:pt>
                <c:pt idx="2540">
                  <c:v>-7.0699999999999995E-4</c:v>
                </c:pt>
                <c:pt idx="2541">
                  <c:v>-7.4899999999999999E-4</c:v>
                </c:pt>
                <c:pt idx="2542">
                  <c:v>-7.3800000000000005E-4</c:v>
                </c:pt>
                <c:pt idx="2543">
                  <c:v>-7.3800000000000005E-4</c:v>
                </c:pt>
                <c:pt idx="2544">
                  <c:v>-7.2800000000000002E-4</c:v>
                </c:pt>
                <c:pt idx="2545">
                  <c:v>-7.1699999999999997E-4</c:v>
                </c:pt>
                <c:pt idx="2546">
                  <c:v>-6.8599999999999998E-4</c:v>
                </c:pt>
                <c:pt idx="2547">
                  <c:v>-6.7500000000000004E-4</c:v>
                </c:pt>
                <c:pt idx="2548">
                  <c:v>-6.5399999999999996E-4</c:v>
                </c:pt>
                <c:pt idx="2549">
                  <c:v>-5.9100000000000005E-4</c:v>
                </c:pt>
                <c:pt idx="2550">
                  <c:v>-5.5900000000000004E-4</c:v>
                </c:pt>
                <c:pt idx="2551">
                  <c:v>-5.0600000000000005E-4</c:v>
                </c:pt>
                <c:pt idx="2552">
                  <c:v>-4.5399999999999998E-4</c:v>
                </c:pt>
                <c:pt idx="2553">
                  <c:v>-3.9100000000000002E-4</c:v>
                </c:pt>
                <c:pt idx="2554">
                  <c:v>-3.3799999999999998E-4</c:v>
                </c:pt>
                <c:pt idx="2555">
                  <c:v>-2.9599999999999998E-4</c:v>
                </c:pt>
                <c:pt idx="2556">
                  <c:v>-2.1100000000000001E-4</c:v>
                </c:pt>
                <c:pt idx="2557">
                  <c:v>-1.6899999999999999E-4</c:v>
                </c:pt>
                <c:pt idx="2558">
                  <c:v>-1.27E-4</c:v>
                </c:pt>
                <c:pt idx="2559">
                  <c:v>-8.5000000000000006E-5</c:v>
                </c:pt>
                <c:pt idx="2560">
                  <c:v>-2.1999999999999999E-5</c:v>
                </c:pt>
                <c:pt idx="2561">
                  <c:v>1.0000000000000001E-5</c:v>
                </c:pt>
                <c:pt idx="2562">
                  <c:v>3.1000000000000001E-5</c:v>
                </c:pt>
                <c:pt idx="2563">
                  <c:v>5.1999999999999997E-5</c:v>
                </c:pt>
                <c:pt idx="2564">
                  <c:v>5.1999999999999997E-5</c:v>
                </c:pt>
                <c:pt idx="2565">
                  <c:v>9.3999999999999994E-5</c:v>
                </c:pt>
                <c:pt idx="2566">
                  <c:v>9.3999999999999994E-5</c:v>
                </c:pt>
                <c:pt idx="2567">
                  <c:v>1.05E-4</c:v>
                </c:pt>
                <c:pt idx="2568">
                  <c:v>6.3E-5</c:v>
                </c:pt>
                <c:pt idx="2569">
                  <c:v>6.3E-5</c:v>
                </c:pt>
                <c:pt idx="2570">
                  <c:v>4.1999999999999998E-5</c:v>
                </c:pt>
                <c:pt idx="2571">
                  <c:v>3.1000000000000001E-5</c:v>
                </c:pt>
                <c:pt idx="2572">
                  <c:v>-1.1E-5</c:v>
                </c:pt>
                <c:pt idx="2573">
                  <c:v>-3.1999999999999999E-5</c:v>
                </c:pt>
                <c:pt idx="2574">
                  <c:v>-5.3000000000000001E-5</c:v>
                </c:pt>
                <c:pt idx="2575">
                  <c:v>-8.5000000000000006E-5</c:v>
                </c:pt>
                <c:pt idx="2576">
                  <c:v>-1.17E-4</c:v>
                </c:pt>
                <c:pt idx="2577">
                  <c:v>-1.5899999999999999E-4</c:v>
                </c:pt>
                <c:pt idx="2578">
                  <c:v>-1.9000000000000001E-4</c:v>
                </c:pt>
                <c:pt idx="2579">
                  <c:v>-2.32E-4</c:v>
                </c:pt>
                <c:pt idx="2580">
                  <c:v>-2.7500000000000002E-4</c:v>
                </c:pt>
                <c:pt idx="2581">
                  <c:v>-2.9599999999999998E-4</c:v>
                </c:pt>
                <c:pt idx="2582">
                  <c:v>-3.1700000000000001E-4</c:v>
                </c:pt>
                <c:pt idx="2583">
                  <c:v>-3.3799999999999998E-4</c:v>
                </c:pt>
                <c:pt idx="2584">
                  <c:v>-3.48E-4</c:v>
                </c:pt>
                <c:pt idx="2585">
                  <c:v>-3.59E-4</c:v>
                </c:pt>
                <c:pt idx="2586">
                  <c:v>-3.6900000000000002E-4</c:v>
                </c:pt>
                <c:pt idx="2587">
                  <c:v>-4.0099999999999999E-4</c:v>
                </c:pt>
                <c:pt idx="2588">
                  <c:v>-4.0099999999999999E-4</c:v>
                </c:pt>
                <c:pt idx="2589">
                  <c:v>-4.1199999999999999E-4</c:v>
                </c:pt>
                <c:pt idx="2590">
                  <c:v>-4.2200000000000001E-4</c:v>
                </c:pt>
                <c:pt idx="2591">
                  <c:v>-4.3300000000000001E-4</c:v>
                </c:pt>
                <c:pt idx="2592">
                  <c:v>-4.2200000000000001E-4</c:v>
                </c:pt>
                <c:pt idx="2593">
                  <c:v>-4.64E-4</c:v>
                </c:pt>
                <c:pt idx="2594">
                  <c:v>-4.64E-4</c:v>
                </c:pt>
                <c:pt idx="2595">
                  <c:v>-4.8500000000000003E-4</c:v>
                </c:pt>
                <c:pt idx="2596">
                  <c:v>-5.0600000000000005E-4</c:v>
                </c:pt>
                <c:pt idx="2597">
                  <c:v>-5.3799999999999996E-4</c:v>
                </c:pt>
                <c:pt idx="2598">
                  <c:v>-5.5900000000000004E-4</c:v>
                </c:pt>
                <c:pt idx="2599">
                  <c:v>-5.8E-4</c:v>
                </c:pt>
                <c:pt idx="2600">
                  <c:v>-6.1200000000000002E-4</c:v>
                </c:pt>
                <c:pt idx="2601">
                  <c:v>-6.5399999999999996E-4</c:v>
                </c:pt>
                <c:pt idx="2602">
                  <c:v>-6.8599999999999998E-4</c:v>
                </c:pt>
                <c:pt idx="2603">
                  <c:v>-7.2800000000000002E-4</c:v>
                </c:pt>
                <c:pt idx="2604">
                  <c:v>-7.4899999999999999E-4</c:v>
                </c:pt>
                <c:pt idx="2605">
                  <c:v>-8.12E-4</c:v>
                </c:pt>
                <c:pt idx="2606">
                  <c:v>-8.5400000000000005E-4</c:v>
                </c:pt>
                <c:pt idx="2607">
                  <c:v>-8.9599999999999999E-4</c:v>
                </c:pt>
                <c:pt idx="2608">
                  <c:v>-9.6000000000000002E-4</c:v>
                </c:pt>
                <c:pt idx="2609">
                  <c:v>-9.810000000000001E-4</c:v>
                </c:pt>
                <c:pt idx="2610">
                  <c:v>-1.023E-3</c:v>
                </c:pt>
                <c:pt idx="2611">
                  <c:v>-1.065E-3</c:v>
                </c:pt>
                <c:pt idx="2612">
                  <c:v>-1.0970000000000001E-3</c:v>
                </c:pt>
                <c:pt idx="2613">
                  <c:v>-1.0859999999999999E-3</c:v>
                </c:pt>
                <c:pt idx="2614">
                  <c:v>-1.0970000000000001E-3</c:v>
                </c:pt>
                <c:pt idx="2615">
                  <c:v>-1.1280000000000001E-3</c:v>
                </c:pt>
                <c:pt idx="2616">
                  <c:v>-1.1069999999999999E-3</c:v>
                </c:pt>
                <c:pt idx="2617">
                  <c:v>-1.1180000000000001E-3</c:v>
                </c:pt>
                <c:pt idx="2618">
                  <c:v>-1.0759999999999999E-3</c:v>
                </c:pt>
                <c:pt idx="2619">
                  <c:v>-1.0330000000000001E-3</c:v>
                </c:pt>
                <c:pt idx="2620">
                  <c:v>-1.023E-3</c:v>
                </c:pt>
                <c:pt idx="2621">
                  <c:v>-9.7000000000000005E-4</c:v>
                </c:pt>
                <c:pt idx="2622">
                  <c:v>-8.9599999999999999E-4</c:v>
                </c:pt>
                <c:pt idx="2623">
                  <c:v>-8.4400000000000002E-4</c:v>
                </c:pt>
                <c:pt idx="2624">
                  <c:v>-7.9100000000000004E-4</c:v>
                </c:pt>
                <c:pt idx="2625">
                  <c:v>-7.0699999999999995E-4</c:v>
                </c:pt>
                <c:pt idx="2626">
                  <c:v>-6.1200000000000002E-4</c:v>
                </c:pt>
                <c:pt idx="2627">
                  <c:v>-5.3799999999999996E-4</c:v>
                </c:pt>
                <c:pt idx="2628">
                  <c:v>-4.4299999999999998E-4</c:v>
                </c:pt>
                <c:pt idx="2629">
                  <c:v>-3.48E-4</c:v>
                </c:pt>
                <c:pt idx="2630">
                  <c:v>-2.8499999999999999E-4</c:v>
                </c:pt>
                <c:pt idx="2631">
                  <c:v>-2.0100000000000001E-4</c:v>
                </c:pt>
                <c:pt idx="2632">
                  <c:v>-1.3799999999999999E-4</c:v>
                </c:pt>
                <c:pt idx="2633">
                  <c:v>-5.3000000000000001E-5</c:v>
                </c:pt>
                <c:pt idx="2634">
                  <c:v>1.0000000000000001E-5</c:v>
                </c:pt>
                <c:pt idx="2635">
                  <c:v>7.2999999999999999E-5</c:v>
                </c:pt>
                <c:pt idx="2636">
                  <c:v>1.05E-4</c:v>
                </c:pt>
                <c:pt idx="2637">
                  <c:v>1.47E-4</c:v>
                </c:pt>
                <c:pt idx="2638">
                  <c:v>1.5699999999999999E-4</c:v>
                </c:pt>
                <c:pt idx="2639">
                  <c:v>1.5699999999999999E-4</c:v>
                </c:pt>
                <c:pt idx="2640">
                  <c:v>1.7899999999999999E-4</c:v>
                </c:pt>
                <c:pt idx="2641">
                  <c:v>1.36E-4</c:v>
                </c:pt>
                <c:pt idx="2642">
                  <c:v>1.15E-4</c:v>
                </c:pt>
                <c:pt idx="2643">
                  <c:v>9.3999999999999994E-5</c:v>
                </c:pt>
                <c:pt idx="2644">
                  <c:v>3.1000000000000001E-5</c:v>
                </c:pt>
                <c:pt idx="2645">
                  <c:v>-9.9999999999999995E-7</c:v>
                </c:pt>
                <c:pt idx="2646">
                  <c:v>-7.3999999999999996E-5</c:v>
                </c:pt>
                <c:pt idx="2647">
                  <c:v>-1.5899999999999999E-4</c:v>
                </c:pt>
                <c:pt idx="2648">
                  <c:v>-2.22E-4</c:v>
                </c:pt>
                <c:pt idx="2649">
                  <c:v>-2.9599999999999998E-4</c:v>
                </c:pt>
                <c:pt idx="2650">
                  <c:v>-4.0099999999999999E-4</c:v>
                </c:pt>
                <c:pt idx="2651">
                  <c:v>-4.8500000000000003E-4</c:v>
                </c:pt>
                <c:pt idx="2652">
                  <c:v>-5.5900000000000004E-4</c:v>
                </c:pt>
                <c:pt idx="2653">
                  <c:v>-6.1200000000000002E-4</c:v>
                </c:pt>
                <c:pt idx="2654">
                  <c:v>-6.8599999999999998E-4</c:v>
                </c:pt>
                <c:pt idx="2655">
                  <c:v>-7.3800000000000005E-4</c:v>
                </c:pt>
                <c:pt idx="2656">
                  <c:v>-7.9100000000000004E-4</c:v>
                </c:pt>
                <c:pt idx="2657">
                  <c:v>-8.2299999999999995E-4</c:v>
                </c:pt>
                <c:pt idx="2658">
                  <c:v>-8.3299999999999997E-4</c:v>
                </c:pt>
                <c:pt idx="2659">
                  <c:v>-8.5400000000000005E-4</c:v>
                </c:pt>
                <c:pt idx="2660">
                  <c:v>-8.2299999999999995E-4</c:v>
                </c:pt>
                <c:pt idx="2661">
                  <c:v>-8.0199999999999998E-4</c:v>
                </c:pt>
                <c:pt idx="2662">
                  <c:v>-7.7999999999999999E-4</c:v>
                </c:pt>
                <c:pt idx="2663">
                  <c:v>-6.96E-4</c:v>
                </c:pt>
                <c:pt idx="2664">
                  <c:v>-6.2200000000000005E-4</c:v>
                </c:pt>
                <c:pt idx="2665">
                  <c:v>-5.3799999999999996E-4</c:v>
                </c:pt>
                <c:pt idx="2666">
                  <c:v>-4.2200000000000001E-4</c:v>
                </c:pt>
                <c:pt idx="2667">
                  <c:v>-3.1700000000000001E-4</c:v>
                </c:pt>
                <c:pt idx="2668">
                  <c:v>-1.8000000000000001E-4</c:v>
                </c:pt>
                <c:pt idx="2669">
                  <c:v>-3.1999999999999999E-5</c:v>
                </c:pt>
                <c:pt idx="2670">
                  <c:v>1.05E-4</c:v>
                </c:pt>
                <c:pt idx="2671">
                  <c:v>2.52E-4</c:v>
                </c:pt>
                <c:pt idx="2672">
                  <c:v>4.0999999999999999E-4</c:v>
                </c:pt>
                <c:pt idx="2673">
                  <c:v>5.6800000000000004E-4</c:v>
                </c:pt>
                <c:pt idx="2674">
                  <c:v>7.27E-4</c:v>
                </c:pt>
                <c:pt idx="2675">
                  <c:v>8.7399999999999999E-4</c:v>
                </c:pt>
                <c:pt idx="2676">
                  <c:v>1.0009999999999999E-3</c:v>
                </c:pt>
                <c:pt idx="2677">
                  <c:v>1.1689999999999999E-3</c:v>
                </c:pt>
                <c:pt idx="2678">
                  <c:v>1.2960000000000001E-3</c:v>
                </c:pt>
                <c:pt idx="2679">
                  <c:v>1.4009999999999999E-3</c:v>
                </c:pt>
                <c:pt idx="2680">
                  <c:v>1.506E-3</c:v>
                </c:pt>
                <c:pt idx="2681">
                  <c:v>1.601E-3</c:v>
                </c:pt>
                <c:pt idx="2682">
                  <c:v>1.6750000000000001E-3</c:v>
                </c:pt>
                <c:pt idx="2683">
                  <c:v>1.738E-3</c:v>
                </c:pt>
                <c:pt idx="2684">
                  <c:v>1.7799999999999999E-3</c:v>
                </c:pt>
                <c:pt idx="2685">
                  <c:v>1.7910000000000001E-3</c:v>
                </c:pt>
                <c:pt idx="2686">
                  <c:v>1.7910000000000001E-3</c:v>
                </c:pt>
                <c:pt idx="2687">
                  <c:v>1.7910000000000001E-3</c:v>
                </c:pt>
                <c:pt idx="2688">
                  <c:v>1.7489999999999999E-3</c:v>
                </c:pt>
                <c:pt idx="2689">
                  <c:v>1.696E-3</c:v>
                </c:pt>
                <c:pt idx="2690">
                  <c:v>1.6639999999999999E-3</c:v>
                </c:pt>
                <c:pt idx="2691">
                  <c:v>1.57E-3</c:v>
                </c:pt>
                <c:pt idx="2692">
                  <c:v>1.485E-3</c:v>
                </c:pt>
                <c:pt idx="2693">
                  <c:v>1.39E-3</c:v>
                </c:pt>
                <c:pt idx="2694">
                  <c:v>1.3060000000000001E-3</c:v>
                </c:pt>
                <c:pt idx="2695">
                  <c:v>1.1800000000000001E-3</c:v>
                </c:pt>
                <c:pt idx="2696">
                  <c:v>1.0640000000000001E-3</c:v>
                </c:pt>
                <c:pt idx="2697">
                  <c:v>9.5799999999999998E-4</c:v>
                </c:pt>
                <c:pt idx="2698">
                  <c:v>8.5300000000000003E-4</c:v>
                </c:pt>
                <c:pt idx="2699">
                  <c:v>7.27E-4</c:v>
                </c:pt>
                <c:pt idx="2700">
                  <c:v>5.9000000000000003E-4</c:v>
                </c:pt>
                <c:pt idx="2701">
                  <c:v>5.0500000000000002E-4</c:v>
                </c:pt>
                <c:pt idx="2702">
                  <c:v>4.0999999999999999E-4</c:v>
                </c:pt>
                <c:pt idx="2703">
                  <c:v>3.0499999999999999E-4</c:v>
                </c:pt>
                <c:pt idx="2704">
                  <c:v>2.1000000000000001E-4</c:v>
                </c:pt>
                <c:pt idx="2705">
                  <c:v>1.15E-4</c:v>
                </c:pt>
                <c:pt idx="2706">
                  <c:v>7.2999999999999999E-5</c:v>
                </c:pt>
                <c:pt idx="2707">
                  <c:v>-1.1E-5</c:v>
                </c:pt>
                <c:pt idx="2708">
                  <c:v>-5.3000000000000001E-5</c:v>
                </c:pt>
                <c:pt idx="2709">
                  <c:v>-8.5000000000000006E-5</c:v>
                </c:pt>
                <c:pt idx="2710">
                  <c:v>-1.3799999999999999E-4</c:v>
                </c:pt>
                <c:pt idx="2711">
                  <c:v>-1.5899999999999999E-4</c:v>
                </c:pt>
                <c:pt idx="2712">
                  <c:v>-1.5899999999999999E-4</c:v>
                </c:pt>
                <c:pt idx="2713">
                  <c:v>-2.0100000000000001E-4</c:v>
                </c:pt>
                <c:pt idx="2714">
                  <c:v>-1.9000000000000001E-4</c:v>
                </c:pt>
                <c:pt idx="2715">
                  <c:v>-1.6899999999999999E-4</c:v>
                </c:pt>
                <c:pt idx="2716">
                  <c:v>-1.8000000000000001E-4</c:v>
                </c:pt>
                <c:pt idx="2717">
                  <c:v>-1.6899999999999999E-4</c:v>
                </c:pt>
                <c:pt idx="2718">
                  <c:v>-1.27E-4</c:v>
                </c:pt>
                <c:pt idx="2719">
                  <c:v>-1.17E-4</c:v>
                </c:pt>
                <c:pt idx="2720">
                  <c:v>-8.5000000000000006E-5</c:v>
                </c:pt>
                <c:pt idx="2721">
                  <c:v>-8.5000000000000006E-5</c:v>
                </c:pt>
                <c:pt idx="2722">
                  <c:v>-7.3999999999999996E-5</c:v>
                </c:pt>
                <c:pt idx="2723">
                  <c:v>-2.1999999999999999E-5</c:v>
                </c:pt>
                <c:pt idx="2724">
                  <c:v>1.0000000000000001E-5</c:v>
                </c:pt>
                <c:pt idx="2725">
                  <c:v>2.0000000000000002E-5</c:v>
                </c:pt>
                <c:pt idx="2726">
                  <c:v>4.1999999999999998E-5</c:v>
                </c:pt>
                <c:pt idx="2727">
                  <c:v>6.3E-5</c:v>
                </c:pt>
                <c:pt idx="2728">
                  <c:v>6.3E-5</c:v>
                </c:pt>
                <c:pt idx="2729">
                  <c:v>8.3999999999999995E-5</c:v>
                </c:pt>
                <c:pt idx="2730">
                  <c:v>9.3999999999999994E-5</c:v>
                </c:pt>
                <c:pt idx="2731">
                  <c:v>9.3999999999999994E-5</c:v>
                </c:pt>
                <c:pt idx="2732">
                  <c:v>1.05E-4</c:v>
                </c:pt>
                <c:pt idx="2733">
                  <c:v>1.15E-4</c:v>
                </c:pt>
                <c:pt idx="2734">
                  <c:v>9.3999999999999994E-5</c:v>
                </c:pt>
                <c:pt idx="2735">
                  <c:v>8.3999999999999995E-5</c:v>
                </c:pt>
                <c:pt idx="2736">
                  <c:v>9.3999999999999994E-5</c:v>
                </c:pt>
                <c:pt idx="2737">
                  <c:v>7.2999999999999999E-5</c:v>
                </c:pt>
                <c:pt idx="2738">
                  <c:v>6.3E-5</c:v>
                </c:pt>
                <c:pt idx="2739">
                  <c:v>5.1999999999999997E-5</c:v>
                </c:pt>
                <c:pt idx="2740">
                  <c:v>3.1000000000000001E-5</c:v>
                </c:pt>
                <c:pt idx="2741">
                  <c:v>1.0000000000000001E-5</c:v>
                </c:pt>
                <c:pt idx="2742">
                  <c:v>-2.1999999999999999E-5</c:v>
                </c:pt>
                <c:pt idx="2743">
                  <c:v>-5.3000000000000001E-5</c:v>
                </c:pt>
                <c:pt idx="2744">
                  <c:v>-8.5000000000000006E-5</c:v>
                </c:pt>
                <c:pt idx="2745">
                  <c:v>-8.5000000000000006E-5</c:v>
                </c:pt>
                <c:pt idx="2746">
                  <c:v>-1.4799999999999999E-4</c:v>
                </c:pt>
                <c:pt idx="2747">
                  <c:v>-1.5899999999999999E-4</c:v>
                </c:pt>
                <c:pt idx="2748">
                  <c:v>-2.32E-4</c:v>
                </c:pt>
                <c:pt idx="2749">
                  <c:v>-2.5399999999999999E-4</c:v>
                </c:pt>
                <c:pt idx="2750">
                  <c:v>-2.9599999999999998E-4</c:v>
                </c:pt>
                <c:pt idx="2751">
                  <c:v>-3.48E-4</c:v>
                </c:pt>
                <c:pt idx="2752">
                  <c:v>-3.6900000000000002E-4</c:v>
                </c:pt>
                <c:pt idx="2753">
                  <c:v>-4.3300000000000001E-4</c:v>
                </c:pt>
                <c:pt idx="2754">
                  <c:v>-4.75E-4</c:v>
                </c:pt>
                <c:pt idx="2755">
                  <c:v>-5.3799999999999996E-4</c:v>
                </c:pt>
                <c:pt idx="2756">
                  <c:v>-5.8E-4</c:v>
                </c:pt>
                <c:pt idx="2757">
                  <c:v>-6.3299999999999999E-4</c:v>
                </c:pt>
                <c:pt idx="2758">
                  <c:v>-6.7500000000000004E-4</c:v>
                </c:pt>
                <c:pt idx="2759">
                  <c:v>-7.1699999999999997E-4</c:v>
                </c:pt>
                <c:pt idx="2760">
                  <c:v>-7.3800000000000005E-4</c:v>
                </c:pt>
                <c:pt idx="2761">
                  <c:v>-7.6999999999999996E-4</c:v>
                </c:pt>
                <c:pt idx="2762">
                  <c:v>-8.12E-4</c:v>
                </c:pt>
                <c:pt idx="2763">
                  <c:v>-8.5400000000000005E-4</c:v>
                </c:pt>
                <c:pt idx="2764">
                  <c:v>-8.7500000000000002E-4</c:v>
                </c:pt>
                <c:pt idx="2765">
                  <c:v>-8.8599999999999996E-4</c:v>
                </c:pt>
                <c:pt idx="2766">
                  <c:v>-8.8599999999999996E-4</c:v>
                </c:pt>
                <c:pt idx="2767">
                  <c:v>-8.9599999999999999E-4</c:v>
                </c:pt>
                <c:pt idx="2768">
                  <c:v>-8.6499999999999999E-4</c:v>
                </c:pt>
                <c:pt idx="2769">
                  <c:v>-8.5400000000000005E-4</c:v>
                </c:pt>
                <c:pt idx="2770">
                  <c:v>-8.4400000000000002E-4</c:v>
                </c:pt>
                <c:pt idx="2771">
                  <c:v>-8.0199999999999998E-4</c:v>
                </c:pt>
                <c:pt idx="2772">
                  <c:v>-7.5900000000000002E-4</c:v>
                </c:pt>
                <c:pt idx="2773">
                  <c:v>-7.0699999999999995E-4</c:v>
                </c:pt>
                <c:pt idx="2774">
                  <c:v>-6.5399999999999996E-4</c:v>
                </c:pt>
                <c:pt idx="2775">
                  <c:v>-5.8E-4</c:v>
                </c:pt>
                <c:pt idx="2776">
                  <c:v>-5.1699999999999999E-4</c:v>
                </c:pt>
                <c:pt idx="2777">
                  <c:v>-4.5399999999999998E-4</c:v>
                </c:pt>
                <c:pt idx="2778">
                  <c:v>-3.6900000000000002E-4</c:v>
                </c:pt>
                <c:pt idx="2779">
                  <c:v>-2.9599999999999998E-4</c:v>
                </c:pt>
                <c:pt idx="2780">
                  <c:v>-2.22E-4</c:v>
                </c:pt>
                <c:pt idx="2781">
                  <c:v>-1.27E-4</c:v>
                </c:pt>
                <c:pt idx="2782">
                  <c:v>-5.3000000000000001E-5</c:v>
                </c:pt>
                <c:pt idx="2783">
                  <c:v>5.1999999999999997E-5</c:v>
                </c:pt>
                <c:pt idx="2784">
                  <c:v>1.36E-4</c:v>
                </c:pt>
                <c:pt idx="2785">
                  <c:v>2.1000000000000001E-4</c:v>
                </c:pt>
                <c:pt idx="2786">
                  <c:v>2.9399999999999999E-4</c:v>
                </c:pt>
                <c:pt idx="2787">
                  <c:v>3.68E-4</c:v>
                </c:pt>
                <c:pt idx="2788">
                  <c:v>4.4200000000000001E-4</c:v>
                </c:pt>
                <c:pt idx="2789">
                  <c:v>5.0500000000000002E-4</c:v>
                </c:pt>
                <c:pt idx="2790">
                  <c:v>5.5800000000000001E-4</c:v>
                </c:pt>
                <c:pt idx="2791">
                  <c:v>6.2100000000000002E-4</c:v>
                </c:pt>
                <c:pt idx="2792">
                  <c:v>6.4199999999999999E-4</c:v>
                </c:pt>
                <c:pt idx="2793">
                  <c:v>6.9499999999999998E-4</c:v>
                </c:pt>
                <c:pt idx="2794">
                  <c:v>7.4799999999999997E-4</c:v>
                </c:pt>
                <c:pt idx="2795">
                  <c:v>7.4799999999999997E-4</c:v>
                </c:pt>
                <c:pt idx="2796">
                  <c:v>7.5799999999999999E-4</c:v>
                </c:pt>
                <c:pt idx="2797">
                  <c:v>7.7899999999999996E-4</c:v>
                </c:pt>
                <c:pt idx="2798">
                  <c:v>7.7899999999999996E-4</c:v>
                </c:pt>
                <c:pt idx="2799">
                  <c:v>7.7899999999999996E-4</c:v>
                </c:pt>
                <c:pt idx="2800">
                  <c:v>7.4799999999999997E-4</c:v>
                </c:pt>
                <c:pt idx="2801">
                  <c:v>7.3700000000000002E-4</c:v>
                </c:pt>
                <c:pt idx="2802">
                  <c:v>7.1599999999999995E-4</c:v>
                </c:pt>
                <c:pt idx="2803">
                  <c:v>6.7400000000000001E-4</c:v>
                </c:pt>
                <c:pt idx="2804">
                  <c:v>6.4199999999999999E-4</c:v>
                </c:pt>
                <c:pt idx="2805">
                  <c:v>5.9999999999999995E-4</c:v>
                </c:pt>
                <c:pt idx="2806">
                  <c:v>5.6800000000000004E-4</c:v>
                </c:pt>
                <c:pt idx="2807">
                  <c:v>5.2599999999999999E-4</c:v>
                </c:pt>
                <c:pt idx="2808">
                  <c:v>4.7399999999999997E-4</c:v>
                </c:pt>
                <c:pt idx="2809">
                  <c:v>4.4200000000000001E-4</c:v>
                </c:pt>
                <c:pt idx="2810">
                  <c:v>3.79E-4</c:v>
                </c:pt>
                <c:pt idx="2811">
                  <c:v>3.2600000000000001E-4</c:v>
                </c:pt>
                <c:pt idx="2812">
                  <c:v>2.8400000000000002E-4</c:v>
                </c:pt>
                <c:pt idx="2813">
                  <c:v>2.2100000000000001E-4</c:v>
                </c:pt>
                <c:pt idx="2814">
                  <c:v>1.7899999999999999E-4</c:v>
                </c:pt>
                <c:pt idx="2815">
                  <c:v>1.26E-4</c:v>
                </c:pt>
                <c:pt idx="2816">
                  <c:v>7.2999999999999999E-5</c:v>
                </c:pt>
                <c:pt idx="2817">
                  <c:v>3.1000000000000001E-5</c:v>
                </c:pt>
                <c:pt idx="2818">
                  <c:v>-1.1E-5</c:v>
                </c:pt>
                <c:pt idx="2819">
                  <c:v>-4.3000000000000002E-5</c:v>
                </c:pt>
                <c:pt idx="2820">
                  <c:v>-8.5000000000000006E-5</c:v>
                </c:pt>
                <c:pt idx="2821">
                  <c:v>-1.17E-4</c:v>
                </c:pt>
                <c:pt idx="2822">
                  <c:v>-1.4799999999999999E-4</c:v>
                </c:pt>
                <c:pt idx="2823">
                  <c:v>-1.9000000000000001E-4</c:v>
                </c:pt>
                <c:pt idx="2824">
                  <c:v>-2.32E-4</c:v>
                </c:pt>
                <c:pt idx="2825">
                  <c:v>-2.43E-4</c:v>
                </c:pt>
                <c:pt idx="2826">
                  <c:v>-2.7500000000000002E-4</c:v>
                </c:pt>
                <c:pt idx="2827">
                  <c:v>-3.1700000000000001E-4</c:v>
                </c:pt>
                <c:pt idx="2828">
                  <c:v>-3.0600000000000001E-4</c:v>
                </c:pt>
                <c:pt idx="2829">
                  <c:v>-3.1700000000000001E-4</c:v>
                </c:pt>
                <c:pt idx="2830">
                  <c:v>-3.3799999999999998E-4</c:v>
                </c:pt>
                <c:pt idx="2831">
                  <c:v>-3.3799999999999998E-4</c:v>
                </c:pt>
                <c:pt idx="2832">
                  <c:v>-3.48E-4</c:v>
                </c:pt>
                <c:pt idx="2833">
                  <c:v>-3.48E-4</c:v>
                </c:pt>
                <c:pt idx="2834">
                  <c:v>-3.3799999999999998E-4</c:v>
                </c:pt>
                <c:pt idx="2835">
                  <c:v>-3.48E-4</c:v>
                </c:pt>
                <c:pt idx="2836">
                  <c:v>-3.48E-4</c:v>
                </c:pt>
                <c:pt idx="2837">
                  <c:v>-3.1700000000000001E-4</c:v>
                </c:pt>
                <c:pt idx="2838">
                  <c:v>-3.1700000000000001E-4</c:v>
                </c:pt>
                <c:pt idx="2839">
                  <c:v>-3.0600000000000001E-4</c:v>
                </c:pt>
                <c:pt idx="2840">
                  <c:v>-3.0600000000000001E-4</c:v>
                </c:pt>
                <c:pt idx="2841">
                  <c:v>-2.8499999999999999E-4</c:v>
                </c:pt>
                <c:pt idx="2842">
                  <c:v>-2.8499999999999999E-4</c:v>
                </c:pt>
                <c:pt idx="2843">
                  <c:v>-2.6400000000000002E-4</c:v>
                </c:pt>
                <c:pt idx="2844">
                  <c:v>-2.6400000000000002E-4</c:v>
                </c:pt>
                <c:pt idx="2845">
                  <c:v>-2.5399999999999999E-4</c:v>
                </c:pt>
                <c:pt idx="2846">
                  <c:v>-2.43E-4</c:v>
                </c:pt>
                <c:pt idx="2847">
                  <c:v>-2.5399999999999999E-4</c:v>
                </c:pt>
                <c:pt idx="2848">
                  <c:v>-2.43E-4</c:v>
                </c:pt>
                <c:pt idx="2849">
                  <c:v>-2.32E-4</c:v>
                </c:pt>
                <c:pt idx="2850">
                  <c:v>-2.32E-4</c:v>
                </c:pt>
                <c:pt idx="2851">
                  <c:v>-2.43E-4</c:v>
                </c:pt>
                <c:pt idx="2852">
                  <c:v>-2.6400000000000002E-4</c:v>
                </c:pt>
                <c:pt idx="2853">
                  <c:v>-2.5399999999999999E-4</c:v>
                </c:pt>
                <c:pt idx="2854">
                  <c:v>-2.7500000000000002E-4</c:v>
                </c:pt>
                <c:pt idx="2855">
                  <c:v>-2.7500000000000002E-4</c:v>
                </c:pt>
                <c:pt idx="2856">
                  <c:v>-3.0600000000000001E-4</c:v>
                </c:pt>
                <c:pt idx="2857">
                  <c:v>-3.2699999999999998E-4</c:v>
                </c:pt>
                <c:pt idx="2858">
                  <c:v>-3.48E-4</c:v>
                </c:pt>
                <c:pt idx="2859">
                  <c:v>-3.59E-4</c:v>
                </c:pt>
                <c:pt idx="2860">
                  <c:v>-4.1199999999999999E-4</c:v>
                </c:pt>
                <c:pt idx="2861">
                  <c:v>-4.5399999999999998E-4</c:v>
                </c:pt>
                <c:pt idx="2862">
                  <c:v>-4.4299999999999998E-4</c:v>
                </c:pt>
                <c:pt idx="2863">
                  <c:v>-4.9600000000000002E-4</c:v>
                </c:pt>
                <c:pt idx="2864">
                  <c:v>-5.2800000000000004E-4</c:v>
                </c:pt>
                <c:pt idx="2865">
                  <c:v>-5.5900000000000004E-4</c:v>
                </c:pt>
                <c:pt idx="2866">
                  <c:v>-6.0099999999999997E-4</c:v>
                </c:pt>
                <c:pt idx="2867">
                  <c:v>-6.3299999999999999E-4</c:v>
                </c:pt>
                <c:pt idx="2868">
                  <c:v>-6.6500000000000001E-4</c:v>
                </c:pt>
                <c:pt idx="2869">
                  <c:v>-6.96E-4</c:v>
                </c:pt>
                <c:pt idx="2870">
                  <c:v>-7.1699999999999997E-4</c:v>
                </c:pt>
                <c:pt idx="2871">
                  <c:v>-7.4899999999999999E-4</c:v>
                </c:pt>
                <c:pt idx="2872">
                  <c:v>-7.9100000000000004E-4</c:v>
                </c:pt>
                <c:pt idx="2873">
                  <c:v>-8.2299999999999995E-4</c:v>
                </c:pt>
                <c:pt idx="2874">
                  <c:v>-8.3299999999999997E-4</c:v>
                </c:pt>
                <c:pt idx="2875">
                  <c:v>-8.7500000000000002E-4</c:v>
                </c:pt>
                <c:pt idx="2876">
                  <c:v>-8.9599999999999999E-4</c:v>
                </c:pt>
                <c:pt idx="2877">
                  <c:v>-9.0700000000000004E-4</c:v>
                </c:pt>
                <c:pt idx="2878">
                  <c:v>-9.2800000000000001E-4</c:v>
                </c:pt>
                <c:pt idx="2879">
                  <c:v>-9.6000000000000002E-4</c:v>
                </c:pt>
                <c:pt idx="2880">
                  <c:v>-9.9099999999999991E-4</c:v>
                </c:pt>
                <c:pt idx="2881">
                  <c:v>-1.0020000000000001E-3</c:v>
                </c:pt>
                <c:pt idx="2882">
                  <c:v>-1.023E-3</c:v>
                </c:pt>
                <c:pt idx="2883">
                  <c:v>-1.044E-3</c:v>
                </c:pt>
                <c:pt idx="2884">
                  <c:v>-1.054E-3</c:v>
                </c:pt>
                <c:pt idx="2885">
                  <c:v>-1.0859999999999999E-3</c:v>
                </c:pt>
                <c:pt idx="2886">
                  <c:v>-1.0970000000000001E-3</c:v>
                </c:pt>
                <c:pt idx="2887">
                  <c:v>-1.1069999999999999E-3</c:v>
                </c:pt>
                <c:pt idx="2888">
                  <c:v>-1.1069999999999999E-3</c:v>
                </c:pt>
                <c:pt idx="2889">
                  <c:v>-1.1069999999999999E-3</c:v>
                </c:pt>
                <c:pt idx="2890">
                  <c:v>-1.1069999999999999E-3</c:v>
                </c:pt>
                <c:pt idx="2891">
                  <c:v>-1.0970000000000001E-3</c:v>
                </c:pt>
                <c:pt idx="2892">
                  <c:v>-1.0970000000000001E-3</c:v>
                </c:pt>
                <c:pt idx="2893">
                  <c:v>-1.0859999999999999E-3</c:v>
                </c:pt>
                <c:pt idx="2894">
                  <c:v>-1.065E-3</c:v>
                </c:pt>
                <c:pt idx="2895">
                  <c:v>-1.023E-3</c:v>
                </c:pt>
                <c:pt idx="2896">
                  <c:v>-9.9099999999999991E-4</c:v>
                </c:pt>
                <c:pt idx="2897">
                  <c:v>-9.6000000000000002E-4</c:v>
                </c:pt>
                <c:pt idx="2898">
                  <c:v>-9.1699999999999995E-4</c:v>
                </c:pt>
                <c:pt idx="2899">
                  <c:v>-8.5400000000000005E-4</c:v>
                </c:pt>
                <c:pt idx="2900">
                  <c:v>-8.12E-4</c:v>
                </c:pt>
                <c:pt idx="2901">
                  <c:v>-7.0699999999999995E-4</c:v>
                </c:pt>
                <c:pt idx="2902">
                  <c:v>-6.3299999999999999E-4</c:v>
                </c:pt>
                <c:pt idx="2903">
                  <c:v>-5.6999999999999998E-4</c:v>
                </c:pt>
                <c:pt idx="2904">
                  <c:v>-4.8500000000000003E-4</c:v>
                </c:pt>
                <c:pt idx="2905">
                  <c:v>-3.8000000000000002E-4</c:v>
                </c:pt>
                <c:pt idx="2906">
                  <c:v>-2.6400000000000002E-4</c:v>
                </c:pt>
                <c:pt idx="2907">
                  <c:v>-1.6899999999999999E-4</c:v>
                </c:pt>
                <c:pt idx="2908">
                  <c:v>-6.3999999999999997E-5</c:v>
                </c:pt>
                <c:pt idx="2909">
                  <c:v>4.1999999999999998E-5</c:v>
                </c:pt>
                <c:pt idx="2910">
                  <c:v>1.5699999999999999E-4</c:v>
                </c:pt>
                <c:pt idx="2911">
                  <c:v>2.63E-4</c:v>
                </c:pt>
                <c:pt idx="2912">
                  <c:v>3.5799999999999997E-4</c:v>
                </c:pt>
                <c:pt idx="2913">
                  <c:v>4.5300000000000001E-4</c:v>
                </c:pt>
                <c:pt idx="2914">
                  <c:v>5.5800000000000001E-4</c:v>
                </c:pt>
                <c:pt idx="2915">
                  <c:v>6.4199999999999999E-4</c:v>
                </c:pt>
                <c:pt idx="2916">
                  <c:v>7.3700000000000002E-4</c:v>
                </c:pt>
                <c:pt idx="2917">
                  <c:v>7.9000000000000001E-4</c:v>
                </c:pt>
                <c:pt idx="2918">
                  <c:v>8.5300000000000003E-4</c:v>
                </c:pt>
                <c:pt idx="2919">
                  <c:v>9.1600000000000004E-4</c:v>
                </c:pt>
                <c:pt idx="2920">
                  <c:v>9.2699999999999998E-4</c:v>
                </c:pt>
                <c:pt idx="2921">
                  <c:v>9.5799999999999998E-4</c:v>
                </c:pt>
                <c:pt idx="2922">
                  <c:v>9.5799999999999998E-4</c:v>
                </c:pt>
                <c:pt idx="2923">
                  <c:v>9.6900000000000003E-4</c:v>
                </c:pt>
                <c:pt idx="2924">
                  <c:v>9.4799999999999995E-4</c:v>
                </c:pt>
                <c:pt idx="2925">
                  <c:v>9.1600000000000004E-4</c:v>
                </c:pt>
                <c:pt idx="2926">
                  <c:v>8.7399999999999999E-4</c:v>
                </c:pt>
                <c:pt idx="2927">
                  <c:v>8.3199999999999995E-4</c:v>
                </c:pt>
                <c:pt idx="2928">
                  <c:v>7.5799999999999999E-4</c:v>
                </c:pt>
                <c:pt idx="2929">
                  <c:v>6.8400000000000004E-4</c:v>
                </c:pt>
                <c:pt idx="2930">
                  <c:v>5.9999999999999995E-4</c:v>
                </c:pt>
                <c:pt idx="2931">
                  <c:v>5.0500000000000002E-4</c:v>
                </c:pt>
                <c:pt idx="2932">
                  <c:v>3.8900000000000002E-4</c:v>
                </c:pt>
                <c:pt idx="2933">
                  <c:v>2.9399999999999999E-4</c:v>
                </c:pt>
                <c:pt idx="2934">
                  <c:v>2.0000000000000001E-4</c:v>
                </c:pt>
                <c:pt idx="2935">
                  <c:v>7.2999999999999999E-5</c:v>
                </c:pt>
                <c:pt idx="2936">
                  <c:v>-3.1999999999999999E-5</c:v>
                </c:pt>
                <c:pt idx="2937">
                  <c:v>-1.3799999999999999E-4</c:v>
                </c:pt>
                <c:pt idx="2938">
                  <c:v>-2.22E-4</c:v>
                </c:pt>
                <c:pt idx="2939">
                  <c:v>-3.2699999999999998E-4</c:v>
                </c:pt>
                <c:pt idx="2940">
                  <c:v>-4.2200000000000001E-4</c:v>
                </c:pt>
                <c:pt idx="2941">
                  <c:v>-4.9600000000000002E-4</c:v>
                </c:pt>
                <c:pt idx="2942">
                  <c:v>-5.9100000000000005E-4</c:v>
                </c:pt>
                <c:pt idx="2943">
                  <c:v>-6.4300000000000002E-4</c:v>
                </c:pt>
                <c:pt idx="2944">
                  <c:v>-6.96E-4</c:v>
                </c:pt>
                <c:pt idx="2945">
                  <c:v>-7.4899999999999999E-4</c:v>
                </c:pt>
                <c:pt idx="2946">
                  <c:v>-8.0199999999999998E-4</c:v>
                </c:pt>
                <c:pt idx="2947">
                  <c:v>-8.12E-4</c:v>
                </c:pt>
                <c:pt idx="2948">
                  <c:v>-8.4400000000000002E-4</c:v>
                </c:pt>
                <c:pt idx="2949">
                  <c:v>-8.3299999999999997E-4</c:v>
                </c:pt>
                <c:pt idx="2950">
                  <c:v>-8.5400000000000005E-4</c:v>
                </c:pt>
                <c:pt idx="2951">
                  <c:v>-8.5400000000000005E-4</c:v>
                </c:pt>
                <c:pt idx="2952">
                  <c:v>-8.12E-4</c:v>
                </c:pt>
                <c:pt idx="2953">
                  <c:v>-8.2299999999999995E-4</c:v>
                </c:pt>
                <c:pt idx="2954">
                  <c:v>-8.12E-4</c:v>
                </c:pt>
                <c:pt idx="2955">
                  <c:v>-7.7999999999999999E-4</c:v>
                </c:pt>
                <c:pt idx="2956">
                  <c:v>-7.3800000000000005E-4</c:v>
                </c:pt>
                <c:pt idx="2957">
                  <c:v>-7.0699999999999995E-4</c:v>
                </c:pt>
                <c:pt idx="2958">
                  <c:v>-7.0699999999999995E-4</c:v>
                </c:pt>
                <c:pt idx="2959">
                  <c:v>-6.5399999999999996E-4</c:v>
                </c:pt>
                <c:pt idx="2960">
                  <c:v>-6.2200000000000005E-4</c:v>
                </c:pt>
                <c:pt idx="2961">
                  <c:v>-6.2200000000000005E-4</c:v>
                </c:pt>
                <c:pt idx="2962">
                  <c:v>-5.8E-4</c:v>
                </c:pt>
                <c:pt idx="2963">
                  <c:v>-5.6999999999999998E-4</c:v>
                </c:pt>
                <c:pt idx="2964">
                  <c:v>-5.3799999999999996E-4</c:v>
                </c:pt>
                <c:pt idx="2965">
                  <c:v>-5.1699999999999999E-4</c:v>
                </c:pt>
                <c:pt idx="2966">
                  <c:v>-4.9600000000000002E-4</c:v>
                </c:pt>
                <c:pt idx="2967">
                  <c:v>-4.8500000000000003E-4</c:v>
                </c:pt>
                <c:pt idx="2968">
                  <c:v>-4.9600000000000002E-4</c:v>
                </c:pt>
                <c:pt idx="2969">
                  <c:v>-4.75E-4</c:v>
                </c:pt>
                <c:pt idx="2970">
                  <c:v>-4.64E-4</c:v>
                </c:pt>
                <c:pt idx="2971">
                  <c:v>-4.5399999999999998E-4</c:v>
                </c:pt>
                <c:pt idx="2972">
                  <c:v>-4.2200000000000001E-4</c:v>
                </c:pt>
                <c:pt idx="2973">
                  <c:v>-4.1199999999999999E-4</c:v>
                </c:pt>
                <c:pt idx="2974">
                  <c:v>-4.0099999999999999E-4</c:v>
                </c:pt>
                <c:pt idx="2975">
                  <c:v>-3.9100000000000002E-4</c:v>
                </c:pt>
                <c:pt idx="2976">
                  <c:v>-3.59E-4</c:v>
                </c:pt>
                <c:pt idx="2977">
                  <c:v>-3.59E-4</c:v>
                </c:pt>
                <c:pt idx="2978">
                  <c:v>-3.1700000000000001E-4</c:v>
                </c:pt>
                <c:pt idx="2979">
                  <c:v>-2.8499999999999999E-4</c:v>
                </c:pt>
                <c:pt idx="2980">
                  <c:v>-2.5399999999999999E-4</c:v>
                </c:pt>
                <c:pt idx="2981">
                  <c:v>-2.1100000000000001E-4</c:v>
                </c:pt>
                <c:pt idx="2982">
                  <c:v>-1.6899999999999999E-4</c:v>
                </c:pt>
                <c:pt idx="2983">
                  <c:v>-1.27E-4</c:v>
                </c:pt>
                <c:pt idx="2984">
                  <c:v>-9.5000000000000005E-5</c:v>
                </c:pt>
                <c:pt idx="2985">
                  <c:v>-2.1999999999999999E-5</c:v>
                </c:pt>
                <c:pt idx="2986">
                  <c:v>2.0000000000000002E-5</c:v>
                </c:pt>
                <c:pt idx="2987">
                  <c:v>7.2999999999999999E-5</c:v>
                </c:pt>
                <c:pt idx="2988">
                  <c:v>1.26E-4</c:v>
                </c:pt>
                <c:pt idx="2989">
                  <c:v>1.7899999999999999E-4</c:v>
                </c:pt>
                <c:pt idx="2990">
                  <c:v>2.42E-4</c:v>
                </c:pt>
                <c:pt idx="2991">
                  <c:v>2.8400000000000002E-4</c:v>
                </c:pt>
                <c:pt idx="2992">
                  <c:v>3.4699999999999998E-4</c:v>
                </c:pt>
                <c:pt idx="2993">
                  <c:v>3.8900000000000002E-4</c:v>
                </c:pt>
                <c:pt idx="2994">
                  <c:v>4.3100000000000001E-4</c:v>
                </c:pt>
                <c:pt idx="2995">
                  <c:v>4.4200000000000001E-4</c:v>
                </c:pt>
                <c:pt idx="2996">
                  <c:v>4.95E-4</c:v>
                </c:pt>
                <c:pt idx="2997">
                  <c:v>5.1599999999999997E-4</c:v>
                </c:pt>
                <c:pt idx="2998">
                  <c:v>5.2599999999999999E-4</c:v>
                </c:pt>
                <c:pt idx="2999">
                  <c:v>5.3700000000000004E-4</c:v>
                </c:pt>
                <c:pt idx="3000">
                  <c:v>5.3700000000000004E-4</c:v>
                </c:pt>
                <c:pt idx="3001">
                  <c:v>5.4699999999999996E-4</c:v>
                </c:pt>
                <c:pt idx="3002">
                  <c:v>5.2599999999999999E-4</c:v>
                </c:pt>
                <c:pt idx="3003">
                  <c:v>5.2599999999999999E-4</c:v>
                </c:pt>
                <c:pt idx="3004">
                  <c:v>4.84E-4</c:v>
                </c:pt>
                <c:pt idx="3005">
                  <c:v>4.84E-4</c:v>
                </c:pt>
                <c:pt idx="3006">
                  <c:v>4.4200000000000001E-4</c:v>
                </c:pt>
                <c:pt idx="3007">
                  <c:v>4.0000000000000002E-4</c:v>
                </c:pt>
                <c:pt idx="3008">
                  <c:v>3.4699999999999998E-4</c:v>
                </c:pt>
                <c:pt idx="3009">
                  <c:v>3.3700000000000001E-4</c:v>
                </c:pt>
                <c:pt idx="3010">
                  <c:v>2.8400000000000002E-4</c:v>
                </c:pt>
                <c:pt idx="3011">
                  <c:v>2.31E-4</c:v>
                </c:pt>
                <c:pt idx="3012">
                  <c:v>2.0000000000000001E-4</c:v>
                </c:pt>
                <c:pt idx="3013">
                  <c:v>1.5699999999999999E-4</c:v>
                </c:pt>
                <c:pt idx="3014">
                  <c:v>1.26E-4</c:v>
                </c:pt>
                <c:pt idx="3015">
                  <c:v>9.3999999999999994E-5</c:v>
                </c:pt>
                <c:pt idx="3016">
                  <c:v>8.3999999999999995E-5</c:v>
                </c:pt>
                <c:pt idx="3017">
                  <c:v>4.1999999999999998E-5</c:v>
                </c:pt>
                <c:pt idx="3018">
                  <c:v>4.1999999999999998E-5</c:v>
                </c:pt>
                <c:pt idx="3019">
                  <c:v>3.1000000000000001E-5</c:v>
                </c:pt>
                <c:pt idx="3020">
                  <c:v>1.0000000000000001E-5</c:v>
                </c:pt>
                <c:pt idx="3021">
                  <c:v>1.0000000000000001E-5</c:v>
                </c:pt>
                <c:pt idx="3022">
                  <c:v>-9.9999999999999995E-7</c:v>
                </c:pt>
                <c:pt idx="3023">
                  <c:v>3.1000000000000001E-5</c:v>
                </c:pt>
                <c:pt idx="3024">
                  <c:v>4.1999999999999998E-5</c:v>
                </c:pt>
                <c:pt idx="3025">
                  <c:v>6.3E-5</c:v>
                </c:pt>
                <c:pt idx="3026">
                  <c:v>9.3999999999999994E-5</c:v>
                </c:pt>
                <c:pt idx="3027">
                  <c:v>1.26E-4</c:v>
                </c:pt>
                <c:pt idx="3028">
                  <c:v>1.5699999999999999E-4</c:v>
                </c:pt>
                <c:pt idx="3029">
                  <c:v>2.1000000000000001E-4</c:v>
                </c:pt>
                <c:pt idx="3030">
                  <c:v>2.52E-4</c:v>
                </c:pt>
                <c:pt idx="3031">
                  <c:v>2.7300000000000002E-4</c:v>
                </c:pt>
                <c:pt idx="3032">
                  <c:v>3.1599999999999998E-4</c:v>
                </c:pt>
                <c:pt idx="3033">
                  <c:v>3.79E-4</c:v>
                </c:pt>
                <c:pt idx="3034">
                  <c:v>4.2099999999999999E-4</c:v>
                </c:pt>
                <c:pt idx="3035">
                  <c:v>4.5300000000000001E-4</c:v>
                </c:pt>
                <c:pt idx="3036">
                  <c:v>4.95E-4</c:v>
                </c:pt>
                <c:pt idx="3037">
                  <c:v>5.3700000000000004E-4</c:v>
                </c:pt>
                <c:pt idx="3038">
                  <c:v>5.3700000000000004E-4</c:v>
                </c:pt>
                <c:pt idx="3039">
                  <c:v>5.4699999999999996E-4</c:v>
                </c:pt>
                <c:pt idx="3040">
                  <c:v>5.7899999999999998E-4</c:v>
                </c:pt>
                <c:pt idx="3041">
                  <c:v>5.7899999999999998E-4</c:v>
                </c:pt>
                <c:pt idx="3042">
                  <c:v>5.6800000000000004E-4</c:v>
                </c:pt>
                <c:pt idx="3043">
                  <c:v>5.5800000000000001E-4</c:v>
                </c:pt>
                <c:pt idx="3044">
                  <c:v>5.4699999999999996E-4</c:v>
                </c:pt>
                <c:pt idx="3045">
                  <c:v>5.0500000000000002E-4</c:v>
                </c:pt>
                <c:pt idx="3046">
                  <c:v>4.7399999999999997E-4</c:v>
                </c:pt>
                <c:pt idx="3047">
                  <c:v>4.3100000000000001E-4</c:v>
                </c:pt>
                <c:pt idx="3048">
                  <c:v>3.68E-4</c:v>
                </c:pt>
                <c:pt idx="3049">
                  <c:v>3.2600000000000001E-4</c:v>
                </c:pt>
                <c:pt idx="3050">
                  <c:v>2.42E-4</c:v>
                </c:pt>
                <c:pt idx="3051">
                  <c:v>1.5699999999999999E-4</c:v>
                </c:pt>
                <c:pt idx="3052">
                  <c:v>9.3999999999999994E-5</c:v>
                </c:pt>
                <c:pt idx="3053">
                  <c:v>1.0000000000000001E-5</c:v>
                </c:pt>
                <c:pt idx="3054">
                  <c:v>-6.3999999999999997E-5</c:v>
                </c:pt>
                <c:pt idx="3055">
                  <c:v>-1.5899999999999999E-4</c:v>
                </c:pt>
                <c:pt idx="3056">
                  <c:v>-2.43E-4</c:v>
                </c:pt>
                <c:pt idx="3057">
                  <c:v>-3.48E-4</c:v>
                </c:pt>
                <c:pt idx="3058">
                  <c:v>-4.3300000000000001E-4</c:v>
                </c:pt>
                <c:pt idx="3059">
                  <c:v>-5.1699999999999999E-4</c:v>
                </c:pt>
                <c:pt idx="3060">
                  <c:v>-5.9100000000000005E-4</c:v>
                </c:pt>
                <c:pt idx="3061">
                  <c:v>-6.7500000000000004E-4</c:v>
                </c:pt>
                <c:pt idx="3062">
                  <c:v>-7.3800000000000005E-4</c:v>
                </c:pt>
                <c:pt idx="3063">
                  <c:v>-7.9100000000000004E-4</c:v>
                </c:pt>
                <c:pt idx="3064">
                  <c:v>-8.4400000000000002E-4</c:v>
                </c:pt>
                <c:pt idx="3065">
                  <c:v>-8.6499999999999999E-4</c:v>
                </c:pt>
                <c:pt idx="3066">
                  <c:v>-8.8599999999999996E-4</c:v>
                </c:pt>
                <c:pt idx="3067">
                  <c:v>-8.9599999999999999E-4</c:v>
                </c:pt>
                <c:pt idx="3068">
                  <c:v>-9.1699999999999995E-4</c:v>
                </c:pt>
                <c:pt idx="3069">
                  <c:v>-8.9599999999999999E-4</c:v>
                </c:pt>
                <c:pt idx="3070">
                  <c:v>-8.6499999999999999E-4</c:v>
                </c:pt>
                <c:pt idx="3071">
                  <c:v>-8.5400000000000005E-4</c:v>
                </c:pt>
                <c:pt idx="3072">
                  <c:v>-8.0199999999999998E-4</c:v>
                </c:pt>
                <c:pt idx="3073">
                  <c:v>-7.4899999999999999E-4</c:v>
                </c:pt>
                <c:pt idx="3074">
                  <c:v>-6.7500000000000004E-4</c:v>
                </c:pt>
                <c:pt idx="3075">
                  <c:v>-6.2200000000000005E-4</c:v>
                </c:pt>
                <c:pt idx="3076">
                  <c:v>-5.2800000000000004E-4</c:v>
                </c:pt>
                <c:pt idx="3077">
                  <c:v>-4.5399999999999998E-4</c:v>
                </c:pt>
                <c:pt idx="3078">
                  <c:v>-3.48E-4</c:v>
                </c:pt>
                <c:pt idx="3079">
                  <c:v>-2.7500000000000002E-4</c:v>
                </c:pt>
                <c:pt idx="3080">
                  <c:v>-1.9000000000000001E-4</c:v>
                </c:pt>
                <c:pt idx="3081">
                  <c:v>-9.5000000000000005E-5</c:v>
                </c:pt>
                <c:pt idx="3082">
                  <c:v>1.0000000000000001E-5</c:v>
                </c:pt>
                <c:pt idx="3083">
                  <c:v>6.3E-5</c:v>
                </c:pt>
                <c:pt idx="3084">
                  <c:v>1.26E-4</c:v>
                </c:pt>
                <c:pt idx="3085">
                  <c:v>2.0000000000000001E-4</c:v>
                </c:pt>
                <c:pt idx="3086">
                  <c:v>2.63E-4</c:v>
                </c:pt>
                <c:pt idx="3087">
                  <c:v>3.0499999999999999E-4</c:v>
                </c:pt>
                <c:pt idx="3088">
                  <c:v>3.4699999999999998E-4</c:v>
                </c:pt>
                <c:pt idx="3089">
                  <c:v>3.68E-4</c:v>
                </c:pt>
                <c:pt idx="3090">
                  <c:v>3.79E-4</c:v>
                </c:pt>
                <c:pt idx="3091">
                  <c:v>3.68E-4</c:v>
                </c:pt>
                <c:pt idx="3092">
                  <c:v>3.4699999999999998E-4</c:v>
                </c:pt>
                <c:pt idx="3093">
                  <c:v>3.3700000000000001E-4</c:v>
                </c:pt>
                <c:pt idx="3094">
                  <c:v>2.8400000000000002E-4</c:v>
                </c:pt>
                <c:pt idx="3095">
                  <c:v>2.42E-4</c:v>
                </c:pt>
                <c:pt idx="3096">
                  <c:v>1.5699999999999999E-4</c:v>
                </c:pt>
                <c:pt idx="3097">
                  <c:v>8.3999999999999995E-5</c:v>
                </c:pt>
                <c:pt idx="3098">
                  <c:v>1.0000000000000001E-5</c:v>
                </c:pt>
                <c:pt idx="3099">
                  <c:v>-7.3999999999999996E-5</c:v>
                </c:pt>
                <c:pt idx="3100">
                  <c:v>-1.5899999999999999E-4</c:v>
                </c:pt>
                <c:pt idx="3101">
                  <c:v>-2.43E-4</c:v>
                </c:pt>
                <c:pt idx="3102">
                  <c:v>-3.48E-4</c:v>
                </c:pt>
                <c:pt idx="3103">
                  <c:v>-4.3300000000000001E-4</c:v>
                </c:pt>
                <c:pt idx="3104">
                  <c:v>-4.8500000000000003E-4</c:v>
                </c:pt>
                <c:pt idx="3105">
                  <c:v>-5.8E-4</c:v>
                </c:pt>
                <c:pt idx="3106">
                  <c:v>-6.5399999999999996E-4</c:v>
                </c:pt>
                <c:pt idx="3107">
                  <c:v>-7.3800000000000005E-4</c:v>
                </c:pt>
                <c:pt idx="3108">
                  <c:v>-7.9100000000000004E-4</c:v>
                </c:pt>
                <c:pt idx="3109">
                  <c:v>-8.3299999999999997E-4</c:v>
                </c:pt>
                <c:pt idx="3110">
                  <c:v>-8.7500000000000002E-4</c:v>
                </c:pt>
                <c:pt idx="3111">
                  <c:v>-9.0700000000000004E-4</c:v>
                </c:pt>
                <c:pt idx="3112">
                  <c:v>-9.1699999999999995E-4</c:v>
                </c:pt>
                <c:pt idx="3113">
                  <c:v>-9.1699999999999995E-4</c:v>
                </c:pt>
                <c:pt idx="3114">
                  <c:v>-9.0700000000000004E-4</c:v>
                </c:pt>
                <c:pt idx="3115">
                  <c:v>-8.9599999999999999E-4</c:v>
                </c:pt>
                <c:pt idx="3116">
                  <c:v>-8.5400000000000005E-4</c:v>
                </c:pt>
                <c:pt idx="3117">
                  <c:v>-8.2299999999999995E-4</c:v>
                </c:pt>
                <c:pt idx="3118">
                  <c:v>-7.7999999999999999E-4</c:v>
                </c:pt>
                <c:pt idx="3119">
                  <c:v>-7.1699999999999997E-4</c:v>
                </c:pt>
                <c:pt idx="3120">
                  <c:v>-6.6500000000000001E-4</c:v>
                </c:pt>
                <c:pt idx="3121">
                  <c:v>-5.6999999999999998E-4</c:v>
                </c:pt>
                <c:pt idx="3122">
                  <c:v>-5.1699999999999999E-4</c:v>
                </c:pt>
                <c:pt idx="3123">
                  <c:v>-4.5399999999999998E-4</c:v>
                </c:pt>
                <c:pt idx="3124">
                  <c:v>-3.8000000000000002E-4</c:v>
                </c:pt>
                <c:pt idx="3125">
                  <c:v>-3.0600000000000001E-4</c:v>
                </c:pt>
                <c:pt idx="3126">
                  <c:v>-2.6400000000000002E-4</c:v>
                </c:pt>
                <c:pt idx="3127">
                  <c:v>-2.1100000000000001E-4</c:v>
                </c:pt>
                <c:pt idx="3128">
                  <c:v>-1.4799999999999999E-4</c:v>
                </c:pt>
                <c:pt idx="3129">
                  <c:v>-1.17E-4</c:v>
                </c:pt>
                <c:pt idx="3130">
                  <c:v>-6.3999999999999997E-5</c:v>
                </c:pt>
                <c:pt idx="3131">
                  <c:v>-3.1999999999999999E-5</c:v>
                </c:pt>
                <c:pt idx="3132">
                  <c:v>-3.1999999999999999E-5</c:v>
                </c:pt>
                <c:pt idx="3133">
                  <c:v>-2.1999999999999999E-5</c:v>
                </c:pt>
                <c:pt idx="3134">
                  <c:v>-1.1E-5</c:v>
                </c:pt>
                <c:pt idx="3135">
                  <c:v>-1.1E-5</c:v>
                </c:pt>
                <c:pt idx="3136">
                  <c:v>-2.1999999999999999E-5</c:v>
                </c:pt>
                <c:pt idx="3137">
                  <c:v>-1.1E-5</c:v>
                </c:pt>
                <c:pt idx="3138">
                  <c:v>-5.3000000000000001E-5</c:v>
                </c:pt>
                <c:pt idx="3139">
                  <c:v>-6.3999999999999997E-5</c:v>
                </c:pt>
                <c:pt idx="3140">
                  <c:v>-9.5000000000000005E-5</c:v>
                </c:pt>
                <c:pt idx="3141">
                  <c:v>-1.06E-4</c:v>
                </c:pt>
                <c:pt idx="3142">
                  <c:v>-1.17E-4</c:v>
                </c:pt>
                <c:pt idx="3143">
                  <c:v>-1.4799999999999999E-4</c:v>
                </c:pt>
                <c:pt idx="3144">
                  <c:v>-1.5899999999999999E-4</c:v>
                </c:pt>
                <c:pt idx="3145">
                  <c:v>-1.8000000000000001E-4</c:v>
                </c:pt>
                <c:pt idx="3146">
                  <c:v>-1.8000000000000001E-4</c:v>
                </c:pt>
                <c:pt idx="3147">
                  <c:v>-1.6899999999999999E-4</c:v>
                </c:pt>
                <c:pt idx="3148">
                  <c:v>-1.6899999999999999E-4</c:v>
                </c:pt>
                <c:pt idx="3149">
                  <c:v>-1.5899999999999999E-4</c:v>
                </c:pt>
                <c:pt idx="3150">
                  <c:v>-1.3799999999999999E-4</c:v>
                </c:pt>
                <c:pt idx="3151">
                  <c:v>-1.06E-4</c:v>
                </c:pt>
                <c:pt idx="3152">
                  <c:v>-7.3999999999999996E-5</c:v>
                </c:pt>
                <c:pt idx="3153">
                  <c:v>-4.3000000000000002E-5</c:v>
                </c:pt>
                <c:pt idx="3154">
                  <c:v>-9.9999999999999995E-7</c:v>
                </c:pt>
                <c:pt idx="3155">
                  <c:v>5.1999999999999997E-5</c:v>
                </c:pt>
                <c:pt idx="3156">
                  <c:v>1.05E-4</c:v>
                </c:pt>
                <c:pt idx="3157">
                  <c:v>1.6799999999999999E-4</c:v>
                </c:pt>
                <c:pt idx="3158">
                  <c:v>2.2100000000000001E-4</c:v>
                </c:pt>
                <c:pt idx="3159">
                  <c:v>2.7300000000000002E-4</c:v>
                </c:pt>
                <c:pt idx="3160">
                  <c:v>3.0499999999999999E-4</c:v>
                </c:pt>
                <c:pt idx="3161">
                  <c:v>3.68E-4</c:v>
                </c:pt>
                <c:pt idx="3162">
                  <c:v>3.8900000000000002E-4</c:v>
                </c:pt>
                <c:pt idx="3163">
                  <c:v>4.5300000000000001E-4</c:v>
                </c:pt>
                <c:pt idx="3164">
                  <c:v>4.6299999999999998E-4</c:v>
                </c:pt>
                <c:pt idx="3165">
                  <c:v>4.6299999999999998E-4</c:v>
                </c:pt>
                <c:pt idx="3166">
                  <c:v>4.95E-4</c:v>
                </c:pt>
                <c:pt idx="3167">
                  <c:v>5.0500000000000002E-4</c:v>
                </c:pt>
                <c:pt idx="3168">
                  <c:v>4.95E-4</c:v>
                </c:pt>
                <c:pt idx="3169">
                  <c:v>4.84E-4</c:v>
                </c:pt>
                <c:pt idx="3170">
                  <c:v>4.6299999999999998E-4</c:v>
                </c:pt>
                <c:pt idx="3171">
                  <c:v>4.2099999999999999E-4</c:v>
                </c:pt>
                <c:pt idx="3172">
                  <c:v>3.79E-4</c:v>
                </c:pt>
                <c:pt idx="3173">
                  <c:v>3.2600000000000001E-4</c:v>
                </c:pt>
                <c:pt idx="3174">
                  <c:v>2.7300000000000002E-4</c:v>
                </c:pt>
                <c:pt idx="3175">
                  <c:v>2.2100000000000001E-4</c:v>
                </c:pt>
                <c:pt idx="3176">
                  <c:v>1.5699999999999999E-4</c:v>
                </c:pt>
                <c:pt idx="3177">
                  <c:v>8.3999999999999995E-5</c:v>
                </c:pt>
                <c:pt idx="3178">
                  <c:v>-9.9999999999999995E-7</c:v>
                </c:pt>
                <c:pt idx="3179">
                  <c:v>-6.3999999999999997E-5</c:v>
                </c:pt>
                <c:pt idx="3180">
                  <c:v>-1.27E-4</c:v>
                </c:pt>
                <c:pt idx="3181">
                  <c:v>-1.9000000000000001E-4</c:v>
                </c:pt>
                <c:pt idx="3182">
                  <c:v>-2.43E-4</c:v>
                </c:pt>
                <c:pt idx="3183">
                  <c:v>-3.1700000000000001E-4</c:v>
                </c:pt>
                <c:pt idx="3184">
                  <c:v>-3.48E-4</c:v>
                </c:pt>
                <c:pt idx="3185">
                  <c:v>-4.0099999999999999E-4</c:v>
                </c:pt>
                <c:pt idx="3186">
                  <c:v>-4.5399999999999998E-4</c:v>
                </c:pt>
                <c:pt idx="3187">
                  <c:v>-4.75E-4</c:v>
                </c:pt>
                <c:pt idx="3188">
                  <c:v>-4.8500000000000003E-4</c:v>
                </c:pt>
                <c:pt idx="3189">
                  <c:v>-5.0600000000000005E-4</c:v>
                </c:pt>
                <c:pt idx="3190">
                  <c:v>-5.0600000000000005E-4</c:v>
                </c:pt>
                <c:pt idx="3191">
                  <c:v>-5.0600000000000005E-4</c:v>
                </c:pt>
                <c:pt idx="3192">
                  <c:v>-4.9600000000000002E-4</c:v>
                </c:pt>
                <c:pt idx="3193">
                  <c:v>-4.75E-4</c:v>
                </c:pt>
                <c:pt idx="3194">
                  <c:v>-4.5399999999999998E-4</c:v>
                </c:pt>
                <c:pt idx="3195">
                  <c:v>-4.2200000000000001E-4</c:v>
                </c:pt>
                <c:pt idx="3196">
                  <c:v>-4.2200000000000001E-4</c:v>
                </c:pt>
                <c:pt idx="3197">
                  <c:v>-3.6900000000000002E-4</c:v>
                </c:pt>
                <c:pt idx="3198">
                  <c:v>-3.3799999999999998E-4</c:v>
                </c:pt>
                <c:pt idx="3199">
                  <c:v>-3.1700000000000001E-4</c:v>
                </c:pt>
                <c:pt idx="3200">
                  <c:v>-3.0600000000000001E-4</c:v>
                </c:pt>
                <c:pt idx="3201">
                  <c:v>-2.7500000000000002E-4</c:v>
                </c:pt>
                <c:pt idx="3202">
                  <c:v>-2.7500000000000002E-4</c:v>
                </c:pt>
                <c:pt idx="3203">
                  <c:v>-2.6400000000000002E-4</c:v>
                </c:pt>
                <c:pt idx="3204">
                  <c:v>-2.5399999999999999E-4</c:v>
                </c:pt>
                <c:pt idx="3205">
                  <c:v>-2.6400000000000002E-4</c:v>
                </c:pt>
                <c:pt idx="3206">
                  <c:v>-2.6400000000000002E-4</c:v>
                </c:pt>
                <c:pt idx="3207">
                  <c:v>-2.8499999999999999E-4</c:v>
                </c:pt>
                <c:pt idx="3208">
                  <c:v>-3.1700000000000001E-4</c:v>
                </c:pt>
                <c:pt idx="3209">
                  <c:v>-3.48E-4</c:v>
                </c:pt>
                <c:pt idx="3210">
                  <c:v>-3.8000000000000002E-4</c:v>
                </c:pt>
                <c:pt idx="3211">
                  <c:v>-4.5399999999999998E-4</c:v>
                </c:pt>
                <c:pt idx="3212">
                  <c:v>-4.75E-4</c:v>
                </c:pt>
                <c:pt idx="3213">
                  <c:v>-5.4900000000000001E-4</c:v>
                </c:pt>
                <c:pt idx="3214">
                  <c:v>-6.0099999999999997E-4</c:v>
                </c:pt>
                <c:pt idx="3215">
                  <c:v>-6.5399999999999996E-4</c:v>
                </c:pt>
                <c:pt idx="3216">
                  <c:v>-7.0699999999999995E-4</c:v>
                </c:pt>
                <c:pt idx="3217">
                  <c:v>-7.5900000000000002E-4</c:v>
                </c:pt>
                <c:pt idx="3218">
                  <c:v>-7.9100000000000004E-4</c:v>
                </c:pt>
                <c:pt idx="3219">
                  <c:v>-8.5400000000000005E-4</c:v>
                </c:pt>
                <c:pt idx="3220">
                  <c:v>-9.1699999999999995E-4</c:v>
                </c:pt>
                <c:pt idx="3221">
                  <c:v>-9.3899999999999995E-4</c:v>
                </c:pt>
                <c:pt idx="3222">
                  <c:v>-9.810000000000001E-4</c:v>
                </c:pt>
                <c:pt idx="3223">
                  <c:v>-1.0020000000000001E-3</c:v>
                </c:pt>
                <c:pt idx="3224">
                  <c:v>-1.023E-3</c:v>
                </c:pt>
                <c:pt idx="3225">
                  <c:v>-1.054E-3</c:v>
                </c:pt>
                <c:pt idx="3226">
                  <c:v>-1.044E-3</c:v>
                </c:pt>
                <c:pt idx="3227">
                  <c:v>-1.0330000000000001E-3</c:v>
                </c:pt>
                <c:pt idx="3228">
                  <c:v>-1.0330000000000001E-3</c:v>
                </c:pt>
                <c:pt idx="3229">
                  <c:v>-1.0120000000000001E-3</c:v>
                </c:pt>
                <c:pt idx="3230">
                  <c:v>-9.9099999999999991E-4</c:v>
                </c:pt>
                <c:pt idx="3231">
                  <c:v>-9.4899999999999997E-4</c:v>
                </c:pt>
                <c:pt idx="3232">
                  <c:v>-9.0700000000000004E-4</c:v>
                </c:pt>
                <c:pt idx="3233">
                  <c:v>-8.7500000000000002E-4</c:v>
                </c:pt>
                <c:pt idx="3234">
                  <c:v>-8.3299999999999997E-4</c:v>
                </c:pt>
                <c:pt idx="3235">
                  <c:v>-7.9100000000000004E-4</c:v>
                </c:pt>
                <c:pt idx="3236">
                  <c:v>-7.1699999999999997E-4</c:v>
                </c:pt>
                <c:pt idx="3237">
                  <c:v>-6.7500000000000004E-4</c:v>
                </c:pt>
                <c:pt idx="3238">
                  <c:v>-6.2200000000000005E-4</c:v>
                </c:pt>
                <c:pt idx="3239">
                  <c:v>-5.5900000000000004E-4</c:v>
                </c:pt>
                <c:pt idx="3240">
                  <c:v>-5.2800000000000004E-4</c:v>
                </c:pt>
                <c:pt idx="3241">
                  <c:v>-4.4299999999999998E-4</c:v>
                </c:pt>
                <c:pt idx="3242">
                  <c:v>-4.1199999999999999E-4</c:v>
                </c:pt>
                <c:pt idx="3243">
                  <c:v>-3.6900000000000002E-4</c:v>
                </c:pt>
                <c:pt idx="3244">
                  <c:v>-3.2699999999999998E-4</c:v>
                </c:pt>
                <c:pt idx="3245">
                  <c:v>-2.8499999999999999E-4</c:v>
                </c:pt>
                <c:pt idx="3246">
                  <c:v>-2.7500000000000002E-4</c:v>
                </c:pt>
                <c:pt idx="3247">
                  <c:v>-2.43E-4</c:v>
                </c:pt>
                <c:pt idx="3248">
                  <c:v>-2.32E-4</c:v>
                </c:pt>
                <c:pt idx="3249">
                  <c:v>-2.1100000000000001E-4</c:v>
                </c:pt>
                <c:pt idx="3250">
                  <c:v>-2.0100000000000001E-4</c:v>
                </c:pt>
                <c:pt idx="3251">
                  <c:v>-1.9000000000000001E-4</c:v>
                </c:pt>
                <c:pt idx="3252">
                  <c:v>-2.0100000000000001E-4</c:v>
                </c:pt>
                <c:pt idx="3253">
                  <c:v>-1.9000000000000001E-4</c:v>
                </c:pt>
                <c:pt idx="3254">
                  <c:v>-1.8000000000000001E-4</c:v>
                </c:pt>
                <c:pt idx="3255">
                  <c:v>-2.1100000000000001E-4</c:v>
                </c:pt>
                <c:pt idx="3256">
                  <c:v>-2.1100000000000001E-4</c:v>
                </c:pt>
                <c:pt idx="3257">
                  <c:v>-2.32E-4</c:v>
                </c:pt>
                <c:pt idx="3258">
                  <c:v>-2.5399999999999999E-4</c:v>
                </c:pt>
                <c:pt idx="3259">
                  <c:v>-2.5399999999999999E-4</c:v>
                </c:pt>
                <c:pt idx="3260">
                  <c:v>-2.5399999999999999E-4</c:v>
                </c:pt>
                <c:pt idx="3261">
                  <c:v>-2.8499999999999999E-4</c:v>
                </c:pt>
                <c:pt idx="3262">
                  <c:v>-2.7500000000000002E-4</c:v>
                </c:pt>
                <c:pt idx="3263">
                  <c:v>-3.0600000000000001E-4</c:v>
                </c:pt>
                <c:pt idx="3264">
                  <c:v>-3.1700000000000001E-4</c:v>
                </c:pt>
                <c:pt idx="3265">
                  <c:v>-3.2699999999999998E-4</c:v>
                </c:pt>
                <c:pt idx="3266">
                  <c:v>-3.0600000000000001E-4</c:v>
                </c:pt>
                <c:pt idx="3267">
                  <c:v>-3.2699999999999998E-4</c:v>
                </c:pt>
                <c:pt idx="3268">
                  <c:v>-3.2699999999999998E-4</c:v>
                </c:pt>
                <c:pt idx="3269">
                  <c:v>-3.1700000000000001E-4</c:v>
                </c:pt>
                <c:pt idx="3270">
                  <c:v>-3.2699999999999998E-4</c:v>
                </c:pt>
                <c:pt idx="3271">
                  <c:v>-3.3799999999999998E-4</c:v>
                </c:pt>
                <c:pt idx="3272">
                  <c:v>-3.3799999999999998E-4</c:v>
                </c:pt>
                <c:pt idx="3273">
                  <c:v>-3.48E-4</c:v>
                </c:pt>
                <c:pt idx="3274">
                  <c:v>-3.3799999999999998E-4</c:v>
                </c:pt>
                <c:pt idx="3275">
                  <c:v>-3.3799999999999998E-4</c:v>
                </c:pt>
                <c:pt idx="3276">
                  <c:v>-3.3799999999999998E-4</c:v>
                </c:pt>
                <c:pt idx="3277">
                  <c:v>-3.48E-4</c:v>
                </c:pt>
                <c:pt idx="3278">
                  <c:v>-3.48E-4</c:v>
                </c:pt>
                <c:pt idx="3279">
                  <c:v>-3.3799999999999998E-4</c:v>
                </c:pt>
                <c:pt idx="3280">
                  <c:v>-3.59E-4</c:v>
                </c:pt>
                <c:pt idx="3281">
                  <c:v>-3.6900000000000002E-4</c:v>
                </c:pt>
                <c:pt idx="3282">
                  <c:v>-3.6900000000000002E-4</c:v>
                </c:pt>
                <c:pt idx="3283">
                  <c:v>-3.9100000000000002E-4</c:v>
                </c:pt>
                <c:pt idx="3284">
                  <c:v>-4.0099999999999999E-4</c:v>
                </c:pt>
                <c:pt idx="3285">
                  <c:v>-3.9100000000000002E-4</c:v>
                </c:pt>
                <c:pt idx="3286">
                  <c:v>-4.1199999999999999E-4</c:v>
                </c:pt>
                <c:pt idx="3287">
                  <c:v>-4.4299999999999998E-4</c:v>
                </c:pt>
                <c:pt idx="3288">
                  <c:v>-4.4299999999999998E-4</c:v>
                </c:pt>
                <c:pt idx="3289">
                  <c:v>-4.64E-4</c:v>
                </c:pt>
                <c:pt idx="3290">
                  <c:v>-4.75E-4</c:v>
                </c:pt>
                <c:pt idx="3291">
                  <c:v>-4.8500000000000003E-4</c:v>
                </c:pt>
                <c:pt idx="3292">
                  <c:v>-4.75E-4</c:v>
                </c:pt>
                <c:pt idx="3293">
                  <c:v>-4.9600000000000002E-4</c:v>
                </c:pt>
                <c:pt idx="3294">
                  <c:v>-4.9600000000000002E-4</c:v>
                </c:pt>
                <c:pt idx="3295">
                  <c:v>-5.0600000000000005E-4</c:v>
                </c:pt>
                <c:pt idx="3296">
                  <c:v>-4.8500000000000003E-4</c:v>
                </c:pt>
                <c:pt idx="3297">
                  <c:v>-5.1699999999999999E-4</c:v>
                </c:pt>
                <c:pt idx="3298">
                  <c:v>-5.1699999999999999E-4</c:v>
                </c:pt>
                <c:pt idx="3299">
                  <c:v>-4.9600000000000002E-4</c:v>
                </c:pt>
                <c:pt idx="3300">
                  <c:v>-5.0600000000000005E-4</c:v>
                </c:pt>
                <c:pt idx="3301">
                  <c:v>-4.9600000000000002E-4</c:v>
                </c:pt>
                <c:pt idx="3302">
                  <c:v>-4.8500000000000003E-4</c:v>
                </c:pt>
                <c:pt idx="3303">
                  <c:v>-4.8500000000000003E-4</c:v>
                </c:pt>
                <c:pt idx="3304">
                  <c:v>-4.75E-4</c:v>
                </c:pt>
                <c:pt idx="3305">
                  <c:v>-4.5399999999999998E-4</c:v>
                </c:pt>
                <c:pt idx="3306">
                  <c:v>-4.64E-4</c:v>
                </c:pt>
                <c:pt idx="3307">
                  <c:v>-4.5399999999999998E-4</c:v>
                </c:pt>
                <c:pt idx="3308">
                  <c:v>-4.64E-4</c:v>
                </c:pt>
                <c:pt idx="3309">
                  <c:v>-4.64E-4</c:v>
                </c:pt>
                <c:pt idx="3310">
                  <c:v>-4.64E-4</c:v>
                </c:pt>
                <c:pt idx="3311">
                  <c:v>-4.5399999999999998E-4</c:v>
                </c:pt>
                <c:pt idx="3312">
                  <c:v>-4.64E-4</c:v>
                </c:pt>
                <c:pt idx="3313">
                  <c:v>-4.9600000000000002E-4</c:v>
                </c:pt>
                <c:pt idx="3314">
                  <c:v>-5.0600000000000005E-4</c:v>
                </c:pt>
                <c:pt idx="3315">
                  <c:v>-5.3799999999999996E-4</c:v>
                </c:pt>
                <c:pt idx="3316">
                  <c:v>-5.5900000000000004E-4</c:v>
                </c:pt>
                <c:pt idx="3317">
                  <c:v>-5.8E-4</c:v>
                </c:pt>
                <c:pt idx="3318">
                  <c:v>-6.1200000000000002E-4</c:v>
                </c:pt>
                <c:pt idx="3319">
                  <c:v>-6.6500000000000001E-4</c:v>
                </c:pt>
                <c:pt idx="3320">
                  <c:v>-6.96E-4</c:v>
                </c:pt>
                <c:pt idx="3321">
                  <c:v>-7.1699999999999997E-4</c:v>
                </c:pt>
                <c:pt idx="3322">
                  <c:v>-7.5900000000000002E-4</c:v>
                </c:pt>
                <c:pt idx="3323">
                  <c:v>-8.0199999999999998E-4</c:v>
                </c:pt>
                <c:pt idx="3324">
                  <c:v>-8.2299999999999995E-4</c:v>
                </c:pt>
                <c:pt idx="3325">
                  <c:v>-8.6499999999999999E-4</c:v>
                </c:pt>
                <c:pt idx="3326">
                  <c:v>-8.9599999999999999E-4</c:v>
                </c:pt>
                <c:pt idx="3327">
                  <c:v>-9.0700000000000004E-4</c:v>
                </c:pt>
                <c:pt idx="3328">
                  <c:v>-9.3899999999999995E-4</c:v>
                </c:pt>
                <c:pt idx="3329">
                  <c:v>-9.4899999999999997E-4</c:v>
                </c:pt>
                <c:pt idx="3330">
                  <c:v>-9.6000000000000002E-4</c:v>
                </c:pt>
                <c:pt idx="3331">
                  <c:v>-9.4899999999999997E-4</c:v>
                </c:pt>
                <c:pt idx="3332">
                  <c:v>-9.6000000000000002E-4</c:v>
                </c:pt>
                <c:pt idx="3333">
                  <c:v>-9.2800000000000001E-4</c:v>
                </c:pt>
                <c:pt idx="3334">
                  <c:v>-8.9599999999999999E-4</c:v>
                </c:pt>
                <c:pt idx="3335">
                  <c:v>-8.4400000000000002E-4</c:v>
                </c:pt>
                <c:pt idx="3336">
                  <c:v>-8.0199999999999998E-4</c:v>
                </c:pt>
                <c:pt idx="3337">
                  <c:v>-7.4899999999999999E-4</c:v>
                </c:pt>
                <c:pt idx="3338">
                  <c:v>-6.7500000000000004E-4</c:v>
                </c:pt>
                <c:pt idx="3339">
                  <c:v>-5.8E-4</c:v>
                </c:pt>
                <c:pt idx="3340">
                  <c:v>-4.9600000000000002E-4</c:v>
                </c:pt>
                <c:pt idx="3341">
                  <c:v>-4.1199999999999999E-4</c:v>
                </c:pt>
                <c:pt idx="3342">
                  <c:v>-2.9599999999999998E-4</c:v>
                </c:pt>
                <c:pt idx="3343">
                  <c:v>-1.8000000000000001E-4</c:v>
                </c:pt>
                <c:pt idx="3344">
                  <c:v>-6.3999999999999997E-5</c:v>
                </c:pt>
                <c:pt idx="3345">
                  <c:v>6.3E-5</c:v>
                </c:pt>
                <c:pt idx="3346">
                  <c:v>1.6799999999999999E-4</c:v>
                </c:pt>
                <c:pt idx="3347">
                  <c:v>2.9399999999999999E-4</c:v>
                </c:pt>
                <c:pt idx="3348">
                  <c:v>4.2099999999999999E-4</c:v>
                </c:pt>
                <c:pt idx="3349">
                  <c:v>5.4699999999999996E-4</c:v>
                </c:pt>
                <c:pt idx="3350">
                  <c:v>6.4199999999999999E-4</c:v>
                </c:pt>
                <c:pt idx="3351">
                  <c:v>7.5799999999999999E-4</c:v>
                </c:pt>
                <c:pt idx="3352">
                  <c:v>8.6399999999999997E-4</c:v>
                </c:pt>
                <c:pt idx="3353">
                  <c:v>9.5799999999999998E-4</c:v>
                </c:pt>
                <c:pt idx="3354">
                  <c:v>1.0430000000000001E-3</c:v>
                </c:pt>
                <c:pt idx="3355">
                  <c:v>1.106E-3</c:v>
                </c:pt>
                <c:pt idx="3356">
                  <c:v>1.1479999999999999E-3</c:v>
                </c:pt>
                <c:pt idx="3357">
                  <c:v>1.201E-3</c:v>
                </c:pt>
                <c:pt idx="3358">
                  <c:v>1.222E-3</c:v>
                </c:pt>
                <c:pt idx="3359">
                  <c:v>1.232E-3</c:v>
                </c:pt>
                <c:pt idx="3360">
                  <c:v>1.222E-3</c:v>
                </c:pt>
                <c:pt idx="3361">
                  <c:v>1.2110000000000001E-3</c:v>
                </c:pt>
                <c:pt idx="3362">
                  <c:v>1.1800000000000001E-3</c:v>
                </c:pt>
                <c:pt idx="3363">
                  <c:v>1.127E-3</c:v>
                </c:pt>
                <c:pt idx="3364">
                  <c:v>1.0529999999999999E-3</c:v>
                </c:pt>
                <c:pt idx="3365">
                  <c:v>1.0009999999999999E-3</c:v>
                </c:pt>
                <c:pt idx="3366">
                  <c:v>9.0600000000000001E-4</c:v>
                </c:pt>
                <c:pt idx="3367">
                  <c:v>8.2100000000000001E-4</c:v>
                </c:pt>
                <c:pt idx="3368">
                  <c:v>6.8400000000000004E-4</c:v>
                </c:pt>
                <c:pt idx="3369">
                  <c:v>5.9000000000000003E-4</c:v>
                </c:pt>
                <c:pt idx="3370">
                  <c:v>4.84E-4</c:v>
                </c:pt>
                <c:pt idx="3371">
                  <c:v>3.5799999999999997E-4</c:v>
                </c:pt>
                <c:pt idx="3372">
                  <c:v>2.2100000000000001E-4</c:v>
                </c:pt>
                <c:pt idx="3373">
                  <c:v>1.05E-4</c:v>
                </c:pt>
                <c:pt idx="3374">
                  <c:v>-4.3000000000000002E-5</c:v>
                </c:pt>
                <c:pt idx="3375">
                  <c:v>-1.5899999999999999E-4</c:v>
                </c:pt>
                <c:pt idx="3376">
                  <c:v>-2.6400000000000002E-4</c:v>
                </c:pt>
                <c:pt idx="3377">
                  <c:v>-4.0099999999999999E-4</c:v>
                </c:pt>
                <c:pt idx="3378">
                  <c:v>-5.1699999999999999E-4</c:v>
                </c:pt>
                <c:pt idx="3379">
                  <c:v>-6.2200000000000005E-4</c:v>
                </c:pt>
                <c:pt idx="3380">
                  <c:v>-7.2800000000000002E-4</c:v>
                </c:pt>
                <c:pt idx="3381">
                  <c:v>-8.2299999999999995E-4</c:v>
                </c:pt>
                <c:pt idx="3382">
                  <c:v>-9.0700000000000004E-4</c:v>
                </c:pt>
                <c:pt idx="3383">
                  <c:v>-9.9099999999999991E-4</c:v>
                </c:pt>
                <c:pt idx="3384">
                  <c:v>-1.065E-3</c:v>
                </c:pt>
                <c:pt idx="3385">
                  <c:v>-1.1180000000000001E-3</c:v>
                </c:pt>
                <c:pt idx="3386">
                  <c:v>-1.16E-3</c:v>
                </c:pt>
                <c:pt idx="3387">
                  <c:v>-1.181E-3</c:v>
                </c:pt>
                <c:pt idx="3388">
                  <c:v>-1.2340000000000001E-3</c:v>
                </c:pt>
                <c:pt idx="3389">
                  <c:v>-1.255E-3</c:v>
                </c:pt>
                <c:pt idx="3390">
                  <c:v>-1.2650000000000001E-3</c:v>
                </c:pt>
                <c:pt idx="3391">
                  <c:v>-1.2650000000000001E-3</c:v>
                </c:pt>
                <c:pt idx="3392">
                  <c:v>-1.255E-3</c:v>
                </c:pt>
                <c:pt idx="3393">
                  <c:v>-1.255E-3</c:v>
                </c:pt>
                <c:pt idx="3394">
                  <c:v>-1.2440000000000001E-3</c:v>
                </c:pt>
                <c:pt idx="3395">
                  <c:v>-1.2229999999999999E-3</c:v>
                </c:pt>
                <c:pt idx="3396">
                  <c:v>-1.2130000000000001E-3</c:v>
                </c:pt>
                <c:pt idx="3397">
                  <c:v>-1.1490000000000001E-3</c:v>
                </c:pt>
                <c:pt idx="3398">
                  <c:v>-1.139E-3</c:v>
                </c:pt>
                <c:pt idx="3399">
                  <c:v>-1.0759999999999999E-3</c:v>
                </c:pt>
                <c:pt idx="3400">
                  <c:v>-1.0330000000000001E-3</c:v>
                </c:pt>
                <c:pt idx="3401">
                  <c:v>-9.810000000000001E-4</c:v>
                </c:pt>
                <c:pt idx="3402">
                  <c:v>-9.3899999999999995E-4</c:v>
                </c:pt>
                <c:pt idx="3403">
                  <c:v>-8.8599999999999996E-4</c:v>
                </c:pt>
                <c:pt idx="3404">
                  <c:v>-8.2299999999999995E-4</c:v>
                </c:pt>
                <c:pt idx="3405">
                  <c:v>-7.5900000000000002E-4</c:v>
                </c:pt>
                <c:pt idx="3406">
                  <c:v>-6.7500000000000004E-4</c:v>
                </c:pt>
                <c:pt idx="3407">
                  <c:v>-6.2200000000000005E-4</c:v>
                </c:pt>
                <c:pt idx="3408">
                  <c:v>-5.3799999999999996E-4</c:v>
                </c:pt>
                <c:pt idx="3409">
                  <c:v>-4.75E-4</c:v>
                </c:pt>
                <c:pt idx="3410">
                  <c:v>-3.8000000000000002E-4</c:v>
                </c:pt>
                <c:pt idx="3411">
                  <c:v>-3.0600000000000001E-4</c:v>
                </c:pt>
                <c:pt idx="3412">
                  <c:v>-2.22E-4</c:v>
                </c:pt>
                <c:pt idx="3413">
                  <c:v>-1.27E-4</c:v>
                </c:pt>
                <c:pt idx="3414">
                  <c:v>-4.3000000000000002E-5</c:v>
                </c:pt>
                <c:pt idx="3415">
                  <c:v>6.3E-5</c:v>
                </c:pt>
                <c:pt idx="3416">
                  <c:v>1.47E-4</c:v>
                </c:pt>
                <c:pt idx="3417">
                  <c:v>2.42E-4</c:v>
                </c:pt>
                <c:pt idx="3418">
                  <c:v>3.2600000000000001E-4</c:v>
                </c:pt>
                <c:pt idx="3419">
                  <c:v>4.3100000000000001E-4</c:v>
                </c:pt>
                <c:pt idx="3420">
                  <c:v>5.2599999999999999E-4</c:v>
                </c:pt>
                <c:pt idx="3421">
                  <c:v>6.2100000000000002E-4</c:v>
                </c:pt>
                <c:pt idx="3422">
                  <c:v>7.1599999999999995E-4</c:v>
                </c:pt>
                <c:pt idx="3423">
                  <c:v>8.0000000000000004E-4</c:v>
                </c:pt>
                <c:pt idx="3424">
                  <c:v>8.6399999999999997E-4</c:v>
                </c:pt>
                <c:pt idx="3425">
                  <c:v>9.3700000000000001E-4</c:v>
                </c:pt>
                <c:pt idx="3426">
                  <c:v>1.0219999999999999E-3</c:v>
                </c:pt>
                <c:pt idx="3427">
                  <c:v>1.0640000000000001E-3</c:v>
                </c:pt>
                <c:pt idx="3428">
                  <c:v>1.106E-3</c:v>
                </c:pt>
                <c:pt idx="3429">
                  <c:v>1.1689999999999999E-3</c:v>
                </c:pt>
                <c:pt idx="3430">
                  <c:v>1.1689999999999999E-3</c:v>
                </c:pt>
                <c:pt idx="3431">
                  <c:v>1.1800000000000001E-3</c:v>
                </c:pt>
                <c:pt idx="3432">
                  <c:v>1.1900000000000001E-3</c:v>
                </c:pt>
                <c:pt idx="3433">
                  <c:v>1.1800000000000001E-3</c:v>
                </c:pt>
                <c:pt idx="3434">
                  <c:v>1.1800000000000001E-3</c:v>
                </c:pt>
                <c:pt idx="3435">
                  <c:v>1.1479999999999999E-3</c:v>
                </c:pt>
                <c:pt idx="3436">
                  <c:v>1.0950000000000001E-3</c:v>
                </c:pt>
                <c:pt idx="3437">
                  <c:v>1.0640000000000001E-3</c:v>
                </c:pt>
                <c:pt idx="3438">
                  <c:v>9.7900000000000005E-4</c:v>
                </c:pt>
                <c:pt idx="3439">
                  <c:v>9.1600000000000004E-4</c:v>
                </c:pt>
                <c:pt idx="3440">
                  <c:v>8.4199999999999998E-4</c:v>
                </c:pt>
                <c:pt idx="3441">
                  <c:v>7.4799999999999997E-4</c:v>
                </c:pt>
                <c:pt idx="3442">
                  <c:v>6.6299999999999996E-4</c:v>
                </c:pt>
                <c:pt idx="3443">
                  <c:v>5.6800000000000004E-4</c:v>
                </c:pt>
                <c:pt idx="3444">
                  <c:v>4.6299999999999998E-4</c:v>
                </c:pt>
                <c:pt idx="3445">
                  <c:v>3.4699999999999998E-4</c:v>
                </c:pt>
                <c:pt idx="3446">
                  <c:v>2.52E-4</c:v>
                </c:pt>
                <c:pt idx="3447">
                  <c:v>1.5699999999999999E-4</c:v>
                </c:pt>
                <c:pt idx="3448">
                  <c:v>5.1999999999999997E-5</c:v>
                </c:pt>
                <c:pt idx="3449">
                  <c:v>-4.3000000000000002E-5</c:v>
                </c:pt>
                <c:pt idx="3450">
                  <c:v>-1.4799999999999999E-4</c:v>
                </c:pt>
                <c:pt idx="3451">
                  <c:v>-2.32E-4</c:v>
                </c:pt>
                <c:pt idx="3452">
                  <c:v>-3.0600000000000001E-4</c:v>
                </c:pt>
                <c:pt idx="3453">
                  <c:v>-4.1199999999999999E-4</c:v>
                </c:pt>
                <c:pt idx="3454">
                  <c:v>-4.75E-4</c:v>
                </c:pt>
                <c:pt idx="3455">
                  <c:v>-5.2800000000000004E-4</c:v>
                </c:pt>
                <c:pt idx="3456">
                  <c:v>-5.5900000000000004E-4</c:v>
                </c:pt>
                <c:pt idx="3457">
                  <c:v>-6.3299999999999999E-4</c:v>
                </c:pt>
                <c:pt idx="3458">
                  <c:v>-6.4300000000000002E-4</c:v>
                </c:pt>
                <c:pt idx="3459">
                  <c:v>-6.5399999999999996E-4</c:v>
                </c:pt>
                <c:pt idx="3460">
                  <c:v>-6.96E-4</c:v>
                </c:pt>
                <c:pt idx="3461">
                  <c:v>-6.6500000000000001E-4</c:v>
                </c:pt>
                <c:pt idx="3462">
                  <c:v>-6.4300000000000002E-4</c:v>
                </c:pt>
                <c:pt idx="3463">
                  <c:v>-6.3299999999999999E-4</c:v>
                </c:pt>
                <c:pt idx="3464">
                  <c:v>-6.1200000000000002E-4</c:v>
                </c:pt>
                <c:pt idx="3465">
                  <c:v>-5.6999999999999998E-4</c:v>
                </c:pt>
                <c:pt idx="3466">
                  <c:v>-5.3799999999999996E-4</c:v>
                </c:pt>
                <c:pt idx="3467">
                  <c:v>-4.8500000000000003E-4</c:v>
                </c:pt>
                <c:pt idx="3468">
                  <c:v>-4.4299999999999998E-4</c:v>
                </c:pt>
                <c:pt idx="3469">
                  <c:v>-4.0099999999999999E-4</c:v>
                </c:pt>
                <c:pt idx="3470">
                  <c:v>-3.2699999999999998E-4</c:v>
                </c:pt>
                <c:pt idx="3471">
                  <c:v>-2.9599999999999998E-4</c:v>
                </c:pt>
                <c:pt idx="3472">
                  <c:v>-2.1100000000000001E-4</c:v>
                </c:pt>
                <c:pt idx="3473">
                  <c:v>-1.8000000000000001E-4</c:v>
                </c:pt>
                <c:pt idx="3474">
                  <c:v>-1.3799999999999999E-4</c:v>
                </c:pt>
                <c:pt idx="3475">
                  <c:v>-6.3999999999999997E-5</c:v>
                </c:pt>
                <c:pt idx="3476">
                  <c:v>-5.3000000000000001E-5</c:v>
                </c:pt>
                <c:pt idx="3477">
                  <c:v>-1.1E-5</c:v>
                </c:pt>
                <c:pt idx="3478">
                  <c:v>3.1000000000000001E-5</c:v>
                </c:pt>
                <c:pt idx="3479">
                  <c:v>7.2999999999999999E-5</c:v>
                </c:pt>
                <c:pt idx="3480">
                  <c:v>7.2999999999999999E-5</c:v>
                </c:pt>
                <c:pt idx="3481">
                  <c:v>9.3999999999999994E-5</c:v>
                </c:pt>
                <c:pt idx="3482">
                  <c:v>9.3999999999999994E-5</c:v>
                </c:pt>
                <c:pt idx="3483">
                  <c:v>8.3999999999999995E-5</c:v>
                </c:pt>
                <c:pt idx="3484">
                  <c:v>8.3999999999999995E-5</c:v>
                </c:pt>
                <c:pt idx="3485">
                  <c:v>6.3E-5</c:v>
                </c:pt>
                <c:pt idx="3486">
                  <c:v>7.2999999999999999E-5</c:v>
                </c:pt>
                <c:pt idx="3487">
                  <c:v>5.1999999999999997E-5</c:v>
                </c:pt>
                <c:pt idx="3488">
                  <c:v>2.0000000000000002E-5</c:v>
                </c:pt>
                <c:pt idx="3489">
                  <c:v>-3.1999999999999999E-5</c:v>
                </c:pt>
                <c:pt idx="3490">
                  <c:v>-7.3999999999999996E-5</c:v>
                </c:pt>
                <c:pt idx="3491">
                  <c:v>-9.5000000000000005E-5</c:v>
                </c:pt>
                <c:pt idx="3492">
                  <c:v>-1.5899999999999999E-4</c:v>
                </c:pt>
                <c:pt idx="3493">
                  <c:v>-1.8000000000000001E-4</c:v>
                </c:pt>
                <c:pt idx="3494">
                  <c:v>-2.5399999999999999E-4</c:v>
                </c:pt>
                <c:pt idx="3495">
                  <c:v>-2.8499999999999999E-4</c:v>
                </c:pt>
                <c:pt idx="3496">
                  <c:v>-3.59E-4</c:v>
                </c:pt>
                <c:pt idx="3497">
                  <c:v>-4.0099999999999999E-4</c:v>
                </c:pt>
                <c:pt idx="3498">
                  <c:v>-4.4299999999999998E-4</c:v>
                </c:pt>
                <c:pt idx="3499">
                  <c:v>-4.9600000000000002E-4</c:v>
                </c:pt>
                <c:pt idx="3500">
                  <c:v>-5.2800000000000004E-4</c:v>
                </c:pt>
                <c:pt idx="3501">
                  <c:v>-5.5900000000000004E-4</c:v>
                </c:pt>
                <c:pt idx="3502">
                  <c:v>-6.1200000000000002E-4</c:v>
                </c:pt>
                <c:pt idx="3503">
                  <c:v>-6.4300000000000002E-4</c:v>
                </c:pt>
                <c:pt idx="3504">
                  <c:v>-6.6500000000000001E-4</c:v>
                </c:pt>
                <c:pt idx="3505">
                  <c:v>-6.8599999999999998E-4</c:v>
                </c:pt>
                <c:pt idx="3506">
                  <c:v>-7.0699999999999995E-4</c:v>
                </c:pt>
                <c:pt idx="3507">
                  <c:v>-6.96E-4</c:v>
                </c:pt>
                <c:pt idx="3508">
                  <c:v>-7.1699999999999997E-4</c:v>
                </c:pt>
                <c:pt idx="3509">
                  <c:v>-7.0699999999999995E-4</c:v>
                </c:pt>
                <c:pt idx="3510">
                  <c:v>-6.7500000000000004E-4</c:v>
                </c:pt>
                <c:pt idx="3511">
                  <c:v>-6.6500000000000001E-4</c:v>
                </c:pt>
                <c:pt idx="3512">
                  <c:v>-6.5399999999999996E-4</c:v>
                </c:pt>
                <c:pt idx="3513">
                  <c:v>-6.2200000000000005E-4</c:v>
                </c:pt>
                <c:pt idx="3514">
                  <c:v>-5.6999999999999998E-4</c:v>
                </c:pt>
                <c:pt idx="3515">
                  <c:v>-5.3799999999999996E-4</c:v>
                </c:pt>
                <c:pt idx="3516">
                  <c:v>-4.75E-4</c:v>
                </c:pt>
                <c:pt idx="3517">
                  <c:v>-4.1199999999999999E-4</c:v>
                </c:pt>
                <c:pt idx="3518">
                  <c:v>-3.6900000000000002E-4</c:v>
                </c:pt>
                <c:pt idx="3519">
                  <c:v>-2.8499999999999999E-4</c:v>
                </c:pt>
                <c:pt idx="3520">
                  <c:v>-2.43E-4</c:v>
                </c:pt>
                <c:pt idx="3521">
                  <c:v>-1.6899999999999999E-4</c:v>
                </c:pt>
                <c:pt idx="3522">
                  <c:v>-8.5000000000000006E-5</c:v>
                </c:pt>
                <c:pt idx="3523">
                  <c:v>-2.1999999999999999E-5</c:v>
                </c:pt>
                <c:pt idx="3524">
                  <c:v>5.1999999999999997E-5</c:v>
                </c:pt>
                <c:pt idx="3525">
                  <c:v>1.05E-4</c:v>
                </c:pt>
                <c:pt idx="3526">
                  <c:v>2.0000000000000001E-4</c:v>
                </c:pt>
                <c:pt idx="3527">
                  <c:v>2.42E-4</c:v>
                </c:pt>
                <c:pt idx="3528">
                  <c:v>3.1599999999999998E-4</c:v>
                </c:pt>
                <c:pt idx="3529">
                  <c:v>3.68E-4</c:v>
                </c:pt>
                <c:pt idx="3530">
                  <c:v>4.2099999999999999E-4</c:v>
                </c:pt>
                <c:pt idx="3531">
                  <c:v>4.5300000000000001E-4</c:v>
                </c:pt>
                <c:pt idx="3532">
                  <c:v>4.7399999999999997E-4</c:v>
                </c:pt>
                <c:pt idx="3533">
                  <c:v>5.0500000000000002E-4</c:v>
                </c:pt>
                <c:pt idx="3534">
                  <c:v>5.0500000000000002E-4</c:v>
                </c:pt>
                <c:pt idx="3535">
                  <c:v>5.0500000000000002E-4</c:v>
                </c:pt>
                <c:pt idx="3536">
                  <c:v>5.0500000000000002E-4</c:v>
                </c:pt>
                <c:pt idx="3537">
                  <c:v>4.84E-4</c:v>
                </c:pt>
                <c:pt idx="3538">
                  <c:v>4.3100000000000001E-4</c:v>
                </c:pt>
                <c:pt idx="3539">
                  <c:v>4.0000000000000002E-4</c:v>
                </c:pt>
                <c:pt idx="3540">
                  <c:v>3.3700000000000001E-4</c:v>
                </c:pt>
                <c:pt idx="3541">
                  <c:v>2.7300000000000002E-4</c:v>
                </c:pt>
                <c:pt idx="3542">
                  <c:v>1.7899999999999999E-4</c:v>
                </c:pt>
                <c:pt idx="3543">
                  <c:v>1.05E-4</c:v>
                </c:pt>
                <c:pt idx="3544">
                  <c:v>2.0000000000000002E-5</c:v>
                </c:pt>
                <c:pt idx="3545">
                  <c:v>-7.3999999999999996E-5</c:v>
                </c:pt>
                <c:pt idx="3546">
                  <c:v>-1.9000000000000001E-4</c:v>
                </c:pt>
                <c:pt idx="3547">
                  <c:v>-2.9599999999999998E-4</c:v>
                </c:pt>
                <c:pt idx="3548">
                  <c:v>-4.0099999999999999E-4</c:v>
                </c:pt>
                <c:pt idx="3549">
                  <c:v>-5.3799999999999996E-4</c:v>
                </c:pt>
                <c:pt idx="3550">
                  <c:v>-6.3299999999999999E-4</c:v>
                </c:pt>
                <c:pt idx="3551">
                  <c:v>-7.5900000000000002E-4</c:v>
                </c:pt>
                <c:pt idx="3552">
                  <c:v>-8.6499999999999999E-4</c:v>
                </c:pt>
                <c:pt idx="3553">
                  <c:v>-9.7000000000000005E-4</c:v>
                </c:pt>
                <c:pt idx="3554">
                  <c:v>-1.0859999999999999E-3</c:v>
                </c:pt>
                <c:pt idx="3555">
                  <c:v>-1.17E-3</c:v>
                </c:pt>
                <c:pt idx="3556">
                  <c:v>-1.2650000000000001E-3</c:v>
                </c:pt>
                <c:pt idx="3557">
                  <c:v>-1.3500000000000001E-3</c:v>
                </c:pt>
                <c:pt idx="3558">
                  <c:v>-1.402E-3</c:v>
                </c:pt>
                <c:pt idx="3559">
                  <c:v>-1.487E-3</c:v>
                </c:pt>
                <c:pt idx="3560">
                  <c:v>-1.5499999999999999E-3</c:v>
                </c:pt>
                <c:pt idx="3561">
                  <c:v>-1.5809999999999999E-3</c:v>
                </c:pt>
                <c:pt idx="3562">
                  <c:v>-1.624E-3</c:v>
                </c:pt>
                <c:pt idx="3563">
                  <c:v>-1.634E-3</c:v>
                </c:pt>
                <c:pt idx="3564">
                  <c:v>-1.624E-3</c:v>
                </c:pt>
                <c:pt idx="3565">
                  <c:v>-1.645E-3</c:v>
                </c:pt>
                <c:pt idx="3566">
                  <c:v>-1.645E-3</c:v>
                </c:pt>
                <c:pt idx="3567">
                  <c:v>-1.6019999999999999E-3</c:v>
                </c:pt>
                <c:pt idx="3568">
                  <c:v>-1.5709999999999999E-3</c:v>
                </c:pt>
                <c:pt idx="3569">
                  <c:v>-1.508E-3</c:v>
                </c:pt>
                <c:pt idx="3570">
                  <c:v>-1.4760000000000001E-3</c:v>
                </c:pt>
                <c:pt idx="3571">
                  <c:v>-1.402E-3</c:v>
                </c:pt>
                <c:pt idx="3572">
                  <c:v>-1.371E-3</c:v>
                </c:pt>
                <c:pt idx="3573">
                  <c:v>-1.307E-3</c:v>
                </c:pt>
                <c:pt idx="3574">
                  <c:v>-1.2440000000000001E-3</c:v>
                </c:pt>
                <c:pt idx="3575">
                  <c:v>-1.1490000000000001E-3</c:v>
                </c:pt>
                <c:pt idx="3576">
                  <c:v>-1.0859999999999999E-3</c:v>
                </c:pt>
                <c:pt idx="3577">
                  <c:v>-1.0120000000000001E-3</c:v>
                </c:pt>
                <c:pt idx="3578">
                  <c:v>-9.1699999999999995E-4</c:v>
                </c:pt>
                <c:pt idx="3579">
                  <c:v>-8.3299999999999997E-4</c:v>
                </c:pt>
                <c:pt idx="3580">
                  <c:v>-7.5900000000000002E-4</c:v>
                </c:pt>
                <c:pt idx="3581">
                  <c:v>-7.0699999999999995E-4</c:v>
                </c:pt>
                <c:pt idx="3582">
                  <c:v>-6.3299999999999999E-4</c:v>
                </c:pt>
                <c:pt idx="3583">
                  <c:v>-5.6999999999999998E-4</c:v>
                </c:pt>
                <c:pt idx="3584">
                  <c:v>-5.1699999999999999E-4</c:v>
                </c:pt>
                <c:pt idx="3585">
                  <c:v>-4.75E-4</c:v>
                </c:pt>
                <c:pt idx="3586">
                  <c:v>-4.2200000000000001E-4</c:v>
                </c:pt>
                <c:pt idx="3587">
                  <c:v>-3.3799999999999998E-4</c:v>
                </c:pt>
                <c:pt idx="3588">
                  <c:v>-3.1700000000000001E-4</c:v>
                </c:pt>
                <c:pt idx="3589">
                  <c:v>-2.6400000000000002E-4</c:v>
                </c:pt>
                <c:pt idx="3590">
                  <c:v>-2.32E-4</c:v>
                </c:pt>
                <c:pt idx="3591">
                  <c:v>-2.22E-4</c:v>
                </c:pt>
                <c:pt idx="3592">
                  <c:v>-2.0100000000000001E-4</c:v>
                </c:pt>
                <c:pt idx="3593">
                  <c:v>-1.6899999999999999E-4</c:v>
                </c:pt>
                <c:pt idx="3594">
                  <c:v>-1.5899999999999999E-4</c:v>
                </c:pt>
                <c:pt idx="3595">
                  <c:v>-1.3799999999999999E-4</c:v>
                </c:pt>
                <c:pt idx="3596">
                  <c:v>-1.3799999999999999E-4</c:v>
                </c:pt>
                <c:pt idx="3597">
                  <c:v>-1.4799999999999999E-4</c:v>
                </c:pt>
                <c:pt idx="3598">
                  <c:v>-1.3799999999999999E-4</c:v>
                </c:pt>
                <c:pt idx="3599">
                  <c:v>-1.27E-4</c:v>
                </c:pt>
                <c:pt idx="3600">
                  <c:v>-1.3799999999999999E-4</c:v>
                </c:pt>
                <c:pt idx="3601">
                  <c:v>-1.27E-4</c:v>
                </c:pt>
                <c:pt idx="3602">
                  <c:v>-1.3799999999999999E-4</c:v>
                </c:pt>
                <c:pt idx="3603">
                  <c:v>-1.4799999999999999E-4</c:v>
                </c:pt>
                <c:pt idx="3604">
                  <c:v>-1.6899999999999999E-4</c:v>
                </c:pt>
                <c:pt idx="3605">
                  <c:v>-1.6899999999999999E-4</c:v>
                </c:pt>
                <c:pt idx="3606">
                  <c:v>-1.8000000000000001E-4</c:v>
                </c:pt>
                <c:pt idx="3607">
                  <c:v>-2.1100000000000001E-4</c:v>
                </c:pt>
                <c:pt idx="3608">
                  <c:v>-2.1100000000000001E-4</c:v>
                </c:pt>
                <c:pt idx="3609">
                  <c:v>-2.22E-4</c:v>
                </c:pt>
                <c:pt idx="3610">
                  <c:v>-2.32E-4</c:v>
                </c:pt>
                <c:pt idx="3611">
                  <c:v>-2.5399999999999999E-4</c:v>
                </c:pt>
                <c:pt idx="3612">
                  <c:v>-2.5399999999999999E-4</c:v>
                </c:pt>
                <c:pt idx="3613">
                  <c:v>-2.7500000000000002E-4</c:v>
                </c:pt>
                <c:pt idx="3614">
                  <c:v>-2.6400000000000002E-4</c:v>
                </c:pt>
                <c:pt idx="3615">
                  <c:v>-2.7500000000000002E-4</c:v>
                </c:pt>
                <c:pt idx="3616">
                  <c:v>-2.8499999999999999E-4</c:v>
                </c:pt>
                <c:pt idx="3617">
                  <c:v>-2.7500000000000002E-4</c:v>
                </c:pt>
                <c:pt idx="3618">
                  <c:v>-2.7500000000000002E-4</c:v>
                </c:pt>
                <c:pt idx="3619">
                  <c:v>-2.7500000000000002E-4</c:v>
                </c:pt>
                <c:pt idx="3620">
                  <c:v>-2.8499999999999999E-4</c:v>
                </c:pt>
                <c:pt idx="3621">
                  <c:v>-2.5399999999999999E-4</c:v>
                </c:pt>
                <c:pt idx="3622">
                  <c:v>-2.7500000000000002E-4</c:v>
                </c:pt>
                <c:pt idx="3623">
                  <c:v>-2.32E-4</c:v>
                </c:pt>
                <c:pt idx="3624">
                  <c:v>-2.22E-4</c:v>
                </c:pt>
                <c:pt idx="3625">
                  <c:v>-1.9000000000000001E-4</c:v>
                </c:pt>
                <c:pt idx="3626">
                  <c:v>-1.6899999999999999E-4</c:v>
                </c:pt>
                <c:pt idx="3627">
                  <c:v>-1.4799999999999999E-4</c:v>
                </c:pt>
                <c:pt idx="3628">
                  <c:v>-1.06E-4</c:v>
                </c:pt>
                <c:pt idx="3629">
                  <c:v>-8.5000000000000006E-5</c:v>
                </c:pt>
                <c:pt idx="3630">
                  <c:v>-5.3000000000000001E-5</c:v>
                </c:pt>
                <c:pt idx="3631">
                  <c:v>-1.1E-5</c:v>
                </c:pt>
                <c:pt idx="3632">
                  <c:v>4.1999999999999998E-5</c:v>
                </c:pt>
                <c:pt idx="3633">
                  <c:v>6.3E-5</c:v>
                </c:pt>
                <c:pt idx="3634">
                  <c:v>1.15E-4</c:v>
                </c:pt>
                <c:pt idx="3635">
                  <c:v>1.47E-4</c:v>
                </c:pt>
                <c:pt idx="3636">
                  <c:v>1.7899999999999999E-4</c:v>
                </c:pt>
                <c:pt idx="3637">
                  <c:v>2.31E-4</c:v>
                </c:pt>
                <c:pt idx="3638">
                  <c:v>2.7300000000000002E-4</c:v>
                </c:pt>
                <c:pt idx="3639">
                  <c:v>2.8400000000000002E-4</c:v>
                </c:pt>
                <c:pt idx="3640">
                  <c:v>3.1599999999999998E-4</c:v>
                </c:pt>
                <c:pt idx="3641">
                  <c:v>3.4699999999999998E-4</c:v>
                </c:pt>
                <c:pt idx="3642">
                  <c:v>3.79E-4</c:v>
                </c:pt>
                <c:pt idx="3643">
                  <c:v>3.8900000000000002E-4</c:v>
                </c:pt>
                <c:pt idx="3644">
                  <c:v>4.0000000000000002E-4</c:v>
                </c:pt>
                <c:pt idx="3645">
                  <c:v>4.0999999999999999E-4</c:v>
                </c:pt>
                <c:pt idx="3646">
                  <c:v>3.79E-4</c:v>
                </c:pt>
                <c:pt idx="3647">
                  <c:v>3.79E-4</c:v>
                </c:pt>
                <c:pt idx="3648">
                  <c:v>3.3700000000000001E-4</c:v>
                </c:pt>
                <c:pt idx="3649">
                  <c:v>3.0499999999999999E-4</c:v>
                </c:pt>
                <c:pt idx="3650">
                  <c:v>2.63E-4</c:v>
                </c:pt>
                <c:pt idx="3651">
                  <c:v>2.2100000000000001E-4</c:v>
                </c:pt>
                <c:pt idx="3652">
                  <c:v>1.6799999999999999E-4</c:v>
                </c:pt>
                <c:pt idx="3653">
                  <c:v>9.3999999999999994E-5</c:v>
                </c:pt>
                <c:pt idx="3654">
                  <c:v>2.0000000000000002E-5</c:v>
                </c:pt>
                <c:pt idx="3655">
                  <c:v>-7.3999999999999996E-5</c:v>
                </c:pt>
                <c:pt idx="3656">
                  <c:v>-1.6899999999999999E-4</c:v>
                </c:pt>
                <c:pt idx="3657">
                  <c:v>-2.5399999999999999E-4</c:v>
                </c:pt>
                <c:pt idx="3658">
                  <c:v>-3.2699999999999998E-4</c:v>
                </c:pt>
                <c:pt idx="3659">
                  <c:v>-4.3300000000000001E-4</c:v>
                </c:pt>
                <c:pt idx="3660">
                  <c:v>-5.2800000000000004E-4</c:v>
                </c:pt>
                <c:pt idx="3661">
                  <c:v>-6.2200000000000005E-4</c:v>
                </c:pt>
                <c:pt idx="3662">
                  <c:v>-7.0699999999999995E-4</c:v>
                </c:pt>
                <c:pt idx="3663">
                  <c:v>-8.0199999999999998E-4</c:v>
                </c:pt>
                <c:pt idx="3664">
                  <c:v>-8.7500000000000002E-4</c:v>
                </c:pt>
                <c:pt idx="3665">
                  <c:v>-9.6000000000000002E-4</c:v>
                </c:pt>
                <c:pt idx="3666">
                  <c:v>-1.023E-3</c:v>
                </c:pt>
                <c:pt idx="3667">
                  <c:v>-1.0859999999999999E-3</c:v>
                </c:pt>
                <c:pt idx="3668">
                  <c:v>-1.1490000000000001E-3</c:v>
                </c:pt>
                <c:pt idx="3669">
                  <c:v>-1.17E-3</c:v>
                </c:pt>
                <c:pt idx="3670">
                  <c:v>-1.2019999999999999E-3</c:v>
                </c:pt>
                <c:pt idx="3671">
                  <c:v>-1.2229999999999999E-3</c:v>
                </c:pt>
                <c:pt idx="3672">
                  <c:v>-1.2130000000000001E-3</c:v>
                </c:pt>
                <c:pt idx="3673">
                  <c:v>-1.191E-3</c:v>
                </c:pt>
                <c:pt idx="3674">
                  <c:v>-1.17E-3</c:v>
                </c:pt>
                <c:pt idx="3675">
                  <c:v>-1.1490000000000001E-3</c:v>
                </c:pt>
                <c:pt idx="3676">
                  <c:v>-1.0859999999999999E-3</c:v>
                </c:pt>
                <c:pt idx="3677">
                  <c:v>-1.023E-3</c:v>
                </c:pt>
                <c:pt idx="3678">
                  <c:v>-9.4899999999999997E-4</c:v>
                </c:pt>
                <c:pt idx="3679">
                  <c:v>-8.7500000000000002E-4</c:v>
                </c:pt>
                <c:pt idx="3680">
                  <c:v>-7.9100000000000004E-4</c:v>
                </c:pt>
                <c:pt idx="3681">
                  <c:v>-7.0699999999999995E-4</c:v>
                </c:pt>
                <c:pt idx="3682">
                  <c:v>-6.1200000000000002E-4</c:v>
                </c:pt>
                <c:pt idx="3683">
                  <c:v>-5.1699999999999999E-4</c:v>
                </c:pt>
                <c:pt idx="3684">
                  <c:v>-4.1199999999999999E-4</c:v>
                </c:pt>
                <c:pt idx="3685">
                  <c:v>-3.0600000000000001E-4</c:v>
                </c:pt>
                <c:pt idx="3686">
                  <c:v>-2.22E-4</c:v>
                </c:pt>
                <c:pt idx="3687">
                  <c:v>-1.3799999999999999E-4</c:v>
                </c:pt>
                <c:pt idx="3688">
                  <c:v>-6.3999999999999997E-5</c:v>
                </c:pt>
                <c:pt idx="3689">
                  <c:v>1.0000000000000001E-5</c:v>
                </c:pt>
                <c:pt idx="3690">
                  <c:v>6.3E-5</c:v>
                </c:pt>
                <c:pt idx="3691">
                  <c:v>1.26E-4</c:v>
                </c:pt>
                <c:pt idx="3692">
                  <c:v>1.6799999999999999E-4</c:v>
                </c:pt>
                <c:pt idx="3693">
                  <c:v>2.1000000000000001E-4</c:v>
                </c:pt>
                <c:pt idx="3694">
                  <c:v>2.0000000000000001E-4</c:v>
                </c:pt>
                <c:pt idx="3695">
                  <c:v>2.0000000000000001E-4</c:v>
                </c:pt>
                <c:pt idx="3696">
                  <c:v>2.31E-4</c:v>
                </c:pt>
                <c:pt idx="3697">
                  <c:v>2.0000000000000001E-4</c:v>
                </c:pt>
                <c:pt idx="3698">
                  <c:v>1.6799999999999999E-4</c:v>
                </c:pt>
                <c:pt idx="3699">
                  <c:v>1.26E-4</c:v>
                </c:pt>
                <c:pt idx="3700">
                  <c:v>8.3999999999999995E-5</c:v>
                </c:pt>
                <c:pt idx="3701">
                  <c:v>4.1999999999999998E-5</c:v>
                </c:pt>
                <c:pt idx="3702">
                  <c:v>-3.1999999999999999E-5</c:v>
                </c:pt>
                <c:pt idx="3703">
                  <c:v>-9.5000000000000005E-5</c:v>
                </c:pt>
                <c:pt idx="3704">
                  <c:v>-1.6899999999999999E-4</c:v>
                </c:pt>
                <c:pt idx="3705">
                  <c:v>-2.43E-4</c:v>
                </c:pt>
                <c:pt idx="3706">
                  <c:v>-2.9599999999999998E-4</c:v>
                </c:pt>
                <c:pt idx="3707">
                  <c:v>-3.8000000000000002E-4</c:v>
                </c:pt>
                <c:pt idx="3708">
                  <c:v>-4.5399999999999998E-4</c:v>
                </c:pt>
                <c:pt idx="3709">
                  <c:v>-5.2800000000000004E-4</c:v>
                </c:pt>
                <c:pt idx="3710">
                  <c:v>-5.8E-4</c:v>
                </c:pt>
                <c:pt idx="3711">
                  <c:v>-6.5399999999999996E-4</c:v>
                </c:pt>
                <c:pt idx="3712">
                  <c:v>-6.8599999999999998E-4</c:v>
                </c:pt>
                <c:pt idx="3713">
                  <c:v>-7.3800000000000005E-4</c:v>
                </c:pt>
                <c:pt idx="3714">
                  <c:v>-7.6999999999999996E-4</c:v>
                </c:pt>
                <c:pt idx="3715">
                  <c:v>-7.7999999999999999E-4</c:v>
                </c:pt>
                <c:pt idx="3716">
                  <c:v>-8.2299999999999995E-4</c:v>
                </c:pt>
                <c:pt idx="3717">
                  <c:v>-8.3299999999999997E-4</c:v>
                </c:pt>
                <c:pt idx="3718">
                  <c:v>-8.4400000000000002E-4</c:v>
                </c:pt>
                <c:pt idx="3719">
                  <c:v>-8.2299999999999995E-4</c:v>
                </c:pt>
                <c:pt idx="3720">
                  <c:v>-8.2299999999999995E-4</c:v>
                </c:pt>
                <c:pt idx="3721">
                  <c:v>-8.0199999999999998E-4</c:v>
                </c:pt>
                <c:pt idx="3722">
                  <c:v>-7.7999999999999999E-4</c:v>
                </c:pt>
                <c:pt idx="3723">
                  <c:v>-7.5900000000000002E-4</c:v>
                </c:pt>
                <c:pt idx="3724">
                  <c:v>-7.2800000000000002E-4</c:v>
                </c:pt>
                <c:pt idx="3725">
                  <c:v>-6.7500000000000004E-4</c:v>
                </c:pt>
                <c:pt idx="3726">
                  <c:v>-6.3299999999999999E-4</c:v>
                </c:pt>
                <c:pt idx="3727">
                  <c:v>-5.9100000000000005E-4</c:v>
                </c:pt>
                <c:pt idx="3728">
                  <c:v>-5.3799999999999996E-4</c:v>
                </c:pt>
                <c:pt idx="3729">
                  <c:v>-5.0600000000000005E-4</c:v>
                </c:pt>
                <c:pt idx="3730">
                  <c:v>-4.4299999999999998E-4</c:v>
                </c:pt>
                <c:pt idx="3731">
                  <c:v>-4.0099999999999999E-4</c:v>
                </c:pt>
                <c:pt idx="3732">
                  <c:v>-3.6900000000000002E-4</c:v>
                </c:pt>
                <c:pt idx="3733">
                  <c:v>-2.9599999999999998E-4</c:v>
                </c:pt>
                <c:pt idx="3734">
                  <c:v>-2.5399999999999999E-4</c:v>
                </c:pt>
                <c:pt idx="3735">
                  <c:v>-2.1100000000000001E-4</c:v>
                </c:pt>
                <c:pt idx="3736">
                  <c:v>-1.5899999999999999E-4</c:v>
                </c:pt>
                <c:pt idx="3737">
                  <c:v>-1.27E-4</c:v>
                </c:pt>
                <c:pt idx="3738">
                  <c:v>-9.5000000000000005E-5</c:v>
                </c:pt>
                <c:pt idx="3739">
                  <c:v>-4.3000000000000002E-5</c:v>
                </c:pt>
                <c:pt idx="3740">
                  <c:v>2.0000000000000002E-5</c:v>
                </c:pt>
                <c:pt idx="3741">
                  <c:v>5.1999999999999997E-5</c:v>
                </c:pt>
                <c:pt idx="3742">
                  <c:v>9.3999999999999994E-5</c:v>
                </c:pt>
                <c:pt idx="3743">
                  <c:v>1.26E-4</c:v>
                </c:pt>
                <c:pt idx="3744">
                  <c:v>1.7899999999999999E-4</c:v>
                </c:pt>
                <c:pt idx="3745">
                  <c:v>2.42E-4</c:v>
                </c:pt>
                <c:pt idx="3746">
                  <c:v>2.63E-4</c:v>
                </c:pt>
                <c:pt idx="3747">
                  <c:v>3.1599999999999998E-4</c:v>
                </c:pt>
                <c:pt idx="3748">
                  <c:v>3.3700000000000001E-4</c:v>
                </c:pt>
                <c:pt idx="3749">
                  <c:v>3.8900000000000002E-4</c:v>
                </c:pt>
                <c:pt idx="3750">
                  <c:v>4.2099999999999999E-4</c:v>
                </c:pt>
                <c:pt idx="3751">
                  <c:v>4.5300000000000001E-4</c:v>
                </c:pt>
                <c:pt idx="3752">
                  <c:v>4.84E-4</c:v>
                </c:pt>
                <c:pt idx="3753">
                  <c:v>5.3700000000000004E-4</c:v>
                </c:pt>
                <c:pt idx="3754">
                  <c:v>5.9000000000000003E-4</c:v>
                </c:pt>
                <c:pt idx="3755">
                  <c:v>6.11E-4</c:v>
                </c:pt>
                <c:pt idx="3756">
                  <c:v>6.2100000000000002E-4</c:v>
                </c:pt>
                <c:pt idx="3757">
                  <c:v>6.3199999999999997E-4</c:v>
                </c:pt>
                <c:pt idx="3758">
                  <c:v>6.4199999999999999E-4</c:v>
                </c:pt>
                <c:pt idx="3759">
                  <c:v>6.5300000000000004E-4</c:v>
                </c:pt>
                <c:pt idx="3760">
                  <c:v>6.5300000000000004E-4</c:v>
                </c:pt>
                <c:pt idx="3761">
                  <c:v>6.5300000000000004E-4</c:v>
                </c:pt>
                <c:pt idx="3762">
                  <c:v>6.3199999999999997E-4</c:v>
                </c:pt>
                <c:pt idx="3763">
                  <c:v>6.2100000000000002E-4</c:v>
                </c:pt>
                <c:pt idx="3764">
                  <c:v>5.6800000000000004E-4</c:v>
                </c:pt>
                <c:pt idx="3765">
                  <c:v>5.3700000000000004E-4</c:v>
                </c:pt>
                <c:pt idx="3766">
                  <c:v>4.95E-4</c:v>
                </c:pt>
                <c:pt idx="3767">
                  <c:v>4.3100000000000001E-4</c:v>
                </c:pt>
                <c:pt idx="3768">
                  <c:v>3.3700000000000001E-4</c:v>
                </c:pt>
                <c:pt idx="3769">
                  <c:v>3.0499999999999999E-4</c:v>
                </c:pt>
                <c:pt idx="3770">
                  <c:v>2.0000000000000001E-4</c:v>
                </c:pt>
                <c:pt idx="3771">
                  <c:v>1.26E-4</c:v>
                </c:pt>
                <c:pt idx="3772">
                  <c:v>2.0000000000000002E-5</c:v>
                </c:pt>
                <c:pt idx="3773">
                  <c:v>-6.3999999999999997E-5</c:v>
                </c:pt>
                <c:pt idx="3774">
                  <c:v>-1.6899999999999999E-4</c:v>
                </c:pt>
                <c:pt idx="3775">
                  <c:v>-2.6400000000000002E-4</c:v>
                </c:pt>
                <c:pt idx="3776">
                  <c:v>-3.48E-4</c:v>
                </c:pt>
                <c:pt idx="3777">
                  <c:v>-4.5399999999999998E-4</c:v>
                </c:pt>
                <c:pt idx="3778">
                  <c:v>-5.5900000000000004E-4</c:v>
                </c:pt>
                <c:pt idx="3779">
                  <c:v>-6.4300000000000002E-4</c:v>
                </c:pt>
                <c:pt idx="3780">
                  <c:v>-7.1699999999999997E-4</c:v>
                </c:pt>
                <c:pt idx="3781">
                  <c:v>-8.12E-4</c:v>
                </c:pt>
                <c:pt idx="3782">
                  <c:v>-8.8599999999999996E-4</c:v>
                </c:pt>
                <c:pt idx="3783">
                  <c:v>-9.4899999999999997E-4</c:v>
                </c:pt>
                <c:pt idx="3784">
                  <c:v>-1.0120000000000001E-3</c:v>
                </c:pt>
                <c:pt idx="3785">
                  <c:v>-1.065E-3</c:v>
                </c:pt>
                <c:pt idx="3786">
                  <c:v>-1.1280000000000001E-3</c:v>
                </c:pt>
                <c:pt idx="3787">
                  <c:v>-1.16E-3</c:v>
                </c:pt>
                <c:pt idx="3788">
                  <c:v>-1.181E-3</c:v>
                </c:pt>
                <c:pt idx="3789">
                  <c:v>-1.2019999999999999E-3</c:v>
                </c:pt>
                <c:pt idx="3790">
                  <c:v>-1.2130000000000001E-3</c:v>
                </c:pt>
                <c:pt idx="3791">
                  <c:v>-1.2229999999999999E-3</c:v>
                </c:pt>
                <c:pt idx="3792">
                  <c:v>-1.2130000000000001E-3</c:v>
                </c:pt>
                <c:pt idx="3793">
                  <c:v>-1.191E-3</c:v>
                </c:pt>
                <c:pt idx="3794">
                  <c:v>-1.191E-3</c:v>
                </c:pt>
                <c:pt idx="3795">
                  <c:v>-1.17E-3</c:v>
                </c:pt>
                <c:pt idx="3796">
                  <c:v>-1.1280000000000001E-3</c:v>
                </c:pt>
                <c:pt idx="3797">
                  <c:v>-1.1069999999999999E-3</c:v>
                </c:pt>
                <c:pt idx="3798">
                  <c:v>-1.065E-3</c:v>
                </c:pt>
                <c:pt idx="3799">
                  <c:v>-1.023E-3</c:v>
                </c:pt>
                <c:pt idx="3800">
                  <c:v>-9.9099999999999991E-4</c:v>
                </c:pt>
                <c:pt idx="3801">
                  <c:v>-9.6000000000000002E-4</c:v>
                </c:pt>
                <c:pt idx="3802">
                  <c:v>-9.0700000000000004E-4</c:v>
                </c:pt>
                <c:pt idx="3803">
                  <c:v>-8.7500000000000002E-4</c:v>
                </c:pt>
                <c:pt idx="3804">
                  <c:v>-8.3299999999999997E-4</c:v>
                </c:pt>
                <c:pt idx="3805">
                  <c:v>-8.0199999999999998E-4</c:v>
                </c:pt>
                <c:pt idx="3806">
                  <c:v>-7.7999999999999999E-4</c:v>
                </c:pt>
                <c:pt idx="3807">
                  <c:v>-7.3800000000000005E-4</c:v>
                </c:pt>
                <c:pt idx="3808">
                  <c:v>-7.1699999999999997E-4</c:v>
                </c:pt>
                <c:pt idx="3809">
                  <c:v>-6.96E-4</c:v>
                </c:pt>
                <c:pt idx="3810">
                  <c:v>-6.7500000000000004E-4</c:v>
                </c:pt>
                <c:pt idx="3811">
                  <c:v>-6.6500000000000001E-4</c:v>
                </c:pt>
                <c:pt idx="3812">
                  <c:v>-6.2200000000000005E-4</c:v>
                </c:pt>
                <c:pt idx="3813">
                  <c:v>-6.0099999999999997E-4</c:v>
                </c:pt>
                <c:pt idx="3814">
                  <c:v>-5.9100000000000005E-4</c:v>
                </c:pt>
                <c:pt idx="3815">
                  <c:v>-5.6999999999999998E-4</c:v>
                </c:pt>
                <c:pt idx="3816">
                  <c:v>-5.5900000000000004E-4</c:v>
                </c:pt>
                <c:pt idx="3817">
                  <c:v>-5.4900000000000001E-4</c:v>
                </c:pt>
                <c:pt idx="3818">
                  <c:v>-5.1699999999999999E-4</c:v>
                </c:pt>
                <c:pt idx="3819">
                  <c:v>-4.9600000000000002E-4</c:v>
                </c:pt>
                <c:pt idx="3820">
                  <c:v>-4.8500000000000003E-4</c:v>
                </c:pt>
                <c:pt idx="3821">
                  <c:v>-4.5399999999999998E-4</c:v>
                </c:pt>
                <c:pt idx="3822">
                  <c:v>-4.3300000000000001E-4</c:v>
                </c:pt>
                <c:pt idx="3823">
                  <c:v>-4.1199999999999999E-4</c:v>
                </c:pt>
                <c:pt idx="3824">
                  <c:v>-3.8000000000000002E-4</c:v>
                </c:pt>
                <c:pt idx="3825">
                  <c:v>-3.59E-4</c:v>
                </c:pt>
                <c:pt idx="3826">
                  <c:v>-3.2699999999999998E-4</c:v>
                </c:pt>
                <c:pt idx="3827">
                  <c:v>-3.2699999999999998E-4</c:v>
                </c:pt>
                <c:pt idx="3828">
                  <c:v>-2.9599999999999998E-4</c:v>
                </c:pt>
                <c:pt idx="3829">
                  <c:v>-2.6400000000000002E-4</c:v>
                </c:pt>
                <c:pt idx="3830">
                  <c:v>-2.43E-4</c:v>
                </c:pt>
                <c:pt idx="3831">
                  <c:v>-2.32E-4</c:v>
                </c:pt>
                <c:pt idx="3832">
                  <c:v>-2.0100000000000001E-4</c:v>
                </c:pt>
                <c:pt idx="3833">
                  <c:v>-1.9000000000000001E-4</c:v>
                </c:pt>
                <c:pt idx="3834">
                  <c:v>-1.9000000000000001E-4</c:v>
                </c:pt>
                <c:pt idx="3835">
                  <c:v>-1.9000000000000001E-4</c:v>
                </c:pt>
                <c:pt idx="3836">
                  <c:v>-1.9000000000000001E-4</c:v>
                </c:pt>
                <c:pt idx="3837">
                  <c:v>-1.9000000000000001E-4</c:v>
                </c:pt>
                <c:pt idx="3838">
                  <c:v>-2.1100000000000001E-4</c:v>
                </c:pt>
                <c:pt idx="3839">
                  <c:v>-2.22E-4</c:v>
                </c:pt>
                <c:pt idx="3840">
                  <c:v>-2.5399999999999999E-4</c:v>
                </c:pt>
                <c:pt idx="3841">
                  <c:v>-2.8499999999999999E-4</c:v>
                </c:pt>
                <c:pt idx="3842">
                  <c:v>-3.0600000000000001E-4</c:v>
                </c:pt>
                <c:pt idx="3843">
                  <c:v>-3.3799999999999998E-4</c:v>
                </c:pt>
                <c:pt idx="3844">
                  <c:v>-3.8000000000000002E-4</c:v>
                </c:pt>
                <c:pt idx="3845">
                  <c:v>-3.9100000000000002E-4</c:v>
                </c:pt>
                <c:pt idx="3846">
                  <c:v>-4.64E-4</c:v>
                </c:pt>
                <c:pt idx="3847">
                  <c:v>-4.9600000000000002E-4</c:v>
                </c:pt>
                <c:pt idx="3848">
                  <c:v>-5.4900000000000001E-4</c:v>
                </c:pt>
                <c:pt idx="3849">
                  <c:v>-5.5900000000000004E-4</c:v>
                </c:pt>
                <c:pt idx="3850">
                  <c:v>-6.1200000000000002E-4</c:v>
                </c:pt>
                <c:pt idx="3851">
                  <c:v>-6.3299999999999999E-4</c:v>
                </c:pt>
                <c:pt idx="3852">
                  <c:v>-6.7500000000000004E-4</c:v>
                </c:pt>
                <c:pt idx="3853">
                  <c:v>-6.8599999999999998E-4</c:v>
                </c:pt>
                <c:pt idx="3854">
                  <c:v>-6.96E-4</c:v>
                </c:pt>
                <c:pt idx="3855">
                  <c:v>-7.0699999999999995E-4</c:v>
                </c:pt>
                <c:pt idx="3856">
                  <c:v>-6.8599999999999998E-4</c:v>
                </c:pt>
                <c:pt idx="3857">
                  <c:v>-6.7500000000000004E-4</c:v>
                </c:pt>
                <c:pt idx="3858">
                  <c:v>-6.4300000000000002E-4</c:v>
                </c:pt>
                <c:pt idx="3859">
                  <c:v>-6.1200000000000002E-4</c:v>
                </c:pt>
                <c:pt idx="3860">
                  <c:v>-5.6999999999999998E-4</c:v>
                </c:pt>
                <c:pt idx="3861">
                  <c:v>-5.3799999999999996E-4</c:v>
                </c:pt>
                <c:pt idx="3862">
                  <c:v>-4.5399999999999998E-4</c:v>
                </c:pt>
                <c:pt idx="3863">
                  <c:v>-3.9100000000000002E-4</c:v>
                </c:pt>
                <c:pt idx="3864">
                  <c:v>-2.9599999999999998E-4</c:v>
                </c:pt>
                <c:pt idx="3865">
                  <c:v>-2.1100000000000001E-4</c:v>
                </c:pt>
                <c:pt idx="3866">
                  <c:v>-1.17E-4</c:v>
                </c:pt>
                <c:pt idx="3867">
                  <c:v>-1.1E-5</c:v>
                </c:pt>
                <c:pt idx="3868">
                  <c:v>9.3999999999999994E-5</c:v>
                </c:pt>
                <c:pt idx="3869">
                  <c:v>2.1000000000000001E-4</c:v>
                </c:pt>
                <c:pt idx="3870">
                  <c:v>3.2600000000000001E-4</c:v>
                </c:pt>
                <c:pt idx="3871">
                  <c:v>4.4200000000000001E-4</c:v>
                </c:pt>
                <c:pt idx="3872">
                  <c:v>5.3700000000000004E-4</c:v>
                </c:pt>
                <c:pt idx="3873">
                  <c:v>6.11E-4</c:v>
                </c:pt>
                <c:pt idx="3874">
                  <c:v>7.1599999999999995E-4</c:v>
                </c:pt>
                <c:pt idx="3875">
                  <c:v>8.0000000000000004E-4</c:v>
                </c:pt>
                <c:pt idx="3876">
                  <c:v>8.8500000000000004E-4</c:v>
                </c:pt>
                <c:pt idx="3877">
                  <c:v>9.3700000000000001E-4</c:v>
                </c:pt>
                <c:pt idx="3878">
                  <c:v>9.8999999999999999E-4</c:v>
                </c:pt>
                <c:pt idx="3879">
                  <c:v>1.0430000000000001E-3</c:v>
                </c:pt>
                <c:pt idx="3880">
                  <c:v>1.0319999999999999E-3</c:v>
                </c:pt>
                <c:pt idx="3881">
                  <c:v>1.0430000000000001E-3</c:v>
                </c:pt>
                <c:pt idx="3882">
                  <c:v>1.0430000000000001E-3</c:v>
                </c:pt>
                <c:pt idx="3883">
                  <c:v>1.0219999999999999E-3</c:v>
                </c:pt>
                <c:pt idx="3884">
                  <c:v>9.7900000000000005E-4</c:v>
                </c:pt>
                <c:pt idx="3885">
                  <c:v>9.1600000000000004E-4</c:v>
                </c:pt>
                <c:pt idx="3886">
                  <c:v>8.5300000000000003E-4</c:v>
                </c:pt>
                <c:pt idx="3887">
                  <c:v>7.6900000000000004E-4</c:v>
                </c:pt>
                <c:pt idx="3888">
                  <c:v>6.7400000000000001E-4</c:v>
                </c:pt>
                <c:pt idx="3889">
                  <c:v>5.7899999999999998E-4</c:v>
                </c:pt>
                <c:pt idx="3890">
                  <c:v>4.6299999999999998E-4</c:v>
                </c:pt>
                <c:pt idx="3891">
                  <c:v>3.3700000000000001E-4</c:v>
                </c:pt>
                <c:pt idx="3892">
                  <c:v>2.0000000000000001E-4</c:v>
                </c:pt>
                <c:pt idx="3893">
                  <c:v>9.3999999999999994E-5</c:v>
                </c:pt>
                <c:pt idx="3894">
                  <c:v>-3.1999999999999999E-5</c:v>
                </c:pt>
                <c:pt idx="3895">
                  <c:v>-1.4799999999999999E-4</c:v>
                </c:pt>
                <c:pt idx="3896">
                  <c:v>-2.6400000000000002E-4</c:v>
                </c:pt>
                <c:pt idx="3897">
                  <c:v>-3.9100000000000002E-4</c:v>
                </c:pt>
                <c:pt idx="3898">
                  <c:v>-4.64E-4</c:v>
                </c:pt>
                <c:pt idx="3899">
                  <c:v>-5.8E-4</c:v>
                </c:pt>
                <c:pt idx="3900">
                  <c:v>-6.7500000000000004E-4</c:v>
                </c:pt>
                <c:pt idx="3901">
                  <c:v>-7.2800000000000002E-4</c:v>
                </c:pt>
                <c:pt idx="3902">
                  <c:v>-7.9100000000000004E-4</c:v>
                </c:pt>
                <c:pt idx="3903">
                  <c:v>-8.3299999999999997E-4</c:v>
                </c:pt>
                <c:pt idx="3904">
                  <c:v>-8.2299999999999995E-4</c:v>
                </c:pt>
                <c:pt idx="3905">
                  <c:v>-8.5400000000000005E-4</c:v>
                </c:pt>
                <c:pt idx="3906">
                  <c:v>-8.4400000000000002E-4</c:v>
                </c:pt>
                <c:pt idx="3907">
                  <c:v>-8.2299999999999995E-4</c:v>
                </c:pt>
                <c:pt idx="3908">
                  <c:v>-7.7999999999999999E-4</c:v>
                </c:pt>
                <c:pt idx="3909">
                  <c:v>-7.1699999999999997E-4</c:v>
                </c:pt>
                <c:pt idx="3910">
                  <c:v>-6.4300000000000002E-4</c:v>
                </c:pt>
                <c:pt idx="3911">
                  <c:v>-5.6999999999999998E-4</c:v>
                </c:pt>
                <c:pt idx="3912">
                  <c:v>-4.75E-4</c:v>
                </c:pt>
                <c:pt idx="3913">
                  <c:v>-3.6900000000000002E-4</c:v>
                </c:pt>
                <c:pt idx="3914">
                  <c:v>-2.7500000000000002E-4</c:v>
                </c:pt>
                <c:pt idx="3915">
                  <c:v>-1.5899999999999999E-4</c:v>
                </c:pt>
                <c:pt idx="3916">
                  <c:v>-5.3000000000000001E-5</c:v>
                </c:pt>
                <c:pt idx="3917">
                  <c:v>6.3E-5</c:v>
                </c:pt>
                <c:pt idx="3918">
                  <c:v>2.0000000000000001E-4</c:v>
                </c:pt>
                <c:pt idx="3919">
                  <c:v>3.0499999999999999E-4</c:v>
                </c:pt>
                <c:pt idx="3920">
                  <c:v>4.2099999999999999E-4</c:v>
                </c:pt>
                <c:pt idx="3921">
                  <c:v>5.0500000000000002E-4</c:v>
                </c:pt>
                <c:pt idx="3922">
                  <c:v>5.9999999999999995E-4</c:v>
                </c:pt>
                <c:pt idx="3923">
                  <c:v>6.7400000000000001E-4</c:v>
                </c:pt>
                <c:pt idx="3924">
                  <c:v>7.27E-4</c:v>
                </c:pt>
                <c:pt idx="3925">
                  <c:v>7.7899999999999996E-4</c:v>
                </c:pt>
                <c:pt idx="3926">
                  <c:v>8.2100000000000001E-4</c:v>
                </c:pt>
                <c:pt idx="3927">
                  <c:v>8.5300000000000003E-4</c:v>
                </c:pt>
                <c:pt idx="3928">
                  <c:v>8.6399999999999997E-4</c:v>
                </c:pt>
                <c:pt idx="3929">
                  <c:v>8.6399999999999997E-4</c:v>
                </c:pt>
                <c:pt idx="3930">
                  <c:v>8.4199999999999998E-4</c:v>
                </c:pt>
                <c:pt idx="3931">
                  <c:v>8.0000000000000004E-4</c:v>
                </c:pt>
                <c:pt idx="3932">
                  <c:v>7.4799999999999997E-4</c:v>
                </c:pt>
                <c:pt idx="3933">
                  <c:v>6.8400000000000004E-4</c:v>
                </c:pt>
                <c:pt idx="3934">
                  <c:v>6.3199999999999997E-4</c:v>
                </c:pt>
                <c:pt idx="3935">
                  <c:v>5.5800000000000001E-4</c:v>
                </c:pt>
                <c:pt idx="3936">
                  <c:v>4.6299999999999998E-4</c:v>
                </c:pt>
                <c:pt idx="3937">
                  <c:v>4.0000000000000002E-4</c:v>
                </c:pt>
                <c:pt idx="3938">
                  <c:v>3.0499999999999999E-4</c:v>
                </c:pt>
                <c:pt idx="3939">
                  <c:v>2.31E-4</c:v>
                </c:pt>
                <c:pt idx="3940">
                  <c:v>1.36E-4</c:v>
                </c:pt>
                <c:pt idx="3941">
                  <c:v>6.3E-5</c:v>
                </c:pt>
                <c:pt idx="3942">
                  <c:v>-2.1999999999999999E-5</c:v>
                </c:pt>
                <c:pt idx="3943">
                  <c:v>-1.06E-4</c:v>
                </c:pt>
                <c:pt idx="3944">
                  <c:v>-1.6899999999999999E-4</c:v>
                </c:pt>
                <c:pt idx="3945">
                  <c:v>-2.32E-4</c:v>
                </c:pt>
                <c:pt idx="3946">
                  <c:v>-2.7500000000000002E-4</c:v>
                </c:pt>
                <c:pt idx="3947">
                  <c:v>-2.9599999999999998E-4</c:v>
                </c:pt>
                <c:pt idx="3948">
                  <c:v>-3.3799999999999998E-4</c:v>
                </c:pt>
                <c:pt idx="3949">
                  <c:v>-3.8000000000000002E-4</c:v>
                </c:pt>
                <c:pt idx="3950">
                  <c:v>-3.8000000000000002E-4</c:v>
                </c:pt>
                <c:pt idx="3951">
                  <c:v>-4.0099999999999999E-4</c:v>
                </c:pt>
                <c:pt idx="3952">
                  <c:v>-3.9100000000000002E-4</c:v>
                </c:pt>
                <c:pt idx="3953">
                  <c:v>-3.8000000000000002E-4</c:v>
                </c:pt>
                <c:pt idx="3954">
                  <c:v>-3.6900000000000002E-4</c:v>
                </c:pt>
                <c:pt idx="3955">
                  <c:v>-3.3799999999999998E-4</c:v>
                </c:pt>
                <c:pt idx="3956">
                  <c:v>-3.3799999999999998E-4</c:v>
                </c:pt>
                <c:pt idx="3957">
                  <c:v>-2.9599999999999998E-4</c:v>
                </c:pt>
                <c:pt idx="3958">
                  <c:v>-2.6400000000000002E-4</c:v>
                </c:pt>
                <c:pt idx="3959">
                  <c:v>-2.5399999999999999E-4</c:v>
                </c:pt>
                <c:pt idx="3960">
                  <c:v>-2.5399999999999999E-4</c:v>
                </c:pt>
                <c:pt idx="3961">
                  <c:v>-2.43E-4</c:v>
                </c:pt>
                <c:pt idx="3962">
                  <c:v>-2.32E-4</c:v>
                </c:pt>
                <c:pt idx="3963">
                  <c:v>-2.32E-4</c:v>
                </c:pt>
                <c:pt idx="3964">
                  <c:v>-2.43E-4</c:v>
                </c:pt>
                <c:pt idx="3965">
                  <c:v>-2.5399999999999999E-4</c:v>
                </c:pt>
                <c:pt idx="3966">
                  <c:v>-2.8499999999999999E-4</c:v>
                </c:pt>
                <c:pt idx="3967">
                  <c:v>-2.9599999999999998E-4</c:v>
                </c:pt>
                <c:pt idx="3968">
                  <c:v>-3.6900000000000002E-4</c:v>
                </c:pt>
                <c:pt idx="3969">
                  <c:v>-4.1199999999999999E-4</c:v>
                </c:pt>
                <c:pt idx="3970">
                  <c:v>-4.64E-4</c:v>
                </c:pt>
                <c:pt idx="3971">
                  <c:v>-5.2800000000000004E-4</c:v>
                </c:pt>
                <c:pt idx="3972">
                  <c:v>-5.9100000000000005E-4</c:v>
                </c:pt>
                <c:pt idx="3973">
                  <c:v>-6.4300000000000002E-4</c:v>
                </c:pt>
                <c:pt idx="3974">
                  <c:v>-7.2800000000000002E-4</c:v>
                </c:pt>
                <c:pt idx="3975">
                  <c:v>-8.12E-4</c:v>
                </c:pt>
                <c:pt idx="3976">
                  <c:v>-8.7500000000000002E-4</c:v>
                </c:pt>
                <c:pt idx="3977">
                  <c:v>-9.3899999999999995E-4</c:v>
                </c:pt>
                <c:pt idx="3978">
                  <c:v>-1.0020000000000001E-3</c:v>
                </c:pt>
                <c:pt idx="3979">
                  <c:v>-1.054E-3</c:v>
                </c:pt>
                <c:pt idx="3980">
                  <c:v>-1.0759999999999999E-3</c:v>
                </c:pt>
                <c:pt idx="3981">
                  <c:v>-1.1180000000000001E-3</c:v>
                </c:pt>
                <c:pt idx="3982">
                  <c:v>-1.139E-3</c:v>
                </c:pt>
                <c:pt idx="3983">
                  <c:v>-1.17E-3</c:v>
                </c:pt>
                <c:pt idx="3984">
                  <c:v>-1.1490000000000001E-3</c:v>
                </c:pt>
                <c:pt idx="3985">
                  <c:v>-1.139E-3</c:v>
                </c:pt>
                <c:pt idx="3986">
                  <c:v>-1.1180000000000001E-3</c:v>
                </c:pt>
                <c:pt idx="3987">
                  <c:v>-1.0759999999999999E-3</c:v>
                </c:pt>
                <c:pt idx="3988">
                  <c:v>-1.023E-3</c:v>
                </c:pt>
                <c:pt idx="3989">
                  <c:v>-9.3899999999999995E-4</c:v>
                </c:pt>
                <c:pt idx="3990">
                  <c:v>-8.7500000000000002E-4</c:v>
                </c:pt>
                <c:pt idx="3991">
                  <c:v>-7.9100000000000004E-4</c:v>
                </c:pt>
                <c:pt idx="3992">
                  <c:v>-7.1699999999999997E-4</c:v>
                </c:pt>
                <c:pt idx="3993">
                  <c:v>-5.9100000000000005E-4</c:v>
                </c:pt>
                <c:pt idx="3994">
                  <c:v>-4.9600000000000002E-4</c:v>
                </c:pt>
                <c:pt idx="3995">
                  <c:v>-3.9100000000000002E-4</c:v>
                </c:pt>
                <c:pt idx="3996">
                  <c:v>-2.8499999999999999E-4</c:v>
                </c:pt>
                <c:pt idx="3997">
                  <c:v>-1.6899999999999999E-4</c:v>
                </c:pt>
                <c:pt idx="3998">
                  <c:v>-7.3999999999999996E-5</c:v>
                </c:pt>
                <c:pt idx="3999">
                  <c:v>3.1000000000000001E-5</c:v>
                </c:pt>
                <c:pt idx="4000">
                  <c:v>1.15E-4</c:v>
                </c:pt>
                <c:pt idx="4001">
                  <c:v>2.1000000000000001E-4</c:v>
                </c:pt>
                <c:pt idx="4002">
                  <c:v>2.7300000000000002E-4</c:v>
                </c:pt>
                <c:pt idx="4003">
                  <c:v>3.4699999999999998E-4</c:v>
                </c:pt>
                <c:pt idx="4004">
                  <c:v>4.0999999999999999E-4</c:v>
                </c:pt>
                <c:pt idx="4005">
                  <c:v>4.4200000000000001E-4</c:v>
                </c:pt>
                <c:pt idx="4006">
                  <c:v>4.6299999999999998E-4</c:v>
                </c:pt>
                <c:pt idx="4007">
                  <c:v>4.6299999999999998E-4</c:v>
                </c:pt>
                <c:pt idx="4008">
                  <c:v>4.6299999999999998E-4</c:v>
                </c:pt>
                <c:pt idx="4009">
                  <c:v>4.4200000000000001E-4</c:v>
                </c:pt>
                <c:pt idx="4010">
                  <c:v>4.3100000000000001E-4</c:v>
                </c:pt>
                <c:pt idx="4011">
                  <c:v>3.79E-4</c:v>
                </c:pt>
                <c:pt idx="4012">
                  <c:v>3.2600000000000001E-4</c:v>
                </c:pt>
                <c:pt idx="4013">
                  <c:v>2.8400000000000002E-4</c:v>
                </c:pt>
                <c:pt idx="4014">
                  <c:v>2.0000000000000001E-4</c:v>
                </c:pt>
                <c:pt idx="4015">
                  <c:v>1.26E-4</c:v>
                </c:pt>
                <c:pt idx="4016">
                  <c:v>4.1999999999999998E-5</c:v>
                </c:pt>
                <c:pt idx="4017">
                  <c:v>-3.1999999999999999E-5</c:v>
                </c:pt>
                <c:pt idx="4018">
                  <c:v>-1.3799999999999999E-4</c:v>
                </c:pt>
                <c:pt idx="4019">
                  <c:v>-2.22E-4</c:v>
                </c:pt>
                <c:pt idx="4020">
                  <c:v>-2.8499999999999999E-4</c:v>
                </c:pt>
                <c:pt idx="4021">
                  <c:v>-3.6900000000000002E-4</c:v>
                </c:pt>
                <c:pt idx="4022">
                  <c:v>-4.5399999999999998E-4</c:v>
                </c:pt>
                <c:pt idx="4023">
                  <c:v>-5.1699999999999999E-4</c:v>
                </c:pt>
                <c:pt idx="4024">
                  <c:v>-6.0099999999999997E-4</c:v>
                </c:pt>
                <c:pt idx="4025">
                  <c:v>-6.4300000000000002E-4</c:v>
                </c:pt>
                <c:pt idx="4026">
                  <c:v>-6.96E-4</c:v>
                </c:pt>
                <c:pt idx="4027">
                  <c:v>-7.2800000000000002E-4</c:v>
                </c:pt>
                <c:pt idx="4028">
                  <c:v>-7.6999999999999996E-4</c:v>
                </c:pt>
                <c:pt idx="4029">
                  <c:v>-8.0199999999999998E-4</c:v>
                </c:pt>
                <c:pt idx="4030">
                  <c:v>-8.12E-4</c:v>
                </c:pt>
                <c:pt idx="4031">
                  <c:v>-8.12E-4</c:v>
                </c:pt>
                <c:pt idx="4032">
                  <c:v>-8.0199999999999998E-4</c:v>
                </c:pt>
                <c:pt idx="4033">
                  <c:v>-8.12E-4</c:v>
                </c:pt>
                <c:pt idx="4034">
                  <c:v>-7.7999999999999999E-4</c:v>
                </c:pt>
                <c:pt idx="4035">
                  <c:v>-7.4899999999999999E-4</c:v>
                </c:pt>
                <c:pt idx="4036">
                  <c:v>-7.2800000000000002E-4</c:v>
                </c:pt>
                <c:pt idx="4037">
                  <c:v>-6.96E-4</c:v>
                </c:pt>
                <c:pt idx="4038">
                  <c:v>-6.4300000000000002E-4</c:v>
                </c:pt>
                <c:pt idx="4039">
                  <c:v>-6.0099999999999997E-4</c:v>
                </c:pt>
                <c:pt idx="4040">
                  <c:v>-5.8E-4</c:v>
                </c:pt>
                <c:pt idx="4041">
                  <c:v>-5.3799999999999996E-4</c:v>
                </c:pt>
                <c:pt idx="4042">
                  <c:v>-4.64E-4</c:v>
                </c:pt>
                <c:pt idx="4043">
                  <c:v>-4.3300000000000001E-4</c:v>
                </c:pt>
                <c:pt idx="4044">
                  <c:v>-4.1199999999999999E-4</c:v>
                </c:pt>
                <c:pt idx="4045">
                  <c:v>-3.59E-4</c:v>
                </c:pt>
                <c:pt idx="4046">
                  <c:v>-3.3799999999999998E-4</c:v>
                </c:pt>
                <c:pt idx="4047">
                  <c:v>-3.0600000000000001E-4</c:v>
                </c:pt>
                <c:pt idx="4048">
                  <c:v>-2.7500000000000002E-4</c:v>
                </c:pt>
                <c:pt idx="4049">
                  <c:v>-2.6400000000000002E-4</c:v>
                </c:pt>
                <c:pt idx="4050">
                  <c:v>-2.5399999999999999E-4</c:v>
                </c:pt>
                <c:pt idx="4051">
                  <c:v>-2.32E-4</c:v>
                </c:pt>
                <c:pt idx="4052">
                  <c:v>-2.32E-4</c:v>
                </c:pt>
                <c:pt idx="4053">
                  <c:v>-2.43E-4</c:v>
                </c:pt>
                <c:pt idx="4054">
                  <c:v>-2.43E-4</c:v>
                </c:pt>
                <c:pt idx="4055">
                  <c:v>-2.6400000000000002E-4</c:v>
                </c:pt>
                <c:pt idx="4056">
                  <c:v>-2.7500000000000002E-4</c:v>
                </c:pt>
                <c:pt idx="4057">
                  <c:v>-2.7500000000000002E-4</c:v>
                </c:pt>
                <c:pt idx="4058">
                  <c:v>-2.9599999999999998E-4</c:v>
                </c:pt>
                <c:pt idx="4059">
                  <c:v>-3.0600000000000001E-4</c:v>
                </c:pt>
                <c:pt idx="4060">
                  <c:v>-3.0600000000000001E-4</c:v>
                </c:pt>
                <c:pt idx="4061">
                  <c:v>-3.3799999999999998E-4</c:v>
                </c:pt>
                <c:pt idx="4062">
                  <c:v>-3.3799999999999998E-4</c:v>
                </c:pt>
                <c:pt idx="4063">
                  <c:v>-3.48E-4</c:v>
                </c:pt>
                <c:pt idx="4064">
                  <c:v>-3.48E-4</c:v>
                </c:pt>
                <c:pt idx="4065">
                  <c:v>-3.6900000000000002E-4</c:v>
                </c:pt>
                <c:pt idx="4066">
                  <c:v>-3.6900000000000002E-4</c:v>
                </c:pt>
                <c:pt idx="4067">
                  <c:v>-3.59E-4</c:v>
                </c:pt>
                <c:pt idx="4068">
                  <c:v>-3.6900000000000002E-4</c:v>
                </c:pt>
                <c:pt idx="4069">
                  <c:v>-3.48E-4</c:v>
                </c:pt>
                <c:pt idx="4070">
                  <c:v>-3.2699999999999998E-4</c:v>
                </c:pt>
                <c:pt idx="4071">
                  <c:v>-2.8499999999999999E-4</c:v>
                </c:pt>
                <c:pt idx="4072">
                  <c:v>-2.7500000000000002E-4</c:v>
                </c:pt>
                <c:pt idx="4073">
                  <c:v>-2.22E-4</c:v>
                </c:pt>
                <c:pt idx="4074">
                  <c:v>-1.9000000000000001E-4</c:v>
                </c:pt>
                <c:pt idx="4075">
                  <c:v>-1.4799999999999999E-4</c:v>
                </c:pt>
                <c:pt idx="4076">
                  <c:v>-9.5000000000000005E-5</c:v>
                </c:pt>
                <c:pt idx="4077">
                  <c:v>-5.3000000000000001E-5</c:v>
                </c:pt>
                <c:pt idx="4078">
                  <c:v>3.1000000000000001E-5</c:v>
                </c:pt>
                <c:pt idx="4079">
                  <c:v>9.3999999999999994E-5</c:v>
                </c:pt>
                <c:pt idx="4080">
                  <c:v>1.47E-4</c:v>
                </c:pt>
                <c:pt idx="4081">
                  <c:v>2.1000000000000001E-4</c:v>
                </c:pt>
                <c:pt idx="4082">
                  <c:v>2.7300000000000002E-4</c:v>
                </c:pt>
                <c:pt idx="4083">
                  <c:v>3.5799999999999997E-4</c:v>
                </c:pt>
                <c:pt idx="4084">
                  <c:v>4.0999999999999999E-4</c:v>
                </c:pt>
                <c:pt idx="4085">
                  <c:v>4.84E-4</c:v>
                </c:pt>
                <c:pt idx="4086">
                  <c:v>5.3700000000000004E-4</c:v>
                </c:pt>
                <c:pt idx="4087">
                  <c:v>5.9000000000000003E-4</c:v>
                </c:pt>
                <c:pt idx="4088">
                  <c:v>6.5300000000000004E-4</c:v>
                </c:pt>
                <c:pt idx="4089">
                  <c:v>7.0500000000000001E-4</c:v>
                </c:pt>
                <c:pt idx="4090">
                  <c:v>7.4799999999999997E-4</c:v>
                </c:pt>
                <c:pt idx="4091">
                  <c:v>7.9000000000000001E-4</c:v>
                </c:pt>
                <c:pt idx="4092">
                  <c:v>8.3199999999999995E-4</c:v>
                </c:pt>
                <c:pt idx="4093">
                  <c:v>8.6399999999999997E-4</c:v>
                </c:pt>
                <c:pt idx="4094">
                  <c:v>8.7399999999999999E-4</c:v>
                </c:pt>
                <c:pt idx="4095">
                  <c:v>9.0600000000000001E-4</c:v>
                </c:pt>
                <c:pt idx="4096">
                  <c:v>8.9499999999999996E-4</c:v>
                </c:pt>
                <c:pt idx="4097">
                  <c:v>8.9499999999999996E-4</c:v>
                </c:pt>
                <c:pt idx="4098">
                  <c:v>8.8500000000000004E-4</c:v>
                </c:pt>
                <c:pt idx="4099">
                  <c:v>8.9499999999999996E-4</c:v>
                </c:pt>
                <c:pt idx="4100">
                  <c:v>8.7399999999999999E-4</c:v>
                </c:pt>
                <c:pt idx="4101">
                  <c:v>8.4199999999999998E-4</c:v>
                </c:pt>
                <c:pt idx="4102">
                  <c:v>8.2100000000000001E-4</c:v>
                </c:pt>
                <c:pt idx="4103">
                  <c:v>7.7899999999999996E-4</c:v>
                </c:pt>
                <c:pt idx="4104">
                  <c:v>7.5799999999999999E-4</c:v>
                </c:pt>
                <c:pt idx="4105">
                  <c:v>6.9499999999999998E-4</c:v>
                </c:pt>
                <c:pt idx="4106">
                  <c:v>6.4199999999999999E-4</c:v>
                </c:pt>
                <c:pt idx="4107">
                  <c:v>5.9999999999999995E-4</c:v>
                </c:pt>
                <c:pt idx="4108">
                  <c:v>5.3700000000000004E-4</c:v>
                </c:pt>
                <c:pt idx="4109">
                  <c:v>4.84E-4</c:v>
                </c:pt>
                <c:pt idx="4110">
                  <c:v>4.2099999999999999E-4</c:v>
                </c:pt>
                <c:pt idx="4111">
                  <c:v>3.4699999999999998E-4</c:v>
                </c:pt>
                <c:pt idx="4112">
                  <c:v>2.8400000000000002E-4</c:v>
                </c:pt>
                <c:pt idx="4113">
                  <c:v>2.31E-4</c:v>
                </c:pt>
                <c:pt idx="4114">
                  <c:v>1.6799999999999999E-4</c:v>
                </c:pt>
                <c:pt idx="4115">
                  <c:v>1.15E-4</c:v>
                </c:pt>
                <c:pt idx="4116">
                  <c:v>3.1000000000000001E-5</c:v>
                </c:pt>
                <c:pt idx="4117">
                  <c:v>-1.1E-5</c:v>
                </c:pt>
                <c:pt idx="4118">
                  <c:v>-6.3999999999999997E-5</c:v>
                </c:pt>
                <c:pt idx="4119">
                  <c:v>-1.4799999999999999E-4</c:v>
                </c:pt>
                <c:pt idx="4120">
                  <c:v>-1.9000000000000001E-4</c:v>
                </c:pt>
                <c:pt idx="4121">
                  <c:v>-2.22E-4</c:v>
                </c:pt>
                <c:pt idx="4122">
                  <c:v>-2.7500000000000002E-4</c:v>
                </c:pt>
                <c:pt idx="4123">
                  <c:v>-3.3799999999999998E-4</c:v>
                </c:pt>
                <c:pt idx="4124">
                  <c:v>-3.6900000000000002E-4</c:v>
                </c:pt>
                <c:pt idx="4125">
                  <c:v>-4.2200000000000001E-4</c:v>
                </c:pt>
                <c:pt idx="4126">
                  <c:v>-4.5399999999999998E-4</c:v>
                </c:pt>
                <c:pt idx="4127">
                  <c:v>-4.8500000000000003E-4</c:v>
                </c:pt>
                <c:pt idx="4128">
                  <c:v>-5.1699999999999999E-4</c:v>
                </c:pt>
                <c:pt idx="4129">
                  <c:v>-5.4900000000000001E-4</c:v>
                </c:pt>
                <c:pt idx="4130">
                  <c:v>-5.9100000000000005E-4</c:v>
                </c:pt>
                <c:pt idx="4131">
                  <c:v>-6.0099999999999997E-4</c:v>
                </c:pt>
                <c:pt idx="4132">
                  <c:v>-6.4300000000000002E-4</c:v>
                </c:pt>
                <c:pt idx="4133">
                  <c:v>-6.4300000000000002E-4</c:v>
                </c:pt>
                <c:pt idx="4134">
                  <c:v>-6.5399999999999996E-4</c:v>
                </c:pt>
                <c:pt idx="4135">
                  <c:v>-6.96E-4</c:v>
                </c:pt>
                <c:pt idx="4136">
                  <c:v>-7.0699999999999995E-4</c:v>
                </c:pt>
                <c:pt idx="4137">
                  <c:v>-7.0699999999999995E-4</c:v>
                </c:pt>
                <c:pt idx="4138">
                  <c:v>-7.0699999999999995E-4</c:v>
                </c:pt>
                <c:pt idx="4139">
                  <c:v>-7.0699999999999995E-4</c:v>
                </c:pt>
                <c:pt idx="4140">
                  <c:v>-6.96E-4</c:v>
                </c:pt>
                <c:pt idx="4141">
                  <c:v>-6.96E-4</c:v>
                </c:pt>
                <c:pt idx="4142">
                  <c:v>-6.7500000000000004E-4</c:v>
                </c:pt>
                <c:pt idx="4143">
                  <c:v>-6.6500000000000001E-4</c:v>
                </c:pt>
                <c:pt idx="4144">
                  <c:v>-6.4300000000000002E-4</c:v>
                </c:pt>
                <c:pt idx="4145">
                  <c:v>-6.3299999999999999E-4</c:v>
                </c:pt>
                <c:pt idx="4146">
                  <c:v>-5.9100000000000005E-4</c:v>
                </c:pt>
                <c:pt idx="4147">
                  <c:v>-5.4900000000000001E-4</c:v>
                </c:pt>
                <c:pt idx="4148">
                  <c:v>-5.1699999999999999E-4</c:v>
                </c:pt>
                <c:pt idx="4149">
                  <c:v>-4.8500000000000003E-4</c:v>
                </c:pt>
                <c:pt idx="4150">
                  <c:v>-4.4299999999999998E-4</c:v>
                </c:pt>
                <c:pt idx="4151">
                  <c:v>-3.8000000000000002E-4</c:v>
                </c:pt>
                <c:pt idx="4152">
                  <c:v>-3.2699999999999998E-4</c:v>
                </c:pt>
                <c:pt idx="4153">
                  <c:v>-2.6400000000000002E-4</c:v>
                </c:pt>
                <c:pt idx="4154">
                  <c:v>-2.22E-4</c:v>
                </c:pt>
                <c:pt idx="4155">
                  <c:v>-1.5899999999999999E-4</c:v>
                </c:pt>
                <c:pt idx="4156">
                  <c:v>-1.17E-4</c:v>
                </c:pt>
                <c:pt idx="4157">
                  <c:v>-4.3000000000000002E-5</c:v>
                </c:pt>
                <c:pt idx="4158">
                  <c:v>3.1000000000000001E-5</c:v>
                </c:pt>
                <c:pt idx="4159">
                  <c:v>8.3999999999999995E-5</c:v>
                </c:pt>
                <c:pt idx="4160">
                  <c:v>1.26E-4</c:v>
                </c:pt>
                <c:pt idx="4161">
                  <c:v>1.7899999999999999E-4</c:v>
                </c:pt>
                <c:pt idx="4162">
                  <c:v>2.31E-4</c:v>
                </c:pt>
                <c:pt idx="4163">
                  <c:v>2.8400000000000002E-4</c:v>
                </c:pt>
                <c:pt idx="4164">
                  <c:v>3.0499999999999999E-4</c:v>
                </c:pt>
                <c:pt idx="4165">
                  <c:v>3.5799999999999997E-4</c:v>
                </c:pt>
                <c:pt idx="4166">
                  <c:v>4.0000000000000002E-4</c:v>
                </c:pt>
                <c:pt idx="4167">
                  <c:v>4.0999999999999999E-4</c:v>
                </c:pt>
                <c:pt idx="4168">
                  <c:v>4.4200000000000001E-4</c:v>
                </c:pt>
                <c:pt idx="4169">
                  <c:v>4.6299999999999998E-4</c:v>
                </c:pt>
                <c:pt idx="4170">
                  <c:v>4.4200000000000001E-4</c:v>
                </c:pt>
                <c:pt idx="4171">
                  <c:v>4.5300000000000001E-4</c:v>
                </c:pt>
                <c:pt idx="4172">
                  <c:v>4.4200000000000001E-4</c:v>
                </c:pt>
                <c:pt idx="4173">
                  <c:v>4.2099999999999999E-4</c:v>
                </c:pt>
                <c:pt idx="4174">
                  <c:v>4.2099999999999999E-4</c:v>
                </c:pt>
                <c:pt idx="4175">
                  <c:v>3.68E-4</c:v>
                </c:pt>
                <c:pt idx="4176">
                  <c:v>3.4699999999999998E-4</c:v>
                </c:pt>
                <c:pt idx="4177">
                  <c:v>3.0499999999999999E-4</c:v>
                </c:pt>
                <c:pt idx="4178">
                  <c:v>2.63E-4</c:v>
                </c:pt>
                <c:pt idx="4179">
                  <c:v>2.2100000000000001E-4</c:v>
                </c:pt>
                <c:pt idx="4180">
                  <c:v>1.6799999999999999E-4</c:v>
                </c:pt>
                <c:pt idx="4181">
                  <c:v>1.15E-4</c:v>
                </c:pt>
                <c:pt idx="4182">
                  <c:v>5.1999999999999997E-5</c:v>
                </c:pt>
                <c:pt idx="4183">
                  <c:v>-2.1999999999999999E-5</c:v>
                </c:pt>
                <c:pt idx="4184">
                  <c:v>-7.3999999999999996E-5</c:v>
                </c:pt>
                <c:pt idx="4185">
                  <c:v>-1.4799999999999999E-4</c:v>
                </c:pt>
                <c:pt idx="4186">
                  <c:v>-2.0100000000000001E-4</c:v>
                </c:pt>
                <c:pt idx="4187">
                  <c:v>-2.7500000000000002E-4</c:v>
                </c:pt>
                <c:pt idx="4188">
                  <c:v>-3.3799999999999998E-4</c:v>
                </c:pt>
                <c:pt idx="4189">
                  <c:v>-4.1199999999999999E-4</c:v>
                </c:pt>
                <c:pt idx="4190">
                  <c:v>-4.4299999999999998E-4</c:v>
                </c:pt>
                <c:pt idx="4191">
                  <c:v>-5.3799999999999996E-4</c:v>
                </c:pt>
                <c:pt idx="4192">
                  <c:v>-6.0099999999999997E-4</c:v>
                </c:pt>
                <c:pt idx="4193">
                  <c:v>-6.4300000000000002E-4</c:v>
                </c:pt>
                <c:pt idx="4194">
                  <c:v>-7.2800000000000002E-4</c:v>
                </c:pt>
                <c:pt idx="4195">
                  <c:v>-7.6999999999999996E-4</c:v>
                </c:pt>
                <c:pt idx="4196">
                  <c:v>-8.2299999999999995E-4</c:v>
                </c:pt>
                <c:pt idx="4197">
                  <c:v>-8.9599999999999999E-4</c:v>
                </c:pt>
                <c:pt idx="4198">
                  <c:v>-9.1699999999999995E-4</c:v>
                </c:pt>
                <c:pt idx="4199">
                  <c:v>-9.810000000000001E-4</c:v>
                </c:pt>
                <c:pt idx="4200">
                  <c:v>-1.0330000000000001E-3</c:v>
                </c:pt>
                <c:pt idx="4201">
                  <c:v>-1.0859999999999999E-3</c:v>
                </c:pt>
                <c:pt idx="4202">
                  <c:v>-1.1280000000000001E-3</c:v>
                </c:pt>
                <c:pt idx="4203">
                  <c:v>-1.1490000000000001E-3</c:v>
                </c:pt>
                <c:pt idx="4204">
                  <c:v>-1.2019999999999999E-3</c:v>
                </c:pt>
                <c:pt idx="4205">
                  <c:v>-1.2229999999999999E-3</c:v>
                </c:pt>
                <c:pt idx="4206">
                  <c:v>-1.276E-3</c:v>
                </c:pt>
                <c:pt idx="4207">
                  <c:v>-1.276E-3</c:v>
                </c:pt>
                <c:pt idx="4208">
                  <c:v>-1.297E-3</c:v>
                </c:pt>
                <c:pt idx="4209">
                  <c:v>-1.307E-3</c:v>
                </c:pt>
                <c:pt idx="4210">
                  <c:v>-1.328E-3</c:v>
                </c:pt>
                <c:pt idx="4211">
                  <c:v>-1.3389999999999999E-3</c:v>
                </c:pt>
                <c:pt idx="4212">
                  <c:v>-1.328E-3</c:v>
                </c:pt>
                <c:pt idx="4213">
                  <c:v>-1.328E-3</c:v>
                </c:pt>
                <c:pt idx="4214">
                  <c:v>-1.307E-3</c:v>
                </c:pt>
                <c:pt idx="4215">
                  <c:v>-1.2650000000000001E-3</c:v>
                </c:pt>
                <c:pt idx="4216">
                  <c:v>-1.2440000000000001E-3</c:v>
                </c:pt>
                <c:pt idx="4217">
                  <c:v>-1.2019999999999999E-3</c:v>
                </c:pt>
                <c:pt idx="4218">
                  <c:v>-1.139E-3</c:v>
                </c:pt>
                <c:pt idx="4219">
                  <c:v>-1.0859999999999999E-3</c:v>
                </c:pt>
                <c:pt idx="4220">
                  <c:v>-1.0020000000000001E-3</c:v>
                </c:pt>
                <c:pt idx="4221">
                  <c:v>-9.2800000000000001E-4</c:v>
                </c:pt>
                <c:pt idx="4222">
                  <c:v>-8.6499999999999999E-4</c:v>
                </c:pt>
                <c:pt idx="4223">
                  <c:v>-7.3800000000000005E-4</c:v>
                </c:pt>
                <c:pt idx="4224">
                  <c:v>-6.4300000000000002E-4</c:v>
                </c:pt>
                <c:pt idx="4225">
                  <c:v>-5.3799999999999996E-4</c:v>
                </c:pt>
                <c:pt idx="4226">
                  <c:v>-4.1199999999999999E-4</c:v>
                </c:pt>
                <c:pt idx="4227">
                  <c:v>-3.0600000000000001E-4</c:v>
                </c:pt>
                <c:pt idx="4228">
                  <c:v>-1.8000000000000001E-4</c:v>
                </c:pt>
                <c:pt idx="4229">
                  <c:v>-4.3000000000000002E-5</c:v>
                </c:pt>
                <c:pt idx="4230">
                  <c:v>6.3E-5</c:v>
                </c:pt>
                <c:pt idx="4231">
                  <c:v>2.0000000000000001E-4</c:v>
                </c:pt>
                <c:pt idx="4232">
                  <c:v>3.1599999999999998E-4</c:v>
                </c:pt>
                <c:pt idx="4233">
                  <c:v>4.2099999999999999E-4</c:v>
                </c:pt>
                <c:pt idx="4234">
                  <c:v>5.4699999999999996E-4</c:v>
                </c:pt>
                <c:pt idx="4235">
                  <c:v>6.6299999999999996E-4</c:v>
                </c:pt>
                <c:pt idx="4236">
                  <c:v>7.9000000000000001E-4</c:v>
                </c:pt>
                <c:pt idx="4237">
                  <c:v>8.4199999999999998E-4</c:v>
                </c:pt>
                <c:pt idx="4238">
                  <c:v>9.5799999999999998E-4</c:v>
                </c:pt>
                <c:pt idx="4239">
                  <c:v>1.011E-3</c:v>
                </c:pt>
                <c:pt idx="4240">
                  <c:v>1.085E-3</c:v>
                </c:pt>
                <c:pt idx="4241">
                  <c:v>1.1379999999999999E-3</c:v>
                </c:pt>
                <c:pt idx="4242">
                  <c:v>1.1689999999999999E-3</c:v>
                </c:pt>
                <c:pt idx="4243">
                  <c:v>1.1800000000000001E-3</c:v>
                </c:pt>
                <c:pt idx="4244">
                  <c:v>1.1900000000000001E-3</c:v>
                </c:pt>
                <c:pt idx="4245">
                  <c:v>1.201E-3</c:v>
                </c:pt>
                <c:pt idx="4246">
                  <c:v>1.1800000000000001E-3</c:v>
                </c:pt>
                <c:pt idx="4247">
                  <c:v>1.1479999999999999E-3</c:v>
                </c:pt>
                <c:pt idx="4248">
                  <c:v>1.085E-3</c:v>
                </c:pt>
                <c:pt idx="4249">
                  <c:v>1.0430000000000001E-3</c:v>
                </c:pt>
                <c:pt idx="4250">
                  <c:v>9.8999999999999999E-4</c:v>
                </c:pt>
                <c:pt idx="4251">
                  <c:v>9.0600000000000001E-4</c:v>
                </c:pt>
                <c:pt idx="4252">
                  <c:v>8.1099999999999998E-4</c:v>
                </c:pt>
                <c:pt idx="4253">
                  <c:v>7.1599999999999995E-4</c:v>
                </c:pt>
                <c:pt idx="4254">
                  <c:v>6.11E-4</c:v>
                </c:pt>
                <c:pt idx="4255">
                  <c:v>5.3700000000000004E-4</c:v>
                </c:pt>
                <c:pt idx="4256">
                  <c:v>4.3100000000000001E-4</c:v>
                </c:pt>
                <c:pt idx="4257">
                  <c:v>3.2600000000000001E-4</c:v>
                </c:pt>
                <c:pt idx="4258">
                  <c:v>2.31E-4</c:v>
                </c:pt>
                <c:pt idx="4259">
                  <c:v>1.05E-4</c:v>
                </c:pt>
                <c:pt idx="4260">
                  <c:v>2.0000000000000002E-5</c:v>
                </c:pt>
                <c:pt idx="4261">
                  <c:v>-6.3999999999999997E-5</c:v>
                </c:pt>
                <c:pt idx="4262">
                  <c:v>-1.8000000000000001E-4</c:v>
                </c:pt>
                <c:pt idx="4263">
                  <c:v>-2.5399999999999999E-4</c:v>
                </c:pt>
                <c:pt idx="4264">
                  <c:v>-3.3799999999999998E-4</c:v>
                </c:pt>
                <c:pt idx="4265">
                  <c:v>-4.1199999999999999E-4</c:v>
                </c:pt>
                <c:pt idx="4266">
                  <c:v>-4.8500000000000003E-4</c:v>
                </c:pt>
                <c:pt idx="4267">
                  <c:v>-5.5900000000000004E-4</c:v>
                </c:pt>
                <c:pt idx="4268">
                  <c:v>-6.0099999999999997E-4</c:v>
                </c:pt>
                <c:pt idx="4269">
                  <c:v>-6.4300000000000002E-4</c:v>
                </c:pt>
                <c:pt idx="4270">
                  <c:v>-6.8599999999999998E-4</c:v>
                </c:pt>
                <c:pt idx="4271">
                  <c:v>-7.2800000000000002E-4</c:v>
                </c:pt>
                <c:pt idx="4272">
                  <c:v>-7.4899999999999999E-4</c:v>
                </c:pt>
                <c:pt idx="4273">
                  <c:v>-7.4899999999999999E-4</c:v>
                </c:pt>
                <c:pt idx="4274">
                  <c:v>-7.6999999999999996E-4</c:v>
                </c:pt>
                <c:pt idx="4275">
                  <c:v>-7.7999999999999999E-4</c:v>
                </c:pt>
                <c:pt idx="4276">
                  <c:v>-7.7999999999999999E-4</c:v>
                </c:pt>
                <c:pt idx="4277">
                  <c:v>-7.7999999999999999E-4</c:v>
                </c:pt>
                <c:pt idx="4278">
                  <c:v>-7.7999999999999999E-4</c:v>
                </c:pt>
                <c:pt idx="4279">
                  <c:v>-7.7999999999999999E-4</c:v>
                </c:pt>
                <c:pt idx="4280">
                  <c:v>-7.7999999999999999E-4</c:v>
                </c:pt>
                <c:pt idx="4281">
                  <c:v>-7.5900000000000002E-4</c:v>
                </c:pt>
                <c:pt idx="4282">
                  <c:v>-7.5900000000000002E-4</c:v>
                </c:pt>
                <c:pt idx="4283">
                  <c:v>-7.3800000000000005E-4</c:v>
                </c:pt>
                <c:pt idx="4284">
                  <c:v>-7.3800000000000005E-4</c:v>
                </c:pt>
                <c:pt idx="4285">
                  <c:v>-7.5900000000000002E-4</c:v>
                </c:pt>
                <c:pt idx="4286">
                  <c:v>-7.3800000000000005E-4</c:v>
                </c:pt>
                <c:pt idx="4287">
                  <c:v>-7.3800000000000005E-4</c:v>
                </c:pt>
                <c:pt idx="4288">
                  <c:v>-7.2800000000000002E-4</c:v>
                </c:pt>
                <c:pt idx="4289">
                  <c:v>-7.3800000000000005E-4</c:v>
                </c:pt>
                <c:pt idx="4290">
                  <c:v>-7.3800000000000005E-4</c:v>
                </c:pt>
                <c:pt idx="4291">
                  <c:v>-7.5900000000000002E-4</c:v>
                </c:pt>
                <c:pt idx="4292">
                  <c:v>-7.5900000000000002E-4</c:v>
                </c:pt>
                <c:pt idx="4293">
                  <c:v>-7.6999999999999996E-4</c:v>
                </c:pt>
                <c:pt idx="4294">
                  <c:v>-7.5900000000000002E-4</c:v>
                </c:pt>
                <c:pt idx="4295">
                  <c:v>-7.7999999999999999E-4</c:v>
                </c:pt>
                <c:pt idx="4296">
                  <c:v>-7.9100000000000004E-4</c:v>
                </c:pt>
                <c:pt idx="4297">
                  <c:v>-7.9100000000000004E-4</c:v>
                </c:pt>
                <c:pt idx="4298">
                  <c:v>-8.0199999999999998E-4</c:v>
                </c:pt>
                <c:pt idx="4299">
                  <c:v>-8.12E-4</c:v>
                </c:pt>
                <c:pt idx="4300">
                  <c:v>-8.0199999999999998E-4</c:v>
                </c:pt>
                <c:pt idx="4301">
                  <c:v>-8.0199999999999998E-4</c:v>
                </c:pt>
                <c:pt idx="4302">
                  <c:v>-8.2299999999999995E-4</c:v>
                </c:pt>
                <c:pt idx="4303">
                  <c:v>-7.9100000000000004E-4</c:v>
                </c:pt>
                <c:pt idx="4304">
                  <c:v>-7.6999999999999996E-4</c:v>
                </c:pt>
                <c:pt idx="4305">
                  <c:v>-7.3800000000000005E-4</c:v>
                </c:pt>
                <c:pt idx="4306">
                  <c:v>-7.1699999999999997E-4</c:v>
                </c:pt>
                <c:pt idx="4307">
                  <c:v>-7.1699999999999997E-4</c:v>
                </c:pt>
                <c:pt idx="4308">
                  <c:v>-6.6500000000000001E-4</c:v>
                </c:pt>
                <c:pt idx="4309">
                  <c:v>-6.2200000000000005E-4</c:v>
                </c:pt>
                <c:pt idx="4310">
                  <c:v>-5.9100000000000005E-4</c:v>
                </c:pt>
                <c:pt idx="4311">
                  <c:v>-5.3799999999999996E-4</c:v>
                </c:pt>
                <c:pt idx="4312">
                  <c:v>-4.9600000000000002E-4</c:v>
                </c:pt>
                <c:pt idx="4313">
                  <c:v>-4.4299999999999998E-4</c:v>
                </c:pt>
                <c:pt idx="4314">
                  <c:v>-3.6900000000000002E-4</c:v>
                </c:pt>
                <c:pt idx="4315">
                  <c:v>-3.0600000000000001E-4</c:v>
                </c:pt>
                <c:pt idx="4316">
                  <c:v>-2.43E-4</c:v>
                </c:pt>
                <c:pt idx="4317">
                  <c:v>-1.8000000000000001E-4</c:v>
                </c:pt>
                <c:pt idx="4318">
                  <c:v>-1.27E-4</c:v>
                </c:pt>
                <c:pt idx="4319">
                  <c:v>-7.3999999999999996E-5</c:v>
                </c:pt>
                <c:pt idx="4320">
                  <c:v>-1.1E-5</c:v>
                </c:pt>
                <c:pt idx="4321">
                  <c:v>4.1999999999999998E-5</c:v>
                </c:pt>
                <c:pt idx="4322">
                  <c:v>9.3999999999999994E-5</c:v>
                </c:pt>
                <c:pt idx="4323">
                  <c:v>1.26E-4</c:v>
                </c:pt>
                <c:pt idx="4324">
                  <c:v>1.7899999999999999E-4</c:v>
                </c:pt>
                <c:pt idx="4325">
                  <c:v>2.0000000000000001E-4</c:v>
                </c:pt>
                <c:pt idx="4326">
                  <c:v>2.42E-4</c:v>
                </c:pt>
                <c:pt idx="4327">
                  <c:v>2.63E-4</c:v>
                </c:pt>
                <c:pt idx="4328">
                  <c:v>2.7300000000000002E-4</c:v>
                </c:pt>
                <c:pt idx="4329">
                  <c:v>2.8400000000000002E-4</c:v>
                </c:pt>
                <c:pt idx="4330">
                  <c:v>2.9399999999999999E-4</c:v>
                </c:pt>
                <c:pt idx="4331">
                  <c:v>2.8400000000000002E-4</c:v>
                </c:pt>
                <c:pt idx="4332">
                  <c:v>2.7300000000000002E-4</c:v>
                </c:pt>
                <c:pt idx="4333">
                  <c:v>2.42E-4</c:v>
                </c:pt>
                <c:pt idx="4334">
                  <c:v>2.31E-4</c:v>
                </c:pt>
                <c:pt idx="4335">
                  <c:v>1.7899999999999999E-4</c:v>
                </c:pt>
                <c:pt idx="4336">
                  <c:v>1.47E-4</c:v>
                </c:pt>
                <c:pt idx="4337">
                  <c:v>9.3999999999999994E-5</c:v>
                </c:pt>
                <c:pt idx="4338">
                  <c:v>3.1000000000000001E-5</c:v>
                </c:pt>
                <c:pt idx="4339">
                  <c:v>-9.9999999999999995E-7</c:v>
                </c:pt>
                <c:pt idx="4340">
                  <c:v>-5.3000000000000001E-5</c:v>
                </c:pt>
                <c:pt idx="4341">
                  <c:v>-1.06E-4</c:v>
                </c:pt>
                <c:pt idx="4342">
                  <c:v>-1.6899999999999999E-4</c:v>
                </c:pt>
                <c:pt idx="4343">
                  <c:v>-2.22E-4</c:v>
                </c:pt>
                <c:pt idx="4344">
                  <c:v>-2.6400000000000002E-4</c:v>
                </c:pt>
                <c:pt idx="4345">
                  <c:v>-3.1700000000000001E-4</c:v>
                </c:pt>
                <c:pt idx="4346">
                  <c:v>-3.48E-4</c:v>
                </c:pt>
                <c:pt idx="4347">
                  <c:v>-3.9100000000000002E-4</c:v>
                </c:pt>
                <c:pt idx="4348">
                  <c:v>-4.1199999999999999E-4</c:v>
                </c:pt>
                <c:pt idx="4349">
                  <c:v>-4.4299999999999998E-4</c:v>
                </c:pt>
                <c:pt idx="4350">
                  <c:v>-4.8500000000000003E-4</c:v>
                </c:pt>
                <c:pt idx="4351">
                  <c:v>-4.75E-4</c:v>
                </c:pt>
                <c:pt idx="4352">
                  <c:v>-4.75E-4</c:v>
                </c:pt>
                <c:pt idx="4353">
                  <c:v>-4.8500000000000003E-4</c:v>
                </c:pt>
                <c:pt idx="4354">
                  <c:v>-4.9600000000000002E-4</c:v>
                </c:pt>
                <c:pt idx="4355">
                  <c:v>-4.8500000000000003E-4</c:v>
                </c:pt>
                <c:pt idx="4356">
                  <c:v>-4.64E-4</c:v>
                </c:pt>
                <c:pt idx="4357">
                  <c:v>-4.4299999999999998E-4</c:v>
                </c:pt>
                <c:pt idx="4358">
                  <c:v>-4.2200000000000001E-4</c:v>
                </c:pt>
                <c:pt idx="4359">
                  <c:v>-4.0099999999999999E-4</c:v>
                </c:pt>
                <c:pt idx="4360">
                  <c:v>-3.8000000000000002E-4</c:v>
                </c:pt>
                <c:pt idx="4361">
                  <c:v>-3.59E-4</c:v>
                </c:pt>
                <c:pt idx="4362">
                  <c:v>-3.2699999999999998E-4</c:v>
                </c:pt>
                <c:pt idx="4363">
                  <c:v>-3.0600000000000001E-4</c:v>
                </c:pt>
                <c:pt idx="4364">
                  <c:v>-2.8499999999999999E-4</c:v>
                </c:pt>
                <c:pt idx="4365">
                  <c:v>-2.6400000000000002E-4</c:v>
                </c:pt>
                <c:pt idx="4366">
                  <c:v>-2.43E-4</c:v>
                </c:pt>
                <c:pt idx="4367">
                  <c:v>-2.32E-4</c:v>
                </c:pt>
                <c:pt idx="4368">
                  <c:v>-2.1100000000000001E-4</c:v>
                </c:pt>
                <c:pt idx="4369">
                  <c:v>-2.22E-4</c:v>
                </c:pt>
                <c:pt idx="4370">
                  <c:v>-2.32E-4</c:v>
                </c:pt>
                <c:pt idx="4371">
                  <c:v>-2.43E-4</c:v>
                </c:pt>
                <c:pt idx="4372">
                  <c:v>-2.6400000000000002E-4</c:v>
                </c:pt>
                <c:pt idx="4373">
                  <c:v>-2.8499999999999999E-4</c:v>
                </c:pt>
                <c:pt idx="4374">
                  <c:v>-3.0600000000000001E-4</c:v>
                </c:pt>
                <c:pt idx="4375">
                  <c:v>-3.59E-4</c:v>
                </c:pt>
                <c:pt idx="4376">
                  <c:v>-3.9100000000000002E-4</c:v>
                </c:pt>
                <c:pt idx="4377">
                  <c:v>-4.5399999999999998E-4</c:v>
                </c:pt>
                <c:pt idx="4378">
                  <c:v>-5.0600000000000005E-4</c:v>
                </c:pt>
                <c:pt idx="4379">
                  <c:v>-5.3799999999999996E-4</c:v>
                </c:pt>
                <c:pt idx="4380">
                  <c:v>-5.9100000000000005E-4</c:v>
                </c:pt>
                <c:pt idx="4381">
                  <c:v>-6.4300000000000002E-4</c:v>
                </c:pt>
                <c:pt idx="4382">
                  <c:v>-6.8599999999999998E-4</c:v>
                </c:pt>
                <c:pt idx="4383">
                  <c:v>-7.2800000000000002E-4</c:v>
                </c:pt>
                <c:pt idx="4384">
                  <c:v>-7.6999999999999996E-4</c:v>
                </c:pt>
                <c:pt idx="4385">
                  <c:v>-8.12E-4</c:v>
                </c:pt>
                <c:pt idx="4386">
                  <c:v>-8.4400000000000002E-4</c:v>
                </c:pt>
                <c:pt idx="4387">
                  <c:v>-8.5400000000000005E-4</c:v>
                </c:pt>
                <c:pt idx="4388">
                  <c:v>-8.7500000000000002E-4</c:v>
                </c:pt>
                <c:pt idx="4389">
                  <c:v>-8.8599999999999996E-4</c:v>
                </c:pt>
                <c:pt idx="4390">
                  <c:v>-8.8599999999999996E-4</c:v>
                </c:pt>
                <c:pt idx="4391">
                  <c:v>-8.7500000000000002E-4</c:v>
                </c:pt>
                <c:pt idx="4392">
                  <c:v>-8.5400000000000005E-4</c:v>
                </c:pt>
                <c:pt idx="4393">
                  <c:v>-8.2299999999999995E-4</c:v>
                </c:pt>
                <c:pt idx="4394">
                  <c:v>-7.7999999999999999E-4</c:v>
                </c:pt>
                <c:pt idx="4395">
                  <c:v>-7.4899999999999999E-4</c:v>
                </c:pt>
                <c:pt idx="4396">
                  <c:v>-6.8599999999999998E-4</c:v>
                </c:pt>
                <c:pt idx="4397">
                  <c:v>-6.2200000000000005E-4</c:v>
                </c:pt>
                <c:pt idx="4398">
                  <c:v>-5.5900000000000004E-4</c:v>
                </c:pt>
                <c:pt idx="4399">
                  <c:v>-4.8500000000000003E-4</c:v>
                </c:pt>
                <c:pt idx="4400">
                  <c:v>-4.1199999999999999E-4</c:v>
                </c:pt>
                <c:pt idx="4401">
                  <c:v>-3.48E-4</c:v>
                </c:pt>
                <c:pt idx="4402">
                  <c:v>-2.6400000000000002E-4</c:v>
                </c:pt>
                <c:pt idx="4403">
                  <c:v>-2.0100000000000001E-4</c:v>
                </c:pt>
                <c:pt idx="4404">
                  <c:v>-1.06E-4</c:v>
                </c:pt>
                <c:pt idx="4405">
                  <c:v>-4.3000000000000002E-5</c:v>
                </c:pt>
                <c:pt idx="4406">
                  <c:v>2.0000000000000002E-5</c:v>
                </c:pt>
                <c:pt idx="4407">
                  <c:v>1.05E-4</c:v>
                </c:pt>
                <c:pt idx="4408">
                  <c:v>1.47E-4</c:v>
                </c:pt>
                <c:pt idx="4409">
                  <c:v>1.8900000000000001E-4</c:v>
                </c:pt>
                <c:pt idx="4410">
                  <c:v>2.63E-4</c:v>
                </c:pt>
                <c:pt idx="4411">
                  <c:v>3.0499999999999999E-4</c:v>
                </c:pt>
                <c:pt idx="4412">
                  <c:v>3.2600000000000001E-4</c:v>
                </c:pt>
                <c:pt idx="4413">
                  <c:v>3.5799999999999997E-4</c:v>
                </c:pt>
                <c:pt idx="4414">
                  <c:v>3.68E-4</c:v>
                </c:pt>
                <c:pt idx="4415">
                  <c:v>4.0000000000000002E-4</c:v>
                </c:pt>
                <c:pt idx="4416">
                  <c:v>4.0000000000000002E-4</c:v>
                </c:pt>
                <c:pt idx="4417">
                  <c:v>4.0999999999999999E-4</c:v>
                </c:pt>
                <c:pt idx="4418">
                  <c:v>4.2099999999999999E-4</c:v>
                </c:pt>
                <c:pt idx="4419">
                  <c:v>4.2099999999999999E-4</c:v>
                </c:pt>
                <c:pt idx="4420">
                  <c:v>4.0000000000000002E-4</c:v>
                </c:pt>
                <c:pt idx="4421">
                  <c:v>4.0000000000000002E-4</c:v>
                </c:pt>
                <c:pt idx="4422">
                  <c:v>3.79E-4</c:v>
                </c:pt>
                <c:pt idx="4423">
                  <c:v>3.68E-4</c:v>
                </c:pt>
                <c:pt idx="4424">
                  <c:v>3.5799999999999997E-4</c:v>
                </c:pt>
                <c:pt idx="4425">
                  <c:v>3.4699999999999998E-4</c:v>
                </c:pt>
                <c:pt idx="4426">
                  <c:v>3.4699999999999998E-4</c:v>
                </c:pt>
                <c:pt idx="4427">
                  <c:v>3.4699999999999998E-4</c:v>
                </c:pt>
                <c:pt idx="4428">
                  <c:v>3.4699999999999998E-4</c:v>
                </c:pt>
                <c:pt idx="4429">
                  <c:v>3.3700000000000001E-4</c:v>
                </c:pt>
                <c:pt idx="4430">
                  <c:v>3.4699999999999998E-4</c:v>
                </c:pt>
                <c:pt idx="4431">
                  <c:v>3.5799999999999997E-4</c:v>
                </c:pt>
                <c:pt idx="4432">
                  <c:v>3.79E-4</c:v>
                </c:pt>
                <c:pt idx="4433">
                  <c:v>4.0999999999999999E-4</c:v>
                </c:pt>
                <c:pt idx="4434">
                  <c:v>4.2099999999999999E-4</c:v>
                </c:pt>
                <c:pt idx="4435">
                  <c:v>4.3100000000000001E-4</c:v>
                </c:pt>
                <c:pt idx="4436">
                  <c:v>4.7399999999999997E-4</c:v>
                </c:pt>
                <c:pt idx="4437">
                  <c:v>4.95E-4</c:v>
                </c:pt>
                <c:pt idx="4438">
                  <c:v>5.2599999999999999E-4</c:v>
                </c:pt>
                <c:pt idx="4439">
                  <c:v>5.4699999999999996E-4</c:v>
                </c:pt>
                <c:pt idx="4440">
                  <c:v>5.9000000000000003E-4</c:v>
                </c:pt>
                <c:pt idx="4441">
                  <c:v>5.9999999999999995E-4</c:v>
                </c:pt>
                <c:pt idx="4442">
                  <c:v>6.3199999999999997E-4</c:v>
                </c:pt>
                <c:pt idx="4443">
                  <c:v>6.3199999999999997E-4</c:v>
                </c:pt>
                <c:pt idx="4444">
                  <c:v>6.6299999999999996E-4</c:v>
                </c:pt>
                <c:pt idx="4445">
                  <c:v>6.9499999999999998E-4</c:v>
                </c:pt>
                <c:pt idx="4446">
                  <c:v>6.8400000000000004E-4</c:v>
                </c:pt>
                <c:pt idx="4447">
                  <c:v>7.1599999999999995E-4</c:v>
                </c:pt>
                <c:pt idx="4448">
                  <c:v>7.0500000000000001E-4</c:v>
                </c:pt>
                <c:pt idx="4449">
                  <c:v>7.0500000000000001E-4</c:v>
                </c:pt>
                <c:pt idx="4450">
                  <c:v>6.9499999999999998E-4</c:v>
                </c:pt>
                <c:pt idx="4451">
                  <c:v>6.8400000000000004E-4</c:v>
                </c:pt>
                <c:pt idx="4452">
                  <c:v>6.7400000000000001E-4</c:v>
                </c:pt>
                <c:pt idx="4453">
                  <c:v>6.6299999999999996E-4</c:v>
                </c:pt>
                <c:pt idx="4454">
                  <c:v>6.4199999999999999E-4</c:v>
                </c:pt>
                <c:pt idx="4455">
                  <c:v>6.11E-4</c:v>
                </c:pt>
                <c:pt idx="4456">
                  <c:v>5.7899999999999998E-4</c:v>
                </c:pt>
                <c:pt idx="4457">
                  <c:v>5.5800000000000001E-4</c:v>
                </c:pt>
                <c:pt idx="4458">
                  <c:v>5.1599999999999997E-4</c:v>
                </c:pt>
                <c:pt idx="4459">
                  <c:v>4.84E-4</c:v>
                </c:pt>
                <c:pt idx="4460">
                  <c:v>4.6299999999999998E-4</c:v>
                </c:pt>
                <c:pt idx="4461">
                  <c:v>4.2099999999999999E-4</c:v>
                </c:pt>
                <c:pt idx="4462">
                  <c:v>3.79E-4</c:v>
                </c:pt>
                <c:pt idx="4463">
                  <c:v>3.8900000000000002E-4</c:v>
                </c:pt>
                <c:pt idx="4464">
                  <c:v>3.3700000000000001E-4</c:v>
                </c:pt>
                <c:pt idx="4465">
                  <c:v>3.1599999999999998E-4</c:v>
                </c:pt>
                <c:pt idx="4466">
                  <c:v>2.8400000000000002E-4</c:v>
                </c:pt>
                <c:pt idx="4467">
                  <c:v>2.63E-4</c:v>
                </c:pt>
                <c:pt idx="4468">
                  <c:v>2.42E-4</c:v>
                </c:pt>
                <c:pt idx="4469">
                  <c:v>2.42E-4</c:v>
                </c:pt>
                <c:pt idx="4470">
                  <c:v>2.0000000000000001E-4</c:v>
                </c:pt>
                <c:pt idx="4471">
                  <c:v>1.8900000000000001E-4</c:v>
                </c:pt>
                <c:pt idx="4472">
                  <c:v>1.5699999999999999E-4</c:v>
                </c:pt>
                <c:pt idx="4473">
                  <c:v>1.36E-4</c:v>
                </c:pt>
                <c:pt idx="4474">
                  <c:v>1.26E-4</c:v>
                </c:pt>
                <c:pt idx="4475">
                  <c:v>9.3999999999999994E-5</c:v>
                </c:pt>
                <c:pt idx="4476">
                  <c:v>8.3999999999999995E-5</c:v>
                </c:pt>
                <c:pt idx="4477">
                  <c:v>4.1999999999999998E-5</c:v>
                </c:pt>
                <c:pt idx="4478">
                  <c:v>1.0000000000000001E-5</c:v>
                </c:pt>
                <c:pt idx="4479">
                  <c:v>-3.1999999999999999E-5</c:v>
                </c:pt>
                <c:pt idx="4480">
                  <c:v>-5.3000000000000001E-5</c:v>
                </c:pt>
                <c:pt idx="4481">
                  <c:v>-7.3999999999999996E-5</c:v>
                </c:pt>
                <c:pt idx="4482">
                  <c:v>-1.06E-4</c:v>
                </c:pt>
                <c:pt idx="4483">
                  <c:v>-1.5899999999999999E-4</c:v>
                </c:pt>
                <c:pt idx="4484">
                  <c:v>-1.9000000000000001E-4</c:v>
                </c:pt>
                <c:pt idx="4485">
                  <c:v>-2.1100000000000001E-4</c:v>
                </c:pt>
                <c:pt idx="4486">
                  <c:v>-2.5399999999999999E-4</c:v>
                </c:pt>
                <c:pt idx="4487">
                  <c:v>-2.7500000000000002E-4</c:v>
                </c:pt>
                <c:pt idx="4488">
                  <c:v>-3.1700000000000001E-4</c:v>
                </c:pt>
                <c:pt idx="4489">
                  <c:v>-3.48E-4</c:v>
                </c:pt>
                <c:pt idx="4490">
                  <c:v>-3.6900000000000002E-4</c:v>
                </c:pt>
                <c:pt idx="4491">
                  <c:v>-3.8000000000000002E-4</c:v>
                </c:pt>
                <c:pt idx="4492">
                  <c:v>-4.1199999999999999E-4</c:v>
                </c:pt>
                <c:pt idx="4493">
                  <c:v>-4.0099999999999999E-4</c:v>
                </c:pt>
                <c:pt idx="4494">
                  <c:v>-4.0099999999999999E-4</c:v>
                </c:pt>
                <c:pt idx="4495">
                  <c:v>-3.9100000000000002E-4</c:v>
                </c:pt>
                <c:pt idx="4496">
                  <c:v>-3.6900000000000002E-4</c:v>
                </c:pt>
                <c:pt idx="4497">
                  <c:v>-3.48E-4</c:v>
                </c:pt>
                <c:pt idx="4498">
                  <c:v>-3.2699999999999998E-4</c:v>
                </c:pt>
                <c:pt idx="4499">
                  <c:v>-2.6400000000000002E-4</c:v>
                </c:pt>
                <c:pt idx="4500">
                  <c:v>-2.32E-4</c:v>
                </c:pt>
                <c:pt idx="4501">
                  <c:v>-1.8000000000000001E-4</c:v>
                </c:pt>
                <c:pt idx="4502">
                  <c:v>-1.06E-4</c:v>
                </c:pt>
                <c:pt idx="4503">
                  <c:v>-2.1999999999999999E-5</c:v>
                </c:pt>
                <c:pt idx="4504">
                  <c:v>4.1999999999999998E-5</c:v>
                </c:pt>
                <c:pt idx="4505">
                  <c:v>1.15E-4</c:v>
                </c:pt>
                <c:pt idx="4506">
                  <c:v>1.7899999999999999E-4</c:v>
                </c:pt>
                <c:pt idx="4507">
                  <c:v>2.7300000000000002E-4</c:v>
                </c:pt>
                <c:pt idx="4508">
                  <c:v>3.4699999999999998E-4</c:v>
                </c:pt>
                <c:pt idx="4509">
                  <c:v>4.0000000000000002E-4</c:v>
                </c:pt>
                <c:pt idx="4510">
                  <c:v>4.95E-4</c:v>
                </c:pt>
                <c:pt idx="4511">
                  <c:v>5.4699999999999996E-4</c:v>
                </c:pt>
                <c:pt idx="4512">
                  <c:v>6.11E-4</c:v>
                </c:pt>
                <c:pt idx="4513">
                  <c:v>6.6299999999999996E-4</c:v>
                </c:pt>
                <c:pt idx="4514">
                  <c:v>6.9499999999999998E-4</c:v>
                </c:pt>
                <c:pt idx="4515">
                  <c:v>7.1599999999999995E-4</c:v>
                </c:pt>
                <c:pt idx="4516">
                  <c:v>7.4799999999999997E-4</c:v>
                </c:pt>
                <c:pt idx="4517">
                  <c:v>7.4799999999999997E-4</c:v>
                </c:pt>
                <c:pt idx="4518">
                  <c:v>7.27E-4</c:v>
                </c:pt>
                <c:pt idx="4519">
                  <c:v>7.1599999999999995E-4</c:v>
                </c:pt>
                <c:pt idx="4520">
                  <c:v>6.8400000000000004E-4</c:v>
                </c:pt>
                <c:pt idx="4521">
                  <c:v>6.4199999999999999E-4</c:v>
                </c:pt>
                <c:pt idx="4522">
                  <c:v>5.9000000000000003E-4</c:v>
                </c:pt>
                <c:pt idx="4523">
                  <c:v>5.1599999999999997E-4</c:v>
                </c:pt>
                <c:pt idx="4524">
                  <c:v>4.4200000000000001E-4</c:v>
                </c:pt>
                <c:pt idx="4525">
                  <c:v>3.5799999999999997E-4</c:v>
                </c:pt>
                <c:pt idx="4526">
                  <c:v>2.7300000000000002E-4</c:v>
                </c:pt>
                <c:pt idx="4527">
                  <c:v>1.47E-4</c:v>
                </c:pt>
                <c:pt idx="4528">
                  <c:v>4.1999999999999998E-5</c:v>
                </c:pt>
                <c:pt idx="4529">
                  <c:v>-5.3000000000000001E-5</c:v>
                </c:pt>
                <c:pt idx="4530">
                  <c:v>-1.6899999999999999E-4</c:v>
                </c:pt>
                <c:pt idx="4531">
                  <c:v>-2.8499999999999999E-4</c:v>
                </c:pt>
                <c:pt idx="4532">
                  <c:v>-3.8000000000000002E-4</c:v>
                </c:pt>
                <c:pt idx="4533">
                  <c:v>-4.9600000000000002E-4</c:v>
                </c:pt>
                <c:pt idx="4534">
                  <c:v>-5.8E-4</c:v>
                </c:pt>
                <c:pt idx="4535">
                  <c:v>-6.96E-4</c:v>
                </c:pt>
                <c:pt idx="4536">
                  <c:v>-7.7999999999999999E-4</c:v>
                </c:pt>
                <c:pt idx="4537">
                  <c:v>-8.7500000000000002E-4</c:v>
                </c:pt>
                <c:pt idx="4538">
                  <c:v>-9.3899999999999995E-4</c:v>
                </c:pt>
                <c:pt idx="4539">
                  <c:v>-1.0020000000000001E-3</c:v>
                </c:pt>
                <c:pt idx="4540">
                  <c:v>-1.065E-3</c:v>
                </c:pt>
                <c:pt idx="4541">
                  <c:v>-1.0859999999999999E-3</c:v>
                </c:pt>
                <c:pt idx="4542">
                  <c:v>-1.1280000000000001E-3</c:v>
                </c:pt>
                <c:pt idx="4543">
                  <c:v>-1.139E-3</c:v>
                </c:pt>
                <c:pt idx="4544">
                  <c:v>-1.16E-3</c:v>
                </c:pt>
                <c:pt idx="4545">
                  <c:v>-1.17E-3</c:v>
                </c:pt>
                <c:pt idx="4546">
                  <c:v>-1.16E-3</c:v>
                </c:pt>
                <c:pt idx="4547">
                  <c:v>-1.139E-3</c:v>
                </c:pt>
                <c:pt idx="4548">
                  <c:v>-1.1280000000000001E-3</c:v>
                </c:pt>
                <c:pt idx="4549">
                  <c:v>-1.1180000000000001E-3</c:v>
                </c:pt>
                <c:pt idx="4550">
                  <c:v>-1.0970000000000001E-3</c:v>
                </c:pt>
                <c:pt idx="4551">
                  <c:v>-1.065E-3</c:v>
                </c:pt>
                <c:pt idx="4552">
                  <c:v>-1.044E-3</c:v>
                </c:pt>
                <c:pt idx="4553">
                  <c:v>-1.0120000000000001E-3</c:v>
                </c:pt>
                <c:pt idx="4554">
                  <c:v>-9.7000000000000005E-4</c:v>
                </c:pt>
                <c:pt idx="4555">
                  <c:v>-9.4899999999999997E-4</c:v>
                </c:pt>
                <c:pt idx="4556">
                  <c:v>-9.2800000000000001E-4</c:v>
                </c:pt>
                <c:pt idx="4557">
                  <c:v>-8.9599999999999999E-4</c:v>
                </c:pt>
                <c:pt idx="4558">
                  <c:v>-8.6499999999999999E-4</c:v>
                </c:pt>
                <c:pt idx="4559">
                  <c:v>-8.7500000000000002E-4</c:v>
                </c:pt>
                <c:pt idx="4560">
                  <c:v>-8.4400000000000002E-4</c:v>
                </c:pt>
                <c:pt idx="4561">
                  <c:v>-8.2299999999999995E-4</c:v>
                </c:pt>
                <c:pt idx="4562">
                  <c:v>-8.2299999999999995E-4</c:v>
                </c:pt>
                <c:pt idx="4563">
                  <c:v>-8.2299999999999995E-4</c:v>
                </c:pt>
                <c:pt idx="4564">
                  <c:v>-8.2299999999999995E-4</c:v>
                </c:pt>
                <c:pt idx="4565">
                  <c:v>-8.2299999999999995E-4</c:v>
                </c:pt>
                <c:pt idx="4566">
                  <c:v>-8.4400000000000002E-4</c:v>
                </c:pt>
                <c:pt idx="4567">
                  <c:v>-8.4400000000000002E-4</c:v>
                </c:pt>
                <c:pt idx="4568">
                  <c:v>-8.6499999999999999E-4</c:v>
                </c:pt>
                <c:pt idx="4569">
                  <c:v>-8.8599999999999996E-4</c:v>
                </c:pt>
                <c:pt idx="4570">
                  <c:v>-8.7500000000000002E-4</c:v>
                </c:pt>
                <c:pt idx="4571">
                  <c:v>-8.8599999999999996E-4</c:v>
                </c:pt>
                <c:pt idx="4572">
                  <c:v>-8.8599999999999996E-4</c:v>
                </c:pt>
                <c:pt idx="4573">
                  <c:v>-8.9599999999999999E-4</c:v>
                </c:pt>
                <c:pt idx="4574">
                  <c:v>-8.8599999999999996E-4</c:v>
                </c:pt>
                <c:pt idx="4575">
                  <c:v>-8.8599999999999996E-4</c:v>
                </c:pt>
                <c:pt idx="4576">
                  <c:v>-8.7500000000000002E-4</c:v>
                </c:pt>
                <c:pt idx="4577">
                  <c:v>-8.4400000000000002E-4</c:v>
                </c:pt>
                <c:pt idx="4578">
                  <c:v>-8.4400000000000002E-4</c:v>
                </c:pt>
                <c:pt idx="4579">
                  <c:v>-8.3299999999999997E-4</c:v>
                </c:pt>
                <c:pt idx="4580">
                  <c:v>-8.0199999999999998E-4</c:v>
                </c:pt>
                <c:pt idx="4581">
                  <c:v>-7.5900000000000002E-4</c:v>
                </c:pt>
                <c:pt idx="4582">
                  <c:v>-7.3800000000000005E-4</c:v>
                </c:pt>
                <c:pt idx="4583">
                  <c:v>-7.0699999999999995E-4</c:v>
                </c:pt>
                <c:pt idx="4584">
                  <c:v>-6.4300000000000002E-4</c:v>
                </c:pt>
                <c:pt idx="4585">
                  <c:v>-6.1200000000000002E-4</c:v>
                </c:pt>
                <c:pt idx="4586">
                  <c:v>-5.5900000000000004E-4</c:v>
                </c:pt>
                <c:pt idx="4587">
                  <c:v>-4.9600000000000002E-4</c:v>
                </c:pt>
                <c:pt idx="4588">
                  <c:v>-4.5399999999999998E-4</c:v>
                </c:pt>
                <c:pt idx="4589">
                  <c:v>-4.0099999999999999E-4</c:v>
                </c:pt>
                <c:pt idx="4590">
                  <c:v>-3.2699999999999998E-4</c:v>
                </c:pt>
                <c:pt idx="4591">
                  <c:v>-2.9599999999999998E-4</c:v>
                </c:pt>
                <c:pt idx="4592">
                  <c:v>-2.43E-4</c:v>
                </c:pt>
                <c:pt idx="4593">
                  <c:v>-1.9000000000000001E-4</c:v>
                </c:pt>
                <c:pt idx="4594">
                  <c:v>-1.3799999999999999E-4</c:v>
                </c:pt>
                <c:pt idx="4595">
                  <c:v>-1.06E-4</c:v>
                </c:pt>
                <c:pt idx="4596">
                  <c:v>-8.5000000000000006E-5</c:v>
                </c:pt>
                <c:pt idx="4597">
                  <c:v>-6.3999999999999997E-5</c:v>
                </c:pt>
                <c:pt idx="4598">
                  <c:v>-2.1999999999999999E-5</c:v>
                </c:pt>
                <c:pt idx="4599">
                  <c:v>-2.1999999999999999E-5</c:v>
                </c:pt>
                <c:pt idx="4600">
                  <c:v>-1.1E-5</c:v>
                </c:pt>
                <c:pt idx="4601">
                  <c:v>-1.1E-5</c:v>
                </c:pt>
                <c:pt idx="4602">
                  <c:v>-9.9999999999999995E-7</c:v>
                </c:pt>
                <c:pt idx="4603">
                  <c:v>-1.1E-5</c:v>
                </c:pt>
                <c:pt idx="4604">
                  <c:v>-4.3000000000000002E-5</c:v>
                </c:pt>
                <c:pt idx="4605">
                  <c:v>-5.3000000000000001E-5</c:v>
                </c:pt>
                <c:pt idx="4606">
                  <c:v>-6.3999999999999997E-5</c:v>
                </c:pt>
                <c:pt idx="4607">
                  <c:v>-8.5000000000000006E-5</c:v>
                </c:pt>
                <c:pt idx="4608">
                  <c:v>-1.17E-4</c:v>
                </c:pt>
                <c:pt idx="4609">
                  <c:v>-1.4799999999999999E-4</c:v>
                </c:pt>
                <c:pt idx="4610">
                  <c:v>-1.6899999999999999E-4</c:v>
                </c:pt>
                <c:pt idx="4611">
                  <c:v>-2.0100000000000001E-4</c:v>
                </c:pt>
                <c:pt idx="4612">
                  <c:v>-2.43E-4</c:v>
                </c:pt>
                <c:pt idx="4613">
                  <c:v>-2.6400000000000002E-4</c:v>
                </c:pt>
                <c:pt idx="4614">
                  <c:v>-3.1700000000000001E-4</c:v>
                </c:pt>
                <c:pt idx="4615">
                  <c:v>-3.3799999999999998E-4</c:v>
                </c:pt>
                <c:pt idx="4616">
                  <c:v>-3.59E-4</c:v>
                </c:pt>
                <c:pt idx="4617">
                  <c:v>-3.8000000000000002E-4</c:v>
                </c:pt>
                <c:pt idx="4618">
                  <c:v>-4.0099999999999999E-4</c:v>
                </c:pt>
                <c:pt idx="4619">
                  <c:v>-4.1199999999999999E-4</c:v>
                </c:pt>
                <c:pt idx="4620">
                  <c:v>-4.5399999999999998E-4</c:v>
                </c:pt>
                <c:pt idx="4621">
                  <c:v>-4.3300000000000001E-4</c:v>
                </c:pt>
                <c:pt idx="4622">
                  <c:v>-4.4299999999999998E-4</c:v>
                </c:pt>
                <c:pt idx="4623">
                  <c:v>-4.4299999999999998E-4</c:v>
                </c:pt>
                <c:pt idx="4624">
                  <c:v>-4.4299999999999998E-4</c:v>
                </c:pt>
                <c:pt idx="4625">
                  <c:v>-4.4299999999999998E-4</c:v>
                </c:pt>
                <c:pt idx="4626">
                  <c:v>-4.2200000000000001E-4</c:v>
                </c:pt>
                <c:pt idx="4627">
                  <c:v>-4.1199999999999999E-4</c:v>
                </c:pt>
                <c:pt idx="4628">
                  <c:v>-4.1199999999999999E-4</c:v>
                </c:pt>
                <c:pt idx="4629">
                  <c:v>-3.9100000000000002E-4</c:v>
                </c:pt>
                <c:pt idx="4630">
                  <c:v>-3.8000000000000002E-4</c:v>
                </c:pt>
                <c:pt idx="4631">
                  <c:v>-3.6900000000000002E-4</c:v>
                </c:pt>
                <c:pt idx="4632">
                  <c:v>-3.6900000000000002E-4</c:v>
                </c:pt>
                <c:pt idx="4633">
                  <c:v>-3.48E-4</c:v>
                </c:pt>
                <c:pt idx="4634">
                  <c:v>-3.48E-4</c:v>
                </c:pt>
                <c:pt idx="4635">
                  <c:v>-3.2699999999999998E-4</c:v>
                </c:pt>
                <c:pt idx="4636">
                  <c:v>-3.1700000000000001E-4</c:v>
                </c:pt>
                <c:pt idx="4637">
                  <c:v>-3.2699999999999998E-4</c:v>
                </c:pt>
                <c:pt idx="4638">
                  <c:v>-3.1700000000000001E-4</c:v>
                </c:pt>
                <c:pt idx="4639">
                  <c:v>-3.0600000000000001E-4</c:v>
                </c:pt>
                <c:pt idx="4640">
                  <c:v>-3.1700000000000001E-4</c:v>
                </c:pt>
                <c:pt idx="4641">
                  <c:v>-3.2699999999999998E-4</c:v>
                </c:pt>
                <c:pt idx="4642">
                  <c:v>-3.3799999999999998E-4</c:v>
                </c:pt>
                <c:pt idx="4643">
                  <c:v>-3.2699999999999998E-4</c:v>
                </c:pt>
                <c:pt idx="4644">
                  <c:v>-3.59E-4</c:v>
                </c:pt>
                <c:pt idx="4645">
                  <c:v>-3.59E-4</c:v>
                </c:pt>
                <c:pt idx="4646">
                  <c:v>-3.8000000000000002E-4</c:v>
                </c:pt>
                <c:pt idx="4647">
                  <c:v>-4.0099999999999999E-4</c:v>
                </c:pt>
                <c:pt idx="4648">
                  <c:v>-4.3300000000000001E-4</c:v>
                </c:pt>
                <c:pt idx="4649">
                  <c:v>-4.4299999999999998E-4</c:v>
                </c:pt>
                <c:pt idx="4650">
                  <c:v>-4.3300000000000001E-4</c:v>
                </c:pt>
                <c:pt idx="4651">
                  <c:v>-4.3300000000000001E-4</c:v>
                </c:pt>
                <c:pt idx="4652">
                  <c:v>-4.8500000000000003E-4</c:v>
                </c:pt>
                <c:pt idx="4653">
                  <c:v>-4.75E-4</c:v>
                </c:pt>
                <c:pt idx="4654">
                  <c:v>-4.8500000000000003E-4</c:v>
                </c:pt>
                <c:pt idx="4655">
                  <c:v>-4.75E-4</c:v>
                </c:pt>
                <c:pt idx="4656">
                  <c:v>-4.75E-4</c:v>
                </c:pt>
                <c:pt idx="4657">
                  <c:v>-4.5399999999999998E-4</c:v>
                </c:pt>
                <c:pt idx="4658">
                  <c:v>-4.64E-4</c:v>
                </c:pt>
                <c:pt idx="4659">
                  <c:v>-4.5399999999999998E-4</c:v>
                </c:pt>
                <c:pt idx="4660">
                  <c:v>-4.0099999999999999E-4</c:v>
                </c:pt>
                <c:pt idx="4661">
                  <c:v>-4.0099999999999999E-4</c:v>
                </c:pt>
                <c:pt idx="4662">
                  <c:v>-3.8000000000000002E-4</c:v>
                </c:pt>
                <c:pt idx="4663">
                  <c:v>-3.48E-4</c:v>
                </c:pt>
                <c:pt idx="4664">
                  <c:v>-3.1700000000000001E-4</c:v>
                </c:pt>
                <c:pt idx="4665">
                  <c:v>-2.7500000000000002E-4</c:v>
                </c:pt>
                <c:pt idx="4666">
                  <c:v>-2.6400000000000002E-4</c:v>
                </c:pt>
                <c:pt idx="4667">
                  <c:v>-2.22E-4</c:v>
                </c:pt>
                <c:pt idx="4668">
                  <c:v>-2.1100000000000001E-4</c:v>
                </c:pt>
                <c:pt idx="4669">
                  <c:v>-1.8000000000000001E-4</c:v>
                </c:pt>
                <c:pt idx="4670">
                  <c:v>-1.27E-4</c:v>
                </c:pt>
                <c:pt idx="4671">
                  <c:v>-1.3799999999999999E-4</c:v>
                </c:pt>
                <c:pt idx="4672">
                  <c:v>-1.06E-4</c:v>
                </c:pt>
                <c:pt idx="4673">
                  <c:v>-7.3999999999999996E-5</c:v>
                </c:pt>
                <c:pt idx="4674">
                  <c:v>-8.5000000000000006E-5</c:v>
                </c:pt>
                <c:pt idx="4675">
                  <c:v>-7.3999999999999996E-5</c:v>
                </c:pt>
                <c:pt idx="4676">
                  <c:v>-5.3000000000000001E-5</c:v>
                </c:pt>
                <c:pt idx="4677">
                  <c:v>-6.3999999999999997E-5</c:v>
                </c:pt>
                <c:pt idx="4678">
                  <c:v>-7.3999999999999996E-5</c:v>
                </c:pt>
                <c:pt idx="4679">
                  <c:v>-8.5000000000000006E-5</c:v>
                </c:pt>
                <c:pt idx="4680">
                  <c:v>-9.5000000000000005E-5</c:v>
                </c:pt>
                <c:pt idx="4681">
                  <c:v>-1.27E-4</c:v>
                </c:pt>
                <c:pt idx="4682">
                  <c:v>-1.4799999999999999E-4</c:v>
                </c:pt>
                <c:pt idx="4683">
                  <c:v>-1.9000000000000001E-4</c:v>
                </c:pt>
                <c:pt idx="4684">
                  <c:v>-2.22E-4</c:v>
                </c:pt>
                <c:pt idx="4685">
                  <c:v>-2.5399999999999999E-4</c:v>
                </c:pt>
                <c:pt idx="4686">
                  <c:v>-2.9599999999999998E-4</c:v>
                </c:pt>
                <c:pt idx="4687">
                  <c:v>-3.48E-4</c:v>
                </c:pt>
                <c:pt idx="4688">
                  <c:v>-3.9100000000000002E-4</c:v>
                </c:pt>
                <c:pt idx="4689">
                  <c:v>-4.4299999999999998E-4</c:v>
                </c:pt>
                <c:pt idx="4690">
                  <c:v>-5.0600000000000005E-4</c:v>
                </c:pt>
                <c:pt idx="4691">
                  <c:v>-5.4900000000000001E-4</c:v>
                </c:pt>
                <c:pt idx="4692">
                  <c:v>-5.9100000000000005E-4</c:v>
                </c:pt>
                <c:pt idx="4693">
                  <c:v>-6.3299999999999999E-4</c:v>
                </c:pt>
                <c:pt idx="4694">
                  <c:v>-6.5399999999999996E-4</c:v>
                </c:pt>
                <c:pt idx="4695">
                  <c:v>-6.96E-4</c:v>
                </c:pt>
                <c:pt idx="4696">
                  <c:v>-7.0699999999999995E-4</c:v>
                </c:pt>
                <c:pt idx="4697">
                  <c:v>-7.1699999999999997E-4</c:v>
                </c:pt>
                <c:pt idx="4698">
                  <c:v>-7.3800000000000005E-4</c:v>
                </c:pt>
                <c:pt idx="4699">
                  <c:v>-7.2800000000000002E-4</c:v>
                </c:pt>
                <c:pt idx="4700">
                  <c:v>-7.0699999999999995E-4</c:v>
                </c:pt>
                <c:pt idx="4701">
                  <c:v>-6.8599999999999998E-4</c:v>
                </c:pt>
                <c:pt idx="4702">
                  <c:v>-6.6500000000000001E-4</c:v>
                </c:pt>
                <c:pt idx="4703">
                  <c:v>-6.3299999999999999E-4</c:v>
                </c:pt>
                <c:pt idx="4704">
                  <c:v>-5.9100000000000005E-4</c:v>
                </c:pt>
                <c:pt idx="4705">
                  <c:v>-5.5900000000000004E-4</c:v>
                </c:pt>
                <c:pt idx="4706">
                  <c:v>-4.8500000000000003E-4</c:v>
                </c:pt>
                <c:pt idx="4707">
                  <c:v>-4.2200000000000001E-4</c:v>
                </c:pt>
                <c:pt idx="4708">
                  <c:v>-3.59E-4</c:v>
                </c:pt>
                <c:pt idx="4709">
                  <c:v>-2.7500000000000002E-4</c:v>
                </c:pt>
                <c:pt idx="4710">
                  <c:v>-2.1100000000000001E-4</c:v>
                </c:pt>
                <c:pt idx="4711">
                  <c:v>-1.3799999999999999E-4</c:v>
                </c:pt>
                <c:pt idx="4712">
                  <c:v>-6.3999999999999997E-5</c:v>
                </c:pt>
                <c:pt idx="4713">
                  <c:v>2.0000000000000002E-5</c:v>
                </c:pt>
                <c:pt idx="4714">
                  <c:v>8.3999999999999995E-5</c:v>
                </c:pt>
                <c:pt idx="4715">
                  <c:v>1.6799999999999999E-4</c:v>
                </c:pt>
                <c:pt idx="4716">
                  <c:v>2.2100000000000001E-4</c:v>
                </c:pt>
                <c:pt idx="4717">
                  <c:v>2.9399999999999999E-4</c:v>
                </c:pt>
                <c:pt idx="4718">
                  <c:v>3.5799999999999997E-4</c:v>
                </c:pt>
                <c:pt idx="4719">
                  <c:v>3.8900000000000002E-4</c:v>
                </c:pt>
                <c:pt idx="4720">
                  <c:v>4.2099999999999999E-4</c:v>
                </c:pt>
                <c:pt idx="4721">
                  <c:v>4.5300000000000001E-4</c:v>
                </c:pt>
                <c:pt idx="4722">
                  <c:v>4.7399999999999997E-4</c:v>
                </c:pt>
                <c:pt idx="4723">
                  <c:v>4.95E-4</c:v>
                </c:pt>
                <c:pt idx="4724">
                  <c:v>4.6299999999999998E-4</c:v>
                </c:pt>
                <c:pt idx="4725">
                  <c:v>4.5300000000000001E-4</c:v>
                </c:pt>
                <c:pt idx="4726">
                  <c:v>4.3100000000000001E-4</c:v>
                </c:pt>
                <c:pt idx="4727">
                  <c:v>4.0000000000000002E-4</c:v>
                </c:pt>
                <c:pt idx="4728">
                  <c:v>3.4699999999999998E-4</c:v>
                </c:pt>
                <c:pt idx="4729">
                  <c:v>2.9399999999999999E-4</c:v>
                </c:pt>
                <c:pt idx="4730">
                  <c:v>2.2100000000000001E-4</c:v>
                </c:pt>
                <c:pt idx="4731">
                  <c:v>1.47E-4</c:v>
                </c:pt>
                <c:pt idx="4732">
                  <c:v>6.3E-5</c:v>
                </c:pt>
                <c:pt idx="4733">
                  <c:v>-2.1999999999999999E-5</c:v>
                </c:pt>
                <c:pt idx="4734">
                  <c:v>-1.17E-4</c:v>
                </c:pt>
                <c:pt idx="4735">
                  <c:v>-2.0100000000000001E-4</c:v>
                </c:pt>
                <c:pt idx="4736">
                  <c:v>-2.9599999999999998E-4</c:v>
                </c:pt>
                <c:pt idx="4737">
                  <c:v>-4.0099999999999999E-4</c:v>
                </c:pt>
                <c:pt idx="4738">
                  <c:v>-4.8500000000000003E-4</c:v>
                </c:pt>
                <c:pt idx="4739">
                  <c:v>-5.9100000000000005E-4</c:v>
                </c:pt>
                <c:pt idx="4740">
                  <c:v>-6.7500000000000004E-4</c:v>
                </c:pt>
                <c:pt idx="4741">
                  <c:v>-7.5900000000000002E-4</c:v>
                </c:pt>
                <c:pt idx="4742">
                  <c:v>-8.3299999999999997E-4</c:v>
                </c:pt>
                <c:pt idx="4743">
                  <c:v>-8.9599999999999999E-4</c:v>
                </c:pt>
                <c:pt idx="4744">
                  <c:v>-9.4899999999999997E-4</c:v>
                </c:pt>
                <c:pt idx="4745">
                  <c:v>-1.0020000000000001E-3</c:v>
                </c:pt>
                <c:pt idx="4746">
                  <c:v>-1.044E-3</c:v>
                </c:pt>
                <c:pt idx="4747">
                  <c:v>-1.065E-3</c:v>
                </c:pt>
                <c:pt idx="4748">
                  <c:v>-1.0759999999999999E-3</c:v>
                </c:pt>
                <c:pt idx="4749">
                  <c:v>-1.0859999999999999E-3</c:v>
                </c:pt>
                <c:pt idx="4750">
                  <c:v>-1.054E-3</c:v>
                </c:pt>
                <c:pt idx="4751">
                  <c:v>-1.054E-3</c:v>
                </c:pt>
                <c:pt idx="4752">
                  <c:v>-1.0330000000000001E-3</c:v>
                </c:pt>
                <c:pt idx="4753">
                  <c:v>-1.0020000000000001E-3</c:v>
                </c:pt>
                <c:pt idx="4754">
                  <c:v>-9.6000000000000002E-4</c:v>
                </c:pt>
                <c:pt idx="4755">
                  <c:v>-9.1699999999999995E-4</c:v>
                </c:pt>
                <c:pt idx="4756">
                  <c:v>-8.8599999999999996E-4</c:v>
                </c:pt>
                <c:pt idx="4757">
                  <c:v>-8.12E-4</c:v>
                </c:pt>
                <c:pt idx="4758">
                  <c:v>-7.3800000000000005E-4</c:v>
                </c:pt>
                <c:pt idx="4759">
                  <c:v>-6.96E-4</c:v>
                </c:pt>
                <c:pt idx="4760">
                  <c:v>-6.4300000000000002E-4</c:v>
                </c:pt>
                <c:pt idx="4761">
                  <c:v>-5.8E-4</c:v>
                </c:pt>
                <c:pt idx="4762">
                  <c:v>-5.0600000000000005E-4</c:v>
                </c:pt>
                <c:pt idx="4763">
                  <c:v>-4.64E-4</c:v>
                </c:pt>
                <c:pt idx="4764">
                  <c:v>-4.1199999999999999E-4</c:v>
                </c:pt>
                <c:pt idx="4765">
                  <c:v>-3.6900000000000002E-4</c:v>
                </c:pt>
                <c:pt idx="4766">
                  <c:v>-3.2699999999999998E-4</c:v>
                </c:pt>
                <c:pt idx="4767">
                  <c:v>-2.9599999999999998E-4</c:v>
                </c:pt>
                <c:pt idx="4768">
                  <c:v>-2.6400000000000002E-4</c:v>
                </c:pt>
                <c:pt idx="4769">
                  <c:v>-2.6400000000000002E-4</c:v>
                </c:pt>
                <c:pt idx="4770">
                  <c:v>-2.32E-4</c:v>
                </c:pt>
                <c:pt idx="4771">
                  <c:v>-2.32E-4</c:v>
                </c:pt>
                <c:pt idx="4772">
                  <c:v>-2.32E-4</c:v>
                </c:pt>
                <c:pt idx="4773">
                  <c:v>-2.22E-4</c:v>
                </c:pt>
                <c:pt idx="4774">
                  <c:v>-2.43E-4</c:v>
                </c:pt>
                <c:pt idx="4775">
                  <c:v>-2.32E-4</c:v>
                </c:pt>
                <c:pt idx="4776">
                  <c:v>-2.5399999999999999E-4</c:v>
                </c:pt>
                <c:pt idx="4777">
                  <c:v>-2.6400000000000002E-4</c:v>
                </c:pt>
                <c:pt idx="4778">
                  <c:v>-2.7500000000000002E-4</c:v>
                </c:pt>
                <c:pt idx="4779">
                  <c:v>-2.9599999999999998E-4</c:v>
                </c:pt>
                <c:pt idx="4780">
                  <c:v>-3.1700000000000001E-4</c:v>
                </c:pt>
                <c:pt idx="4781">
                  <c:v>-3.2699999999999998E-4</c:v>
                </c:pt>
                <c:pt idx="4782">
                  <c:v>-3.3799999999999998E-4</c:v>
                </c:pt>
                <c:pt idx="4783">
                  <c:v>-3.2699999999999998E-4</c:v>
                </c:pt>
                <c:pt idx="4784">
                  <c:v>-3.48E-4</c:v>
                </c:pt>
                <c:pt idx="4785">
                  <c:v>-3.48E-4</c:v>
                </c:pt>
                <c:pt idx="4786">
                  <c:v>-3.2699999999999998E-4</c:v>
                </c:pt>
                <c:pt idx="4787">
                  <c:v>-3.1700000000000001E-4</c:v>
                </c:pt>
                <c:pt idx="4788">
                  <c:v>-3.1700000000000001E-4</c:v>
                </c:pt>
                <c:pt idx="4789">
                  <c:v>-2.7500000000000002E-4</c:v>
                </c:pt>
                <c:pt idx="4790">
                  <c:v>-2.43E-4</c:v>
                </c:pt>
                <c:pt idx="4791">
                  <c:v>-2.1100000000000001E-4</c:v>
                </c:pt>
                <c:pt idx="4792">
                  <c:v>-1.6899999999999999E-4</c:v>
                </c:pt>
                <c:pt idx="4793">
                  <c:v>-1.3799999999999999E-4</c:v>
                </c:pt>
                <c:pt idx="4794">
                  <c:v>-8.5000000000000006E-5</c:v>
                </c:pt>
                <c:pt idx="4795">
                  <c:v>-3.1999999999999999E-5</c:v>
                </c:pt>
                <c:pt idx="4796">
                  <c:v>1.0000000000000001E-5</c:v>
                </c:pt>
                <c:pt idx="4797">
                  <c:v>5.1999999999999997E-5</c:v>
                </c:pt>
                <c:pt idx="4798">
                  <c:v>1.05E-4</c:v>
                </c:pt>
                <c:pt idx="4799">
                  <c:v>1.47E-4</c:v>
                </c:pt>
                <c:pt idx="4800">
                  <c:v>2.1000000000000001E-4</c:v>
                </c:pt>
                <c:pt idx="4801">
                  <c:v>2.42E-4</c:v>
                </c:pt>
                <c:pt idx="4802">
                  <c:v>2.7300000000000002E-4</c:v>
                </c:pt>
                <c:pt idx="4803">
                  <c:v>3.0499999999999999E-4</c:v>
                </c:pt>
                <c:pt idx="4804">
                  <c:v>3.1599999999999998E-4</c:v>
                </c:pt>
                <c:pt idx="4805">
                  <c:v>3.68E-4</c:v>
                </c:pt>
                <c:pt idx="4806">
                  <c:v>3.5799999999999997E-4</c:v>
                </c:pt>
                <c:pt idx="4807">
                  <c:v>3.79E-4</c:v>
                </c:pt>
                <c:pt idx="4808">
                  <c:v>3.79E-4</c:v>
                </c:pt>
                <c:pt idx="4809">
                  <c:v>3.68E-4</c:v>
                </c:pt>
                <c:pt idx="4810">
                  <c:v>3.68E-4</c:v>
                </c:pt>
                <c:pt idx="4811">
                  <c:v>3.3700000000000001E-4</c:v>
                </c:pt>
                <c:pt idx="4812">
                  <c:v>3.1599999999999998E-4</c:v>
                </c:pt>
                <c:pt idx="4813">
                  <c:v>3.0499999999999999E-4</c:v>
                </c:pt>
                <c:pt idx="4814">
                  <c:v>2.63E-4</c:v>
                </c:pt>
                <c:pt idx="4815">
                  <c:v>2.31E-4</c:v>
                </c:pt>
                <c:pt idx="4816">
                  <c:v>1.8900000000000001E-4</c:v>
                </c:pt>
                <c:pt idx="4817">
                  <c:v>1.36E-4</c:v>
                </c:pt>
                <c:pt idx="4818">
                  <c:v>9.3999999999999994E-5</c:v>
                </c:pt>
                <c:pt idx="4819">
                  <c:v>3.1000000000000001E-5</c:v>
                </c:pt>
                <c:pt idx="4820">
                  <c:v>-3.1999999999999999E-5</c:v>
                </c:pt>
                <c:pt idx="4821">
                  <c:v>-6.3999999999999997E-5</c:v>
                </c:pt>
                <c:pt idx="4822">
                  <c:v>-1.27E-4</c:v>
                </c:pt>
                <c:pt idx="4823">
                  <c:v>-1.9000000000000001E-4</c:v>
                </c:pt>
                <c:pt idx="4824">
                  <c:v>-2.43E-4</c:v>
                </c:pt>
                <c:pt idx="4825">
                  <c:v>-2.9599999999999998E-4</c:v>
                </c:pt>
                <c:pt idx="4826">
                  <c:v>-3.3799999999999998E-4</c:v>
                </c:pt>
                <c:pt idx="4827">
                  <c:v>-3.9100000000000002E-4</c:v>
                </c:pt>
                <c:pt idx="4828">
                  <c:v>-4.5399999999999998E-4</c:v>
                </c:pt>
                <c:pt idx="4829">
                  <c:v>-4.8500000000000003E-4</c:v>
                </c:pt>
                <c:pt idx="4830">
                  <c:v>-5.5900000000000004E-4</c:v>
                </c:pt>
                <c:pt idx="4831">
                  <c:v>-6.1200000000000002E-4</c:v>
                </c:pt>
                <c:pt idx="4832">
                  <c:v>-6.5399999999999996E-4</c:v>
                </c:pt>
                <c:pt idx="4833">
                  <c:v>-7.0699999999999995E-4</c:v>
                </c:pt>
                <c:pt idx="4834">
                  <c:v>-7.4899999999999999E-4</c:v>
                </c:pt>
                <c:pt idx="4835">
                  <c:v>-7.9100000000000004E-4</c:v>
                </c:pt>
                <c:pt idx="4836">
                  <c:v>-8.3299999999999997E-4</c:v>
                </c:pt>
                <c:pt idx="4837">
                  <c:v>-8.8599999999999996E-4</c:v>
                </c:pt>
                <c:pt idx="4838">
                  <c:v>-9.1699999999999995E-4</c:v>
                </c:pt>
                <c:pt idx="4839">
                  <c:v>-9.810000000000001E-4</c:v>
                </c:pt>
                <c:pt idx="4840">
                  <c:v>-1.0120000000000001E-3</c:v>
                </c:pt>
                <c:pt idx="4841">
                  <c:v>-1.065E-3</c:v>
                </c:pt>
                <c:pt idx="4842">
                  <c:v>-1.0970000000000001E-3</c:v>
                </c:pt>
                <c:pt idx="4843">
                  <c:v>-1.1490000000000001E-3</c:v>
                </c:pt>
                <c:pt idx="4844">
                  <c:v>-1.16E-3</c:v>
                </c:pt>
                <c:pt idx="4845">
                  <c:v>-1.191E-3</c:v>
                </c:pt>
                <c:pt idx="4846">
                  <c:v>-1.2130000000000001E-3</c:v>
                </c:pt>
                <c:pt idx="4847">
                  <c:v>-1.255E-3</c:v>
                </c:pt>
                <c:pt idx="4848">
                  <c:v>-1.2650000000000001E-3</c:v>
                </c:pt>
                <c:pt idx="4849">
                  <c:v>-1.276E-3</c:v>
                </c:pt>
                <c:pt idx="4850">
                  <c:v>-1.2650000000000001E-3</c:v>
                </c:pt>
                <c:pt idx="4851">
                  <c:v>-1.2650000000000001E-3</c:v>
                </c:pt>
                <c:pt idx="4852">
                  <c:v>-1.276E-3</c:v>
                </c:pt>
                <c:pt idx="4853">
                  <c:v>-1.255E-3</c:v>
                </c:pt>
                <c:pt idx="4854">
                  <c:v>-1.2340000000000001E-3</c:v>
                </c:pt>
                <c:pt idx="4855">
                  <c:v>-1.2130000000000001E-3</c:v>
                </c:pt>
                <c:pt idx="4856">
                  <c:v>-1.181E-3</c:v>
                </c:pt>
                <c:pt idx="4857">
                  <c:v>-1.1280000000000001E-3</c:v>
                </c:pt>
                <c:pt idx="4858">
                  <c:v>-1.065E-3</c:v>
                </c:pt>
                <c:pt idx="4859">
                  <c:v>-1.0120000000000001E-3</c:v>
                </c:pt>
                <c:pt idx="4860">
                  <c:v>-9.7000000000000005E-4</c:v>
                </c:pt>
                <c:pt idx="4861">
                  <c:v>-8.9599999999999999E-4</c:v>
                </c:pt>
                <c:pt idx="4862">
                  <c:v>-8.2299999999999995E-4</c:v>
                </c:pt>
                <c:pt idx="4863">
                  <c:v>-7.3800000000000005E-4</c:v>
                </c:pt>
                <c:pt idx="4864">
                  <c:v>-6.7500000000000004E-4</c:v>
                </c:pt>
                <c:pt idx="4865">
                  <c:v>-5.9100000000000005E-4</c:v>
                </c:pt>
                <c:pt idx="4866">
                  <c:v>-5.1699999999999999E-4</c:v>
                </c:pt>
                <c:pt idx="4867">
                  <c:v>-4.3300000000000001E-4</c:v>
                </c:pt>
                <c:pt idx="4868">
                  <c:v>-3.6900000000000002E-4</c:v>
                </c:pt>
                <c:pt idx="4869">
                  <c:v>-3.0600000000000001E-4</c:v>
                </c:pt>
                <c:pt idx="4870">
                  <c:v>-2.43E-4</c:v>
                </c:pt>
                <c:pt idx="4871">
                  <c:v>-1.9000000000000001E-4</c:v>
                </c:pt>
                <c:pt idx="4872">
                  <c:v>-1.4799999999999999E-4</c:v>
                </c:pt>
                <c:pt idx="4873">
                  <c:v>-9.5000000000000005E-5</c:v>
                </c:pt>
                <c:pt idx="4874">
                  <c:v>-5.3000000000000001E-5</c:v>
                </c:pt>
                <c:pt idx="4875">
                  <c:v>-4.3000000000000002E-5</c:v>
                </c:pt>
                <c:pt idx="4876">
                  <c:v>-2.1999999999999999E-5</c:v>
                </c:pt>
                <c:pt idx="4877">
                  <c:v>-2.1999999999999999E-5</c:v>
                </c:pt>
                <c:pt idx="4878">
                  <c:v>-3.1999999999999999E-5</c:v>
                </c:pt>
                <c:pt idx="4879">
                  <c:v>-6.3999999999999997E-5</c:v>
                </c:pt>
                <c:pt idx="4880">
                  <c:v>-7.3999999999999996E-5</c:v>
                </c:pt>
                <c:pt idx="4881">
                  <c:v>-1.06E-4</c:v>
                </c:pt>
                <c:pt idx="4882">
                  <c:v>-1.5899999999999999E-4</c:v>
                </c:pt>
                <c:pt idx="4883">
                  <c:v>-1.9000000000000001E-4</c:v>
                </c:pt>
                <c:pt idx="4884">
                  <c:v>-2.7500000000000002E-4</c:v>
                </c:pt>
                <c:pt idx="4885">
                  <c:v>-3.2699999999999998E-4</c:v>
                </c:pt>
                <c:pt idx="4886">
                  <c:v>-4.0099999999999999E-4</c:v>
                </c:pt>
                <c:pt idx="4887">
                  <c:v>-4.5399999999999998E-4</c:v>
                </c:pt>
                <c:pt idx="4888">
                  <c:v>-5.3799999999999996E-4</c:v>
                </c:pt>
                <c:pt idx="4889">
                  <c:v>-5.9100000000000005E-4</c:v>
                </c:pt>
                <c:pt idx="4890">
                  <c:v>-6.5399999999999996E-4</c:v>
                </c:pt>
                <c:pt idx="4891">
                  <c:v>-7.0699999999999995E-4</c:v>
                </c:pt>
                <c:pt idx="4892">
                  <c:v>-7.6999999999999996E-4</c:v>
                </c:pt>
                <c:pt idx="4893">
                  <c:v>-7.9100000000000004E-4</c:v>
                </c:pt>
                <c:pt idx="4894">
                  <c:v>-8.4400000000000002E-4</c:v>
                </c:pt>
                <c:pt idx="4895">
                  <c:v>-8.8599999999999996E-4</c:v>
                </c:pt>
                <c:pt idx="4896">
                  <c:v>-8.9599999999999999E-4</c:v>
                </c:pt>
                <c:pt idx="4897">
                  <c:v>-9.1699999999999995E-4</c:v>
                </c:pt>
                <c:pt idx="4898">
                  <c:v>-9.0700000000000004E-4</c:v>
                </c:pt>
                <c:pt idx="4899">
                  <c:v>-8.9599999999999999E-4</c:v>
                </c:pt>
                <c:pt idx="4900">
                  <c:v>-8.6499999999999999E-4</c:v>
                </c:pt>
                <c:pt idx="4901">
                  <c:v>-8.3299999999999997E-4</c:v>
                </c:pt>
                <c:pt idx="4902">
                  <c:v>-8.2299999999999995E-4</c:v>
                </c:pt>
                <c:pt idx="4903">
                  <c:v>-7.6999999999999996E-4</c:v>
                </c:pt>
                <c:pt idx="4904">
                  <c:v>-7.2800000000000002E-4</c:v>
                </c:pt>
                <c:pt idx="4905">
                  <c:v>-6.6500000000000001E-4</c:v>
                </c:pt>
                <c:pt idx="4906">
                  <c:v>-6.1200000000000002E-4</c:v>
                </c:pt>
                <c:pt idx="4907">
                  <c:v>-5.2800000000000004E-4</c:v>
                </c:pt>
                <c:pt idx="4908">
                  <c:v>-4.64E-4</c:v>
                </c:pt>
                <c:pt idx="4909">
                  <c:v>-4.0099999999999999E-4</c:v>
                </c:pt>
                <c:pt idx="4910">
                  <c:v>-3.3799999999999998E-4</c:v>
                </c:pt>
                <c:pt idx="4911">
                  <c:v>-2.7500000000000002E-4</c:v>
                </c:pt>
                <c:pt idx="4912">
                  <c:v>-1.9000000000000001E-4</c:v>
                </c:pt>
                <c:pt idx="4913">
                  <c:v>-1.17E-4</c:v>
                </c:pt>
                <c:pt idx="4914">
                  <c:v>-7.3999999999999996E-5</c:v>
                </c:pt>
                <c:pt idx="4915">
                  <c:v>-2.1999999999999999E-5</c:v>
                </c:pt>
                <c:pt idx="4916">
                  <c:v>3.1000000000000001E-5</c:v>
                </c:pt>
                <c:pt idx="4917">
                  <c:v>6.3E-5</c:v>
                </c:pt>
                <c:pt idx="4918">
                  <c:v>1.05E-4</c:v>
                </c:pt>
                <c:pt idx="4919">
                  <c:v>1.26E-4</c:v>
                </c:pt>
                <c:pt idx="4920">
                  <c:v>1.47E-4</c:v>
                </c:pt>
                <c:pt idx="4921">
                  <c:v>1.5699999999999999E-4</c:v>
                </c:pt>
                <c:pt idx="4922">
                  <c:v>1.6799999999999999E-4</c:v>
                </c:pt>
                <c:pt idx="4923">
                  <c:v>1.7899999999999999E-4</c:v>
                </c:pt>
                <c:pt idx="4924">
                  <c:v>1.6799999999999999E-4</c:v>
                </c:pt>
                <c:pt idx="4925">
                  <c:v>1.7899999999999999E-4</c:v>
                </c:pt>
                <c:pt idx="4926">
                  <c:v>1.5699999999999999E-4</c:v>
                </c:pt>
                <c:pt idx="4927">
                  <c:v>1.36E-4</c:v>
                </c:pt>
                <c:pt idx="4928">
                  <c:v>1.15E-4</c:v>
                </c:pt>
                <c:pt idx="4929">
                  <c:v>9.3999999999999994E-5</c:v>
                </c:pt>
                <c:pt idx="4930">
                  <c:v>8.3999999999999995E-5</c:v>
                </c:pt>
                <c:pt idx="4931">
                  <c:v>3.1000000000000001E-5</c:v>
                </c:pt>
                <c:pt idx="4932">
                  <c:v>-9.9999999999999995E-7</c:v>
                </c:pt>
                <c:pt idx="4933">
                  <c:v>-4.3000000000000002E-5</c:v>
                </c:pt>
                <c:pt idx="4934">
                  <c:v>-5.3000000000000001E-5</c:v>
                </c:pt>
                <c:pt idx="4935">
                  <c:v>-8.5000000000000006E-5</c:v>
                </c:pt>
                <c:pt idx="4936">
                  <c:v>-1.27E-4</c:v>
                </c:pt>
                <c:pt idx="4937">
                  <c:v>-1.5899999999999999E-4</c:v>
                </c:pt>
                <c:pt idx="4938">
                  <c:v>-1.9000000000000001E-4</c:v>
                </c:pt>
                <c:pt idx="4939">
                  <c:v>-2.1100000000000001E-4</c:v>
                </c:pt>
                <c:pt idx="4940">
                  <c:v>-2.7500000000000002E-4</c:v>
                </c:pt>
                <c:pt idx="4941">
                  <c:v>-2.8499999999999999E-4</c:v>
                </c:pt>
                <c:pt idx="4942">
                  <c:v>-3.0600000000000001E-4</c:v>
                </c:pt>
                <c:pt idx="4943">
                  <c:v>-3.2699999999999998E-4</c:v>
                </c:pt>
                <c:pt idx="4944">
                  <c:v>-3.48E-4</c:v>
                </c:pt>
                <c:pt idx="4945">
                  <c:v>-3.8000000000000002E-4</c:v>
                </c:pt>
                <c:pt idx="4946">
                  <c:v>-4.0099999999999999E-4</c:v>
                </c:pt>
                <c:pt idx="4947">
                  <c:v>-4.2200000000000001E-4</c:v>
                </c:pt>
                <c:pt idx="4948">
                  <c:v>-4.3300000000000001E-4</c:v>
                </c:pt>
                <c:pt idx="4949">
                  <c:v>-4.5399999999999998E-4</c:v>
                </c:pt>
                <c:pt idx="4950">
                  <c:v>-4.64E-4</c:v>
                </c:pt>
                <c:pt idx="4951">
                  <c:v>-4.75E-4</c:v>
                </c:pt>
                <c:pt idx="4952">
                  <c:v>-4.8500000000000003E-4</c:v>
                </c:pt>
                <c:pt idx="4953">
                  <c:v>-4.8500000000000003E-4</c:v>
                </c:pt>
                <c:pt idx="4954">
                  <c:v>-5.1699999999999999E-4</c:v>
                </c:pt>
                <c:pt idx="4955">
                  <c:v>-5.0600000000000005E-4</c:v>
                </c:pt>
                <c:pt idx="4956">
                  <c:v>-4.9600000000000002E-4</c:v>
                </c:pt>
                <c:pt idx="4957">
                  <c:v>-4.8500000000000003E-4</c:v>
                </c:pt>
                <c:pt idx="4958">
                  <c:v>-4.8500000000000003E-4</c:v>
                </c:pt>
                <c:pt idx="4959">
                  <c:v>-4.9600000000000002E-4</c:v>
                </c:pt>
                <c:pt idx="4960">
                  <c:v>-4.8500000000000003E-4</c:v>
                </c:pt>
                <c:pt idx="4961">
                  <c:v>-4.64E-4</c:v>
                </c:pt>
                <c:pt idx="4962">
                  <c:v>-4.64E-4</c:v>
                </c:pt>
                <c:pt idx="4963">
                  <c:v>-4.5399999999999998E-4</c:v>
                </c:pt>
                <c:pt idx="4964">
                  <c:v>-4.2200000000000001E-4</c:v>
                </c:pt>
                <c:pt idx="4965">
                  <c:v>-4.1199999999999999E-4</c:v>
                </c:pt>
                <c:pt idx="4966">
                  <c:v>-3.8000000000000002E-4</c:v>
                </c:pt>
                <c:pt idx="4967">
                  <c:v>-3.6900000000000002E-4</c:v>
                </c:pt>
                <c:pt idx="4968">
                  <c:v>-3.59E-4</c:v>
                </c:pt>
                <c:pt idx="4969">
                  <c:v>-3.2699999999999998E-4</c:v>
                </c:pt>
                <c:pt idx="4970">
                  <c:v>-3.2699999999999998E-4</c:v>
                </c:pt>
                <c:pt idx="4971">
                  <c:v>-2.9599999999999998E-4</c:v>
                </c:pt>
                <c:pt idx="4972">
                  <c:v>-2.7500000000000002E-4</c:v>
                </c:pt>
                <c:pt idx="4973">
                  <c:v>-2.5399999999999999E-4</c:v>
                </c:pt>
                <c:pt idx="4974">
                  <c:v>-2.22E-4</c:v>
                </c:pt>
                <c:pt idx="4975">
                  <c:v>-2.1100000000000001E-4</c:v>
                </c:pt>
                <c:pt idx="4976">
                  <c:v>-1.9000000000000001E-4</c:v>
                </c:pt>
                <c:pt idx="4977">
                  <c:v>-1.9000000000000001E-4</c:v>
                </c:pt>
                <c:pt idx="4978">
                  <c:v>-1.6899999999999999E-4</c:v>
                </c:pt>
                <c:pt idx="4979">
                  <c:v>-1.5899999999999999E-4</c:v>
                </c:pt>
                <c:pt idx="4980">
                  <c:v>-1.4799999999999999E-4</c:v>
                </c:pt>
                <c:pt idx="4981">
                  <c:v>-1.4799999999999999E-4</c:v>
                </c:pt>
                <c:pt idx="4982">
                  <c:v>-1.3799999999999999E-4</c:v>
                </c:pt>
                <c:pt idx="4983">
                  <c:v>-1.4799999999999999E-4</c:v>
                </c:pt>
                <c:pt idx="4984">
                  <c:v>-1.4799999999999999E-4</c:v>
                </c:pt>
                <c:pt idx="4985">
                  <c:v>-1.3799999999999999E-4</c:v>
                </c:pt>
                <c:pt idx="4986">
                  <c:v>-1.27E-4</c:v>
                </c:pt>
                <c:pt idx="4987">
                  <c:v>-1.27E-4</c:v>
                </c:pt>
                <c:pt idx="4988">
                  <c:v>-1.27E-4</c:v>
                </c:pt>
                <c:pt idx="4989">
                  <c:v>-1.3799999999999999E-4</c:v>
                </c:pt>
                <c:pt idx="4990">
                  <c:v>-1.27E-4</c:v>
                </c:pt>
                <c:pt idx="4991">
                  <c:v>-1.5899999999999999E-4</c:v>
                </c:pt>
                <c:pt idx="4992">
                  <c:v>-1.3799999999999999E-4</c:v>
                </c:pt>
                <c:pt idx="4993">
                  <c:v>-1.4799999999999999E-4</c:v>
                </c:pt>
                <c:pt idx="4994">
                  <c:v>-1.3799999999999999E-4</c:v>
                </c:pt>
                <c:pt idx="4995">
                  <c:v>-1.3799999999999999E-4</c:v>
                </c:pt>
                <c:pt idx="4996">
                  <c:v>-1.4799999999999999E-4</c:v>
                </c:pt>
                <c:pt idx="4997">
                  <c:v>-1.3799999999999999E-4</c:v>
                </c:pt>
                <c:pt idx="4998">
                  <c:v>-1.3799999999999999E-4</c:v>
                </c:pt>
                <c:pt idx="4999">
                  <c:v>-1.4799999999999999E-4</c:v>
                </c:pt>
                <c:pt idx="5000">
                  <c:v>-1.3799999999999999E-4</c:v>
                </c:pt>
                <c:pt idx="5001">
                  <c:v>-1.3799999999999999E-4</c:v>
                </c:pt>
                <c:pt idx="5002">
                  <c:v>-1.27E-4</c:v>
                </c:pt>
                <c:pt idx="5003">
                  <c:v>-1.06E-4</c:v>
                </c:pt>
                <c:pt idx="5004">
                  <c:v>-1.17E-4</c:v>
                </c:pt>
                <c:pt idx="5005">
                  <c:v>-9.5000000000000005E-5</c:v>
                </c:pt>
                <c:pt idx="5006">
                  <c:v>-1.17E-4</c:v>
                </c:pt>
                <c:pt idx="5007">
                  <c:v>-1.06E-4</c:v>
                </c:pt>
                <c:pt idx="5008">
                  <c:v>-9.5000000000000005E-5</c:v>
                </c:pt>
                <c:pt idx="5009">
                  <c:v>-1.06E-4</c:v>
                </c:pt>
                <c:pt idx="5010">
                  <c:v>-1.17E-4</c:v>
                </c:pt>
                <c:pt idx="5011">
                  <c:v>-1.27E-4</c:v>
                </c:pt>
                <c:pt idx="5012">
                  <c:v>-1.3799999999999999E-4</c:v>
                </c:pt>
                <c:pt idx="5013">
                  <c:v>-1.4799999999999999E-4</c:v>
                </c:pt>
                <c:pt idx="5014">
                  <c:v>-1.8000000000000001E-4</c:v>
                </c:pt>
                <c:pt idx="5015">
                  <c:v>-1.9000000000000001E-4</c:v>
                </c:pt>
                <c:pt idx="5016">
                  <c:v>-2.1100000000000001E-4</c:v>
                </c:pt>
                <c:pt idx="5017">
                  <c:v>-2.43E-4</c:v>
                </c:pt>
                <c:pt idx="5018">
                  <c:v>-2.6400000000000002E-4</c:v>
                </c:pt>
                <c:pt idx="5019">
                  <c:v>-2.8499999999999999E-4</c:v>
                </c:pt>
                <c:pt idx="5020">
                  <c:v>-3.3799999999999998E-4</c:v>
                </c:pt>
                <c:pt idx="5021">
                  <c:v>-3.59E-4</c:v>
                </c:pt>
                <c:pt idx="5022">
                  <c:v>-3.9100000000000002E-4</c:v>
                </c:pt>
                <c:pt idx="5023">
                  <c:v>-4.3300000000000001E-4</c:v>
                </c:pt>
                <c:pt idx="5024">
                  <c:v>-4.64E-4</c:v>
                </c:pt>
                <c:pt idx="5025">
                  <c:v>-5.0600000000000005E-4</c:v>
                </c:pt>
                <c:pt idx="5026">
                  <c:v>-5.0600000000000005E-4</c:v>
                </c:pt>
                <c:pt idx="5027">
                  <c:v>-5.4900000000000001E-4</c:v>
                </c:pt>
                <c:pt idx="5028">
                  <c:v>-5.8E-4</c:v>
                </c:pt>
                <c:pt idx="5029">
                  <c:v>-5.9100000000000005E-4</c:v>
                </c:pt>
                <c:pt idx="5030">
                  <c:v>-6.1200000000000002E-4</c:v>
                </c:pt>
                <c:pt idx="5031">
                  <c:v>-6.5399999999999996E-4</c:v>
                </c:pt>
                <c:pt idx="5032">
                  <c:v>-6.2200000000000005E-4</c:v>
                </c:pt>
                <c:pt idx="5033">
                  <c:v>-6.4300000000000002E-4</c:v>
                </c:pt>
                <c:pt idx="5034">
                  <c:v>-6.0099999999999997E-4</c:v>
                </c:pt>
                <c:pt idx="5035">
                  <c:v>-6.2200000000000005E-4</c:v>
                </c:pt>
                <c:pt idx="5036">
                  <c:v>-6.1200000000000002E-4</c:v>
                </c:pt>
                <c:pt idx="5037">
                  <c:v>-5.6999999999999998E-4</c:v>
                </c:pt>
                <c:pt idx="5038">
                  <c:v>-5.4900000000000001E-4</c:v>
                </c:pt>
                <c:pt idx="5039">
                  <c:v>-5.3799999999999996E-4</c:v>
                </c:pt>
                <c:pt idx="5040">
                  <c:v>-4.9600000000000002E-4</c:v>
                </c:pt>
                <c:pt idx="5041">
                  <c:v>-4.64E-4</c:v>
                </c:pt>
                <c:pt idx="5042">
                  <c:v>-4.3300000000000001E-4</c:v>
                </c:pt>
                <c:pt idx="5043">
                  <c:v>-3.6900000000000002E-4</c:v>
                </c:pt>
                <c:pt idx="5044">
                  <c:v>-3.3799999999999998E-4</c:v>
                </c:pt>
                <c:pt idx="5045">
                  <c:v>-2.7500000000000002E-4</c:v>
                </c:pt>
                <c:pt idx="5046">
                  <c:v>-2.43E-4</c:v>
                </c:pt>
                <c:pt idx="5047">
                  <c:v>-2.0100000000000001E-4</c:v>
                </c:pt>
                <c:pt idx="5048">
                  <c:v>-1.4799999999999999E-4</c:v>
                </c:pt>
                <c:pt idx="5049">
                  <c:v>-9.5000000000000005E-5</c:v>
                </c:pt>
                <c:pt idx="5050">
                  <c:v>-4.3000000000000002E-5</c:v>
                </c:pt>
                <c:pt idx="5051">
                  <c:v>-9.9999999999999995E-7</c:v>
                </c:pt>
                <c:pt idx="5052">
                  <c:v>4.1999999999999998E-5</c:v>
                </c:pt>
                <c:pt idx="5053">
                  <c:v>6.3E-5</c:v>
                </c:pt>
                <c:pt idx="5054">
                  <c:v>9.3999999999999994E-5</c:v>
                </c:pt>
                <c:pt idx="5055">
                  <c:v>1.26E-4</c:v>
                </c:pt>
                <c:pt idx="5056">
                  <c:v>1.47E-4</c:v>
                </c:pt>
                <c:pt idx="5057">
                  <c:v>1.5699999999999999E-4</c:v>
                </c:pt>
                <c:pt idx="5058">
                  <c:v>1.6799999999999999E-4</c:v>
                </c:pt>
                <c:pt idx="5059">
                  <c:v>1.8900000000000001E-4</c:v>
                </c:pt>
                <c:pt idx="5060">
                  <c:v>1.5699999999999999E-4</c:v>
                </c:pt>
                <c:pt idx="5061">
                  <c:v>1.5699999999999999E-4</c:v>
                </c:pt>
                <c:pt idx="5062">
                  <c:v>1.47E-4</c:v>
                </c:pt>
                <c:pt idx="5063">
                  <c:v>1.15E-4</c:v>
                </c:pt>
                <c:pt idx="5064">
                  <c:v>8.3999999999999995E-5</c:v>
                </c:pt>
                <c:pt idx="5065">
                  <c:v>3.1000000000000001E-5</c:v>
                </c:pt>
                <c:pt idx="5066">
                  <c:v>-9.9999999999999995E-7</c:v>
                </c:pt>
                <c:pt idx="5067">
                  <c:v>-4.3000000000000002E-5</c:v>
                </c:pt>
                <c:pt idx="5068">
                  <c:v>-8.5000000000000006E-5</c:v>
                </c:pt>
                <c:pt idx="5069">
                  <c:v>-1.5899999999999999E-4</c:v>
                </c:pt>
                <c:pt idx="5070">
                  <c:v>-2.0100000000000001E-4</c:v>
                </c:pt>
                <c:pt idx="5071">
                  <c:v>-2.6400000000000002E-4</c:v>
                </c:pt>
                <c:pt idx="5072">
                  <c:v>-3.2699999999999998E-4</c:v>
                </c:pt>
                <c:pt idx="5073">
                  <c:v>-3.9100000000000002E-4</c:v>
                </c:pt>
                <c:pt idx="5074">
                  <c:v>-4.3300000000000001E-4</c:v>
                </c:pt>
                <c:pt idx="5075">
                  <c:v>-5.0600000000000005E-4</c:v>
                </c:pt>
                <c:pt idx="5076">
                  <c:v>-5.4900000000000001E-4</c:v>
                </c:pt>
                <c:pt idx="5077">
                  <c:v>-5.9100000000000005E-4</c:v>
                </c:pt>
                <c:pt idx="5078">
                  <c:v>-6.6500000000000001E-4</c:v>
                </c:pt>
                <c:pt idx="5079">
                  <c:v>-7.0699999999999995E-4</c:v>
                </c:pt>
                <c:pt idx="5080">
                  <c:v>-7.4899999999999999E-4</c:v>
                </c:pt>
                <c:pt idx="5081">
                  <c:v>-7.5900000000000002E-4</c:v>
                </c:pt>
                <c:pt idx="5082">
                  <c:v>-8.0199999999999998E-4</c:v>
                </c:pt>
                <c:pt idx="5083">
                  <c:v>-8.12E-4</c:v>
                </c:pt>
                <c:pt idx="5084">
                  <c:v>-8.4400000000000002E-4</c:v>
                </c:pt>
                <c:pt idx="5085">
                  <c:v>-8.4400000000000002E-4</c:v>
                </c:pt>
                <c:pt idx="5086">
                  <c:v>-8.6499999999999999E-4</c:v>
                </c:pt>
                <c:pt idx="5087">
                  <c:v>-8.7500000000000002E-4</c:v>
                </c:pt>
                <c:pt idx="5088">
                  <c:v>-8.6499999999999999E-4</c:v>
                </c:pt>
                <c:pt idx="5089">
                  <c:v>-8.4400000000000002E-4</c:v>
                </c:pt>
                <c:pt idx="5090">
                  <c:v>-8.12E-4</c:v>
                </c:pt>
                <c:pt idx="5091">
                  <c:v>-7.5900000000000002E-4</c:v>
                </c:pt>
                <c:pt idx="5092">
                  <c:v>-7.4899999999999999E-4</c:v>
                </c:pt>
                <c:pt idx="5093">
                  <c:v>-7.1699999999999997E-4</c:v>
                </c:pt>
                <c:pt idx="5094">
                  <c:v>-6.6500000000000001E-4</c:v>
                </c:pt>
                <c:pt idx="5095">
                  <c:v>-6.2200000000000005E-4</c:v>
                </c:pt>
                <c:pt idx="5096">
                  <c:v>-5.8E-4</c:v>
                </c:pt>
                <c:pt idx="5097">
                  <c:v>-5.1699999999999999E-4</c:v>
                </c:pt>
                <c:pt idx="5098">
                  <c:v>-4.64E-4</c:v>
                </c:pt>
                <c:pt idx="5099">
                  <c:v>-4.1199999999999999E-4</c:v>
                </c:pt>
                <c:pt idx="5100">
                  <c:v>-3.59E-4</c:v>
                </c:pt>
                <c:pt idx="5101">
                  <c:v>-2.7500000000000002E-4</c:v>
                </c:pt>
                <c:pt idx="5102">
                  <c:v>-2.43E-4</c:v>
                </c:pt>
                <c:pt idx="5103">
                  <c:v>-1.8000000000000001E-4</c:v>
                </c:pt>
                <c:pt idx="5104">
                  <c:v>-1.3799999999999999E-4</c:v>
                </c:pt>
                <c:pt idx="5105">
                  <c:v>-1.06E-4</c:v>
                </c:pt>
                <c:pt idx="5106">
                  <c:v>-6.3999999999999997E-5</c:v>
                </c:pt>
                <c:pt idx="5107">
                  <c:v>-2.1999999999999999E-5</c:v>
                </c:pt>
                <c:pt idx="5108">
                  <c:v>-1.1E-5</c:v>
                </c:pt>
                <c:pt idx="5109">
                  <c:v>1.0000000000000001E-5</c:v>
                </c:pt>
                <c:pt idx="5110">
                  <c:v>2.0000000000000002E-5</c:v>
                </c:pt>
                <c:pt idx="5111">
                  <c:v>2.0000000000000002E-5</c:v>
                </c:pt>
                <c:pt idx="5112">
                  <c:v>2.0000000000000002E-5</c:v>
                </c:pt>
                <c:pt idx="5113">
                  <c:v>1.0000000000000001E-5</c:v>
                </c:pt>
                <c:pt idx="5114">
                  <c:v>3.1000000000000001E-5</c:v>
                </c:pt>
                <c:pt idx="5115">
                  <c:v>-1.1E-5</c:v>
                </c:pt>
                <c:pt idx="5116">
                  <c:v>-3.1999999999999999E-5</c:v>
                </c:pt>
                <c:pt idx="5117">
                  <c:v>-6.3999999999999997E-5</c:v>
                </c:pt>
                <c:pt idx="5118">
                  <c:v>-9.5000000000000005E-5</c:v>
                </c:pt>
                <c:pt idx="5119">
                  <c:v>-1.27E-4</c:v>
                </c:pt>
                <c:pt idx="5120">
                  <c:v>-1.6899999999999999E-4</c:v>
                </c:pt>
                <c:pt idx="5121">
                  <c:v>-2.1100000000000001E-4</c:v>
                </c:pt>
                <c:pt idx="5122">
                  <c:v>-2.43E-4</c:v>
                </c:pt>
                <c:pt idx="5123">
                  <c:v>-2.9599999999999998E-4</c:v>
                </c:pt>
                <c:pt idx="5124">
                  <c:v>-3.59E-4</c:v>
                </c:pt>
                <c:pt idx="5125">
                  <c:v>-3.9100000000000002E-4</c:v>
                </c:pt>
                <c:pt idx="5126">
                  <c:v>-4.2200000000000001E-4</c:v>
                </c:pt>
                <c:pt idx="5127">
                  <c:v>-4.64E-4</c:v>
                </c:pt>
                <c:pt idx="5128">
                  <c:v>-4.8500000000000003E-4</c:v>
                </c:pt>
                <c:pt idx="5129">
                  <c:v>-4.9600000000000002E-4</c:v>
                </c:pt>
                <c:pt idx="5130">
                  <c:v>-5.1699999999999999E-4</c:v>
                </c:pt>
                <c:pt idx="5131">
                  <c:v>-5.2800000000000004E-4</c:v>
                </c:pt>
                <c:pt idx="5132">
                  <c:v>-5.2800000000000004E-4</c:v>
                </c:pt>
                <c:pt idx="5133">
                  <c:v>-5.2800000000000004E-4</c:v>
                </c:pt>
                <c:pt idx="5134">
                  <c:v>-5.2800000000000004E-4</c:v>
                </c:pt>
                <c:pt idx="5135">
                  <c:v>-5.1699999999999999E-4</c:v>
                </c:pt>
                <c:pt idx="5136">
                  <c:v>-4.9600000000000002E-4</c:v>
                </c:pt>
                <c:pt idx="5137">
                  <c:v>-4.64E-4</c:v>
                </c:pt>
                <c:pt idx="5138">
                  <c:v>-4.2200000000000001E-4</c:v>
                </c:pt>
                <c:pt idx="5139">
                  <c:v>-4.1199999999999999E-4</c:v>
                </c:pt>
                <c:pt idx="5140">
                  <c:v>-3.6900000000000002E-4</c:v>
                </c:pt>
                <c:pt idx="5141">
                  <c:v>-3.3799999999999998E-4</c:v>
                </c:pt>
                <c:pt idx="5142">
                  <c:v>-2.9599999999999998E-4</c:v>
                </c:pt>
                <c:pt idx="5143">
                  <c:v>-2.6400000000000002E-4</c:v>
                </c:pt>
                <c:pt idx="5144">
                  <c:v>-2.1100000000000001E-4</c:v>
                </c:pt>
                <c:pt idx="5145">
                  <c:v>-1.9000000000000001E-4</c:v>
                </c:pt>
                <c:pt idx="5146">
                  <c:v>-1.27E-4</c:v>
                </c:pt>
                <c:pt idx="5147">
                  <c:v>-1.06E-4</c:v>
                </c:pt>
                <c:pt idx="5148">
                  <c:v>-9.5000000000000005E-5</c:v>
                </c:pt>
                <c:pt idx="5149">
                  <c:v>-7.3999999999999996E-5</c:v>
                </c:pt>
                <c:pt idx="5150">
                  <c:v>-5.3000000000000001E-5</c:v>
                </c:pt>
                <c:pt idx="5151">
                  <c:v>-4.3000000000000002E-5</c:v>
                </c:pt>
                <c:pt idx="5152">
                  <c:v>-6.3999999999999997E-5</c:v>
                </c:pt>
                <c:pt idx="5153">
                  <c:v>-6.3999999999999997E-5</c:v>
                </c:pt>
                <c:pt idx="5154">
                  <c:v>-5.3000000000000001E-5</c:v>
                </c:pt>
                <c:pt idx="5155">
                  <c:v>-1.06E-4</c:v>
                </c:pt>
                <c:pt idx="5156">
                  <c:v>-1.27E-4</c:v>
                </c:pt>
                <c:pt idx="5157">
                  <c:v>-1.8000000000000001E-4</c:v>
                </c:pt>
                <c:pt idx="5158">
                  <c:v>-2.22E-4</c:v>
                </c:pt>
                <c:pt idx="5159">
                  <c:v>-2.7500000000000002E-4</c:v>
                </c:pt>
                <c:pt idx="5160">
                  <c:v>-3.2699999999999998E-4</c:v>
                </c:pt>
                <c:pt idx="5161">
                  <c:v>-4.0099999999999999E-4</c:v>
                </c:pt>
                <c:pt idx="5162">
                  <c:v>-4.64E-4</c:v>
                </c:pt>
                <c:pt idx="5163">
                  <c:v>-5.2800000000000004E-4</c:v>
                </c:pt>
                <c:pt idx="5164">
                  <c:v>-5.9100000000000005E-4</c:v>
                </c:pt>
                <c:pt idx="5165">
                  <c:v>-6.5399999999999996E-4</c:v>
                </c:pt>
                <c:pt idx="5166">
                  <c:v>-7.1699999999999997E-4</c:v>
                </c:pt>
                <c:pt idx="5167">
                  <c:v>-8.0199999999999998E-4</c:v>
                </c:pt>
                <c:pt idx="5168">
                  <c:v>-8.4400000000000002E-4</c:v>
                </c:pt>
                <c:pt idx="5169">
                  <c:v>-9.1699999999999995E-4</c:v>
                </c:pt>
                <c:pt idx="5170">
                  <c:v>-9.6000000000000002E-4</c:v>
                </c:pt>
                <c:pt idx="5171">
                  <c:v>-1.0120000000000001E-3</c:v>
                </c:pt>
                <c:pt idx="5172">
                  <c:v>-1.054E-3</c:v>
                </c:pt>
                <c:pt idx="5173">
                  <c:v>-1.0859999999999999E-3</c:v>
                </c:pt>
                <c:pt idx="5174">
                  <c:v>-1.1180000000000001E-3</c:v>
                </c:pt>
                <c:pt idx="5175">
                  <c:v>-1.139E-3</c:v>
                </c:pt>
                <c:pt idx="5176">
                  <c:v>-1.16E-3</c:v>
                </c:pt>
                <c:pt idx="5177">
                  <c:v>-1.16E-3</c:v>
                </c:pt>
                <c:pt idx="5178">
                  <c:v>-1.181E-3</c:v>
                </c:pt>
                <c:pt idx="5179">
                  <c:v>-1.17E-3</c:v>
                </c:pt>
                <c:pt idx="5180">
                  <c:v>-1.139E-3</c:v>
                </c:pt>
                <c:pt idx="5181">
                  <c:v>-1.1180000000000001E-3</c:v>
                </c:pt>
                <c:pt idx="5182">
                  <c:v>-1.1069999999999999E-3</c:v>
                </c:pt>
                <c:pt idx="5183">
                  <c:v>-1.054E-3</c:v>
                </c:pt>
                <c:pt idx="5184">
                  <c:v>-1.023E-3</c:v>
                </c:pt>
                <c:pt idx="5185">
                  <c:v>-9.810000000000001E-4</c:v>
                </c:pt>
                <c:pt idx="5186">
                  <c:v>-9.2800000000000001E-4</c:v>
                </c:pt>
                <c:pt idx="5187">
                  <c:v>-8.8599999999999996E-4</c:v>
                </c:pt>
                <c:pt idx="5188">
                  <c:v>-8.4400000000000002E-4</c:v>
                </c:pt>
                <c:pt idx="5189">
                  <c:v>-7.9100000000000004E-4</c:v>
                </c:pt>
                <c:pt idx="5190">
                  <c:v>-7.2800000000000002E-4</c:v>
                </c:pt>
                <c:pt idx="5191">
                  <c:v>-6.96E-4</c:v>
                </c:pt>
                <c:pt idx="5192">
                  <c:v>-6.4300000000000002E-4</c:v>
                </c:pt>
                <c:pt idx="5193">
                  <c:v>-6.0099999999999997E-4</c:v>
                </c:pt>
                <c:pt idx="5194">
                  <c:v>-5.5900000000000004E-4</c:v>
                </c:pt>
                <c:pt idx="5195">
                  <c:v>-5.1699999999999999E-4</c:v>
                </c:pt>
                <c:pt idx="5196">
                  <c:v>-4.75E-4</c:v>
                </c:pt>
                <c:pt idx="5197">
                  <c:v>-4.2200000000000001E-4</c:v>
                </c:pt>
                <c:pt idx="5198">
                  <c:v>-4.0099999999999999E-4</c:v>
                </c:pt>
                <c:pt idx="5199">
                  <c:v>-3.6900000000000002E-4</c:v>
                </c:pt>
                <c:pt idx="5200">
                  <c:v>-3.2699999999999998E-4</c:v>
                </c:pt>
                <c:pt idx="5201">
                  <c:v>-3.0600000000000001E-4</c:v>
                </c:pt>
                <c:pt idx="5202">
                  <c:v>-2.7500000000000002E-4</c:v>
                </c:pt>
                <c:pt idx="5203">
                  <c:v>-2.5399999999999999E-4</c:v>
                </c:pt>
                <c:pt idx="5204">
                  <c:v>-2.43E-4</c:v>
                </c:pt>
                <c:pt idx="5205">
                  <c:v>-2.22E-4</c:v>
                </c:pt>
                <c:pt idx="5206">
                  <c:v>-2.1100000000000001E-4</c:v>
                </c:pt>
                <c:pt idx="5207">
                  <c:v>-1.6899999999999999E-4</c:v>
                </c:pt>
                <c:pt idx="5208">
                  <c:v>-1.4799999999999999E-4</c:v>
                </c:pt>
                <c:pt idx="5209">
                  <c:v>-1.27E-4</c:v>
                </c:pt>
                <c:pt idx="5210">
                  <c:v>-1.06E-4</c:v>
                </c:pt>
                <c:pt idx="5211">
                  <c:v>-9.5000000000000005E-5</c:v>
                </c:pt>
                <c:pt idx="5212">
                  <c:v>-6.3999999999999997E-5</c:v>
                </c:pt>
                <c:pt idx="5213">
                  <c:v>-4.3000000000000002E-5</c:v>
                </c:pt>
                <c:pt idx="5214">
                  <c:v>-2.1999999999999999E-5</c:v>
                </c:pt>
                <c:pt idx="5215">
                  <c:v>3.1000000000000001E-5</c:v>
                </c:pt>
                <c:pt idx="5216">
                  <c:v>5.1999999999999997E-5</c:v>
                </c:pt>
                <c:pt idx="5217">
                  <c:v>8.3999999999999995E-5</c:v>
                </c:pt>
                <c:pt idx="5218">
                  <c:v>1.26E-4</c:v>
                </c:pt>
                <c:pt idx="5219">
                  <c:v>1.6799999999999999E-4</c:v>
                </c:pt>
                <c:pt idx="5220">
                  <c:v>2.0000000000000001E-4</c:v>
                </c:pt>
                <c:pt idx="5221">
                  <c:v>2.42E-4</c:v>
                </c:pt>
                <c:pt idx="5222">
                  <c:v>2.9399999999999999E-4</c:v>
                </c:pt>
                <c:pt idx="5223">
                  <c:v>3.4699999999999998E-4</c:v>
                </c:pt>
                <c:pt idx="5224">
                  <c:v>3.8900000000000002E-4</c:v>
                </c:pt>
                <c:pt idx="5225">
                  <c:v>4.5300000000000001E-4</c:v>
                </c:pt>
                <c:pt idx="5226">
                  <c:v>4.95E-4</c:v>
                </c:pt>
                <c:pt idx="5227">
                  <c:v>5.4699999999999996E-4</c:v>
                </c:pt>
                <c:pt idx="5228">
                  <c:v>5.9000000000000003E-4</c:v>
                </c:pt>
                <c:pt idx="5229">
                  <c:v>6.2100000000000002E-4</c:v>
                </c:pt>
                <c:pt idx="5230">
                  <c:v>6.7400000000000001E-4</c:v>
                </c:pt>
                <c:pt idx="5231">
                  <c:v>7.0500000000000001E-4</c:v>
                </c:pt>
                <c:pt idx="5232">
                  <c:v>7.3700000000000002E-4</c:v>
                </c:pt>
                <c:pt idx="5233">
                  <c:v>7.3700000000000002E-4</c:v>
                </c:pt>
                <c:pt idx="5234">
                  <c:v>7.9000000000000001E-4</c:v>
                </c:pt>
                <c:pt idx="5235">
                  <c:v>7.9000000000000001E-4</c:v>
                </c:pt>
                <c:pt idx="5236">
                  <c:v>7.6900000000000004E-4</c:v>
                </c:pt>
                <c:pt idx="5237">
                  <c:v>8.1099999999999998E-4</c:v>
                </c:pt>
                <c:pt idx="5238">
                  <c:v>8.0000000000000004E-4</c:v>
                </c:pt>
                <c:pt idx="5239">
                  <c:v>7.9000000000000001E-4</c:v>
                </c:pt>
                <c:pt idx="5240">
                  <c:v>7.5799999999999999E-4</c:v>
                </c:pt>
                <c:pt idx="5241">
                  <c:v>7.3700000000000002E-4</c:v>
                </c:pt>
                <c:pt idx="5242">
                  <c:v>7.0500000000000001E-4</c:v>
                </c:pt>
                <c:pt idx="5243">
                  <c:v>6.6299999999999996E-4</c:v>
                </c:pt>
                <c:pt idx="5244">
                  <c:v>6.2100000000000002E-4</c:v>
                </c:pt>
                <c:pt idx="5245">
                  <c:v>5.6800000000000004E-4</c:v>
                </c:pt>
                <c:pt idx="5246">
                  <c:v>5.2599999999999999E-4</c:v>
                </c:pt>
                <c:pt idx="5247">
                  <c:v>4.5300000000000001E-4</c:v>
                </c:pt>
                <c:pt idx="5248">
                  <c:v>4.0000000000000002E-4</c:v>
                </c:pt>
                <c:pt idx="5249">
                  <c:v>3.2600000000000001E-4</c:v>
                </c:pt>
                <c:pt idx="5250">
                  <c:v>2.9399999999999999E-4</c:v>
                </c:pt>
                <c:pt idx="5251">
                  <c:v>2.1000000000000001E-4</c:v>
                </c:pt>
                <c:pt idx="5252">
                  <c:v>1.26E-4</c:v>
                </c:pt>
                <c:pt idx="5253">
                  <c:v>7.2999999999999999E-5</c:v>
                </c:pt>
                <c:pt idx="5254">
                  <c:v>2.0000000000000002E-5</c:v>
                </c:pt>
                <c:pt idx="5255">
                  <c:v>-4.3000000000000002E-5</c:v>
                </c:pt>
                <c:pt idx="5256">
                  <c:v>-1.06E-4</c:v>
                </c:pt>
                <c:pt idx="5257">
                  <c:v>-1.4799999999999999E-4</c:v>
                </c:pt>
                <c:pt idx="5258">
                  <c:v>-2.1100000000000001E-4</c:v>
                </c:pt>
                <c:pt idx="5259">
                  <c:v>-2.32E-4</c:v>
                </c:pt>
                <c:pt idx="5260">
                  <c:v>-2.7500000000000002E-4</c:v>
                </c:pt>
                <c:pt idx="5261">
                  <c:v>-3.1700000000000001E-4</c:v>
                </c:pt>
                <c:pt idx="5262">
                  <c:v>-3.1700000000000001E-4</c:v>
                </c:pt>
                <c:pt idx="5263">
                  <c:v>-3.3799999999999998E-4</c:v>
                </c:pt>
                <c:pt idx="5264">
                  <c:v>-3.6900000000000002E-4</c:v>
                </c:pt>
                <c:pt idx="5265">
                  <c:v>-3.6900000000000002E-4</c:v>
                </c:pt>
                <c:pt idx="5266">
                  <c:v>-3.6900000000000002E-4</c:v>
                </c:pt>
                <c:pt idx="5267">
                  <c:v>-3.59E-4</c:v>
                </c:pt>
                <c:pt idx="5268">
                  <c:v>-3.59E-4</c:v>
                </c:pt>
                <c:pt idx="5269">
                  <c:v>-3.3799999999999998E-4</c:v>
                </c:pt>
                <c:pt idx="5270">
                  <c:v>-3.3799999999999998E-4</c:v>
                </c:pt>
                <c:pt idx="5271">
                  <c:v>-3.2699999999999998E-4</c:v>
                </c:pt>
                <c:pt idx="5272">
                  <c:v>-3.2699999999999998E-4</c:v>
                </c:pt>
                <c:pt idx="5273">
                  <c:v>-3.0600000000000001E-4</c:v>
                </c:pt>
                <c:pt idx="5274">
                  <c:v>-2.9599999999999998E-4</c:v>
                </c:pt>
                <c:pt idx="5275">
                  <c:v>-3.0600000000000001E-4</c:v>
                </c:pt>
                <c:pt idx="5276">
                  <c:v>-3.0600000000000001E-4</c:v>
                </c:pt>
                <c:pt idx="5277">
                  <c:v>-3.1700000000000001E-4</c:v>
                </c:pt>
                <c:pt idx="5278">
                  <c:v>-3.3799999999999998E-4</c:v>
                </c:pt>
                <c:pt idx="5279">
                  <c:v>-3.59E-4</c:v>
                </c:pt>
                <c:pt idx="5280">
                  <c:v>-3.48E-4</c:v>
                </c:pt>
                <c:pt idx="5281">
                  <c:v>-4.1199999999999999E-4</c:v>
                </c:pt>
                <c:pt idx="5282">
                  <c:v>-4.4299999999999998E-4</c:v>
                </c:pt>
                <c:pt idx="5283">
                  <c:v>-4.8500000000000003E-4</c:v>
                </c:pt>
                <c:pt idx="5284">
                  <c:v>-5.3799999999999996E-4</c:v>
                </c:pt>
                <c:pt idx="5285">
                  <c:v>-6.0099999999999997E-4</c:v>
                </c:pt>
                <c:pt idx="5286">
                  <c:v>-6.4300000000000002E-4</c:v>
                </c:pt>
                <c:pt idx="5287">
                  <c:v>-7.0699999999999995E-4</c:v>
                </c:pt>
                <c:pt idx="5288">
                  <c:v>-8.0199999999999998E-4</c:v>
                </c:pt>
                <c:pt idx="5289">
                  <c:v>-8.6499999999999999E-4</c:v>
                </c:pt>
                <c:pt idx="5290">
                  <c:v>-9.3899999999999995E-4</c:v>
                </c:pt>
                <c:pt idx="5291">
                  <c:v>-1.0020000000000001E-3</c:v>
                </c:pt>
                <c:pt idx="5292">
                  <c:v>-1.0859999999999999E-3</c:v>
                </c:pt>
                <c:pt idx="5293">
                  <c:v>-1.139E-3</c:v>
                </c:pt>
                <c:pt idx="5294">
                  <c:v>-1.2019999999999999E-3</c:v>
                </c:pt>
                <c:pt idx="5295">
                  <c:v>-1.255E-3</c:v>
                </c:pt>
                <c:pt idx="5296">
                  <c:v>-1.286E-3</c:v>
                </c:pt>
                <c:pt idx="5297">
                  <c:v>-1.3600000000000001E-3</c:v>
                </c:pt>
                <c:pt idx="5298">
                  <c:v>-1.392E-3</c:v>
                </c:pt>
                <c:pt idx="5299">
                  <c:v>-1.402E-3</c:v>
                </c:pt>
                <c:pt idx="5300">
                  <c:v>-1.402E-3</c:v>
                </c:pt>
                <c:pt idx="5301">
                  <c:v>-1.402E-3</c:v>
                </c:pt>
                <c:pt idx="5302">
                  <c:v>-1.413E-3</c:v>
                </c:pt>
                <c:pt idx="5303">
                  <c:v>-1.3600000000000001E-3</c:v>
                </c:pt>
                <c:pt idx="5304">
                  <c:v>-1.3389999999999999E-3</c:v>
                </c:pt>
                <c:pt idx="5305">
                  <c:v>-1.286E-3</c:v>
                </c:pt>
                <c:pt idx="5306">
                  <c:v>-1.2440000000000001E-3</c:v>
                </c:pt>
                <c:pt idx="5307">
                  <c:v>-1.17E-3</c:v>
                </c:pt>
                <c:pt idx="5308">
                  <c:v>-1.1069999999999999E-3</c:v>
                </c:pt>
                <c:pt idx="5309">
                  <c:v>-1.0120000000000001E-3</c:v>
                </c:pt>
                <c:pt idx="5310">
                  <c:v>-9.2800000000000001E-4</c:v>
                </c:pt>
                <c:pt idx="5311">
                  <c:v>-8.2299999999999995E-4</c:v>
                </c:pt>
                <c:pt idx="5312">
                  <c:v>-7.2800000000000002E-4</c:v>
                </c:pt>
                <c:pt idx="5313">
                  <c:v>-6.4300000000000002E-4</c:v>
                </c:pt>
                <c:pt idx="5314">
                  <c:v>-5.2800000000000004E-4</c:v>
                </c:pt>
                <c:pt idx="5315">
                  <c:v>-4.4299999999999998E-4</c:v>
                </c:pt>
                <c:pt idx="5316">
                  <c:v>-3.3799999999999998E-4</c:v>
                </c:pt>
                <c:pt idx="5317">
                  <c:v>-2.43E-4</c:v>
                </c:pt>
                <c:pt idx="5318">
                  <c:v>-1.6899999999999999E-4</c:v>
                </c:pt>
                <c:pt idx="5319">
                  <c:v>-5.3000000000000001E-5</c:v>
                </c:pt>
                <c:pt idx="5320">
                  <c:v>2.0000000000000002E-5</c:v>
                </c:pt>
                <c:pt idx="5321">
                  <c:v>7.2999999999999999E-5</c:v>
                </c:pt>
                <c:pt idx="5322">
                  <c:v>1.47E-4</c:v>
                </c:pt>
                <c:pt idx="5323">
                  <c:v>2.1000000000000001E-4</c:v>
                </c:pt>
                <c:pt idx="5324">
                  <c:v>2.63E-4</c:v>
                </c:pt>
                <c:pt idx="5325">
                  <c:v>3.0499999999999999E-4</c:v>
                </c:pt>
                <c:pt idx="5326">
                  <c:v>3.3700000000000001E-4</c:v>
                </c:pt>
                <c:pt idx="5327">
                  <c:v>3.79E-4</c:v>
                </c:pt>
                <c:pt idx="5328">
                  <c:v>4.0000000000000002E-4</c:v>
                </c:pt>
                <c:pt idx="5329">
                  <c:v>4.0999999999999999E-4</c:v>
                </c:pt>
                <c:pt idx="5330">
                  <c:v>4.0000000000000002E-4</c:v>
                </c:pt>
                <c:pt idx="5331">
                  <c:v>4.2099999999999999E-4</c:v>
                </c:pt>
                <c:pt idx="5332">
                  <c:v>4.0999999999999999E-4</c:v>
                </c:pt>
                <c:pt idx="5333">
                  <c:v>4.3100000000000001E-4</c:v>
                </c:pt>
                <c:pt idx="5334">
                  <c:v>4.3100000000000001E-4</c:v>
                </c:pt>
                <c:pt idx="5335">
                  <c:v>4.2099999999999999E-4</c:v>
                </c:pt>
                <c:pt idx="5336">
                  <c:v>4.2099999999999999E-4</c:v>
                </c:pt>
                <c:pt idx="5337">
                  <c:v>4.0999999999999999E-4</c:v>
                </c:pt>
                <c:pt idx="5338">
                  <c:v>4.0000000000000002E-4</c:v>
                </c:pt>
                <c:pt idx="5339">
                  <c:v>4.2099999999999999E-4</c:v>
                </c:pt>
                <c:pt idx="5340">
                  <c:v>4.0999999999999999E-4</c:v>
                </c:pt>
                <c:pt idx="5341">
                  <c:v>4.3100000000000001E-4</c:v>
                </c:pt>
                <c:pt idx="5342">
                  <c:v>4.3100000000000001E-4</c:v>
                </c:pt>
                <c:pt idx="5343">
                  <c:v>4.3100000000000001E-4</c:v>
                </c:pt>
                <c:pt idx="5344">
                  <c:v>4.5300000000000001E-4</c:v>
                </c:pt>
                <c:pt idx="5345">
                  <c:v>4.84E-4</c:v>
                </c:pt>
                <c:pt idx="5346">
                  <c:v>4.7399999999999997E-4</c:v>
                </c:pt>
                <c:pt idx="5347">
                  <c:v>4.84E-4</c:v>
                </c:pt>
                <c:pt idx="5348">
                  <c:v>4.95E-4</c:v>
                </c:pt>
                <c:pt idx="5349">
                  <c:v>5.1599999999999997E-4</c:v>
                </c:pt>
                <c:pt idx="5350">
                  <c:v>5.1599999999999997E-4</c:v>
                </c:pt>
                <c:pt idx="5351">
                  <c:v>5.0500000000000002E-4</c:v>
                </c:pt>
                <c:pt idx="5352">
                  <c:v>5.1599999999999997E-4</c:v>
                </c:pt>
                <c:pt idx="5353">
                  <c:v>5.2599999999999999E-4</c:v>
                </c:pt>
                <c:pt idx="5354">
                  <c:v>5.2599999999999999E-4</c:v>
                </c:pt>
                <c:pt idx="5355">
                  <c:v>4.95E-4</c:v>
                </c:pt>
                <c:pt idx="5356">
                  <c:v>4.7399999999999997E-4</c:v>
                </c:pt>
                <c:pt idx="5357">
                  <c:v>4.6299999999999998E-4</c:v>
                </c:pt>
                <c:pt idx="5358">
                  <c:v>4.3100000000000001E-4</c:v>
                </c:pt>
                <c:pt idx="5359">
                  <c:v>4.0000000000000002E-4</c:v>
                </c:pt>
                <c:pt idx="5360">
                  <c:v>3.5799999999999997E-4</c:v>
                </c:pt>
                <c:pt idx="5361">
                  <c:v>3.1599999999999998E-4</c:v>
                </c:pt>
                <c:pt idx="5362">
                  <c:v>2.52E-4</c:v>
                </c:pt>
                <c:pt idx="5363">
                  <c:v>2.0000000000000001E-4</c:v>
                </c:pt>
                <c:pt idx="5364">
                  <c:v>1.36E-4</c:v>
                </c:pt>
                <c:pt idx="5365">
                  <c:v>7.2999999999999999E-5</c:v>
                </c:pt>
                <c:pt idx="5366">
                  <c:v>2.0000000000000002E-5</c:v>
                </c:pt>
                <c:pt idx="5367">
                  <c:v>-5.3000000000000001E-5</c:v>
                </c:pt>
                <c:pt idx="5368">
                  <c:v>-9.5000000000000005E-5</c:v>
                </c:pt>
                <c:pt idx="5369">
                  <c:v>-1.5899999999999999E-4</c:v>
                </c:pt>
                <c:pt idx="5370">
                  <c:v>-1.8000000000000001E-4</c:v>
                </c:pt>
                <c:pt idx="5371">
                  <c:v>-2.32E-4</c:v>
                </c:pt>
                <c:pt idx="5372">
                  <c:v>-2.6400000000000002E-4</c:v>
                </c:pt>
                <c:pt idx="5373">
                  <c:v>-2.8499999999999999E-4</c:v>
                </c:pt>
                <c:pt idx="5374">
                  <c:v>-2.9599999999999998E-4</c:v>
                </c:pt>
                <c:pt idx="5375">
                  <c:v>-3.0600000000000001E-4</c:v>
                </c:pt>
                <c:pt idx="5376">
                  <c:v>-2.8499999999999999E-4</c:v>
                </c:pt>
                <c:pt idx="5377">
                  <c:v>-2.7500000000000002E-4</c:v>
                </c:pt>
                <c:pt idx="5378">
                  <c:v>-2.5399999999999999E-4</c:v>
                </c:pt>
                <c:pt idx="5379">
                  <c:v>-2.1100000000000001E-4</c:v>
                </c:pt>
                <c:pt idx="5380">
                  <c:v>-1.8000000000000001E-4</c:v>
                </c:pt>
                <c:pt idx="5381">
                  <c:v>-1.27E-4</c:v>
                </c:pt>
                <c:pt idx="5382">
                  <c:v>-7.3999999999999996E-5</c:v>
                </c:pt>
                <c:pt idx="5383">
                  <c:v>-9.9999999999999995E-7</c:v>
                </c:pt>
                <c:pt idx="5384">
                  <c:v>5.1999999999999997E-5</c:v>
                </c:pt>
                <c:pt idx="5385">
                  <c:v>1.47E-4</c:v>
                </c:pt>
                <c:pt idx="5386">
                  <c:v>2.31E-4</c:v>
                </c:pt>
                <c:pt idx="5387">
                  <c:v>2.8400000000000002E-4</c:v>
                </c:pt>
                <c:pt idx="5388">
                  <c:v>3.5799999999999997E-4</c:v>
                </c:pt>
                <c:pt idx="5389">
                  <c:v>4.0999999999999999E-4</c:v>
                </c:pt>
                <c:pt idx="5390">
                  <c:v>4.7399999999999997E-4</c:v>
                </c:pt>
                <c:pt idx="5391">
                  <c:v>5.1599999999999997E-4</c:v>
                </c:pt>
                <c:pt idx="5392">
                  <c:v>5.4699999999999996E-4</c:v>
                </c:pt>
                <c:pt idx="5393">
                  <c:v>5.7899999999999998E-4</c:v>
                </c:pt>
                <c:pt idx="5394">
                  <c:v>5.9000000000000003E-4</c:v>
                </c:pt>
                <c:pt idx="5395">
                  <c:v>5.9999999999999995E-4</c:v>
                </c:pt>
                <c:pt idx="5396">
                  <c:v>5.5800000000000001E-4</c:v>
                </c:pt>
                <c:pt idx="5397">
                  <c:v>5.4699999999999996E-4</c:v>
                </c:pt>
                <c:pt idx="5398">
                  <c:v>4.95E-4</c:v>
                </c:pt>
                <c:pt idx="5399">
                  <c:v>4.2099999999999999E-4</c:v>
                </c:pt>
                <c:pt idx="5400">
                  <c:v>3.5799999999999997E-4</c:v>
                </c:pt>
                <c:pt idx="5401">
                  <c:v>2.63E-4</c:v>
                </c:pt>
                <c:pt idx="5402">
                  <c:v>1.5699999999999999E-4</c:v>
                </c:pt>
                <c:pt idx="5403">
                  <c:v>6.3E-5</c:v>
                </c:pt>
                <c:pt idx="5404">
                  <c:v>-6.3999999999999997E-5</c:v>
                </c:pt>
                <c:pt idx="5405">
                  <c:v>-1.9000000000000001E-4</c:v>
                </c:pt>
                <c:pt idx="5406">
                  <c:v>-3.1700000000000001E-4</c:v>
                </c:pt>
                <c:pt idx="5407">
                  <c:v>-4.4299999999999998E-4</c:v>
                </c:pt>
                <c:pt idx="5408">
                  <c:v>-5.8E-4</c:v>
                </c:pt>
                <c:pt idx="5409">
                  <c:v>-6.96E-4</c:v>
                </c:pt>
                <c:pt idx="5410">
                  <c:v>-8.2299999999999995E-4</c:v>
                </c:pt>
                <c:pt idx="5411">
                  <c:v>-9.6000000000000002E-4</c:v>
                </c:pt>
                <c:pt idx="5412">
                  <c:v>-1.065E-3</c:v>
                </c:pt>
                <c:pt idx="5413">
                  <c:v>-1.17E-3</c:v>
                </c:pt>
                <c:pt idx="5414">
                  <c:v>-1.2440000000000001E-3</c:v>
                </c:pt>
                <c:pt idx="5415">
                  <c:v>-1.3179999999999999E-3</c:v>
                </c:pt>
                <c:pt idx="5416">
                  <c:v>-1.3810000000000001E-3</c:v>
                </c:pt>
                <c:pt idx="5417">
                  <c:v>-1.4339999999999999E-3</c:v>
                </c:pt>
                <c:pt idx="5418">
                  <c:v>-1.4649999999999999E-3</c:v>
                </c:pt>
                <c:pt idx="5419">
                  <c:v>-1.4649999999999999E-3</c:v>
                </c:pt>
                <c:pt idx="5420">
                  <c:v>-1.4760000000000001E-3</c:v>
                </c:pt>
                <c:pt idx="5421">
                  <c:v>-1.4549999999999999E-3</c:v>
                </c:pt>
                <c:pt idx="5422">
                  <c:v>-1.444E-3</c:v>
                </c:pt>
                <c:pt idx="5423">
                  <c:v>-1.371E-3</c:v>
                </c:pt>
                <c:pt idx="5424">
                  <c:v>-1.3179999999999999E-3</c:v>
                </c:pt>
                <c:pt idx="5425">
                  <c:v>-1.255E-3</c:v>
                </c:pt>
                <c:pt idx="5426">
                  <c:v>-1.191E-3</c:v>
                </c:pt>
                <c:pt idx="5427">
                  <c:v>-1.0970000000000001E-3</c:v>
                </c:pt>
                <c:pt idx="5428">
                  <c:v>-1.0020000000000001E-3</c:v>
                </c:pt>
                <c:pt idx="5429">
                  <c:v>-9.2800000000000001E-4</c:v>
                </c:pt>
                <c:pt idx="5430">
                  <c:v>-8.2299999999999995E-4</c:v>
                </c:pt>
                <c:pt idx="5431">
                  <c:v>-7.0699999999999995E-4</c:v>
                </c:pt>
                <c:pt idx="5432">
                  <c:v>-6.0099999999999997E-4</c:v>
                </c:pt>
                <c:pt idx="5433">
                  <c:v>-5.2800000000000004E-4</c:v>
                </c:pt>
                <c:pt idx="5434">
                  <c:v>-4.3300000000000001E-4</c:v>
                </c:pt>
                <c:pt idx="5435">
                  <c:v>-3.59E-4</c:v>
                </c:pt>
                <c:pt idx="5436">
                  <c:v>-2.8499999999999999E-4</c:v>
                </c:pt>
                <c:pt idx="5437">
                  <c:v>-2.22E-4</c:v>
                </c:pt>
                <c:pt idx="5438">
                  <c:v>-1.6899999999999999E-4</c:v>
                </c:pt>
                <c:pt idx="5439">
                  <c:v>-1.17E-4</c:v>
                </c:pt>
                <c:pt idx="5440">
                  <c:v>-8.5000000000000006E-5</c:v>
                </c:pt>
                <c:pt idx="5441">
                  <c:v>-4.3000000000000002E-5</c:v>
                </c:pt>
                <c:pt idx="5442">
                  <c:v>-3.1999999999999999E-5</c:v>
                </c:pt>
                <c:pt idx="5443">
                  <c:v>-2.1999999999999999E-5</c:v>
                </c:pt>
                <c:pt idx="5444">
                  <c:v>-9.9999999999999995E-7</c:v>
                </c:pt>
                <c:pt idx="5445">
                  <c:v>-2.1999999999999999E-5</c:v>
                </c:pt>
                <c:pt idx="5446">
                  <c:v>-2.1999999999999999E-5</c:v>
                </c:pt>
                <c:pt idx="5447">
                  <c:v>-5.3000000000000001E-5</c:v>
                </c:pt>
                <c:pt idx="5448">
                  <c:v>-7.3999999999999996E-5</c:v>
                </c:pt>
                <c:pt idx="5449">
                  <c:v>-7.3999999999999996E-5</c:v>
                </c:pt>
                <c:pt idx="5450">
                  <c:v>-1.06E-4</c:v>
                </c:pt>
                <c:pt idx="5451">
                  <c:v>-1.27E-4</c:v>
                </c:pt>
                <c:pt idx="5452">
                  <c:v>-1.5899999999999999E-4</c:v>
                </c:pt>
                <c:pt idx="5453">
                  <c:v>-1.9000000000000001E-4</c:v>
                </c:pt>
                <c:pt idx="5454">
                  <c:v>-2.1100000000000001E-4</c:v>
                </c:pt>
                <c:pt idx="5455">
                  <c:v>-2.22E-4</c:v>
                </c:pt>
                <c:pt idx="5456">
                  <c:v>-2.43E-4</c:v>
                </c:pt>
                <c:pt idx="5457">
                  <c:v>-2.32E-4</c:v>
                </c:pt>
                <c:pt idx="5458">
                  <c:v>-2.43E-4</c:v>
                </c:pt>
                <c:pt idx="5459">
                  <c:v>-2.5399999999999999E-4</c:v>
                </c:pt>
                <c:pt idx="5460">
                  <c:v>-2.22E-4</c:v>
                </c:pt>
                <c:pt idx="5461">
                  <c:v>-2.32E-4</c:v>
                </c:pt>
                <c:pt idx="5462">
                  <c:v>-2.1100000000000001E-4</c:v>
                </c:pt>
                <c:pt idx="5463">
                  <c:v>-2.0100000000000001E-4</c:v>
                </c:pt>
                <c:pt idx="5464">
                  <c:v>-1.6899999999999999E-4</c:v>
                </c:pt>
                <c:pt idx="5465">
                  <c:v>-1.5899999999999999E-4</c:v>
                </c:pt>
                <c:pt idx="5466">
                  <c:v>-1.27E-4</c:v>
                </c:pt>
                <c:pt idx="5467">
                  <c:v>-1.06E-4</c:v>
                </c:pt>
                <c:pt idx="5468">
                  <c:v>-8.5000000000000006E-5</c:v>
                </c:pt>
                <c:pt idx="5469">
                  <c:v>-4.3000000000000002E-5</c:v>
                </c:pt>
                <c:pt idx="5470">
                  <c:v>-9.9999999999999995E-7</c:v>
                </c:pt>
                <c:pt idx="5471">
                  <c:v>2.0000000000000002E-5</c:v>
                </c:pt>
                <c:pt idx="5472">
                  <c:v>4.1999999999999998E-5</c:v>
                </c:pt>
                <c:pt idx="5473">
                  <c:v>6.3E-5</c:v>
                </c:pt>
                <c:pt idx="5474">
                  <c:v>9.3999999999999994E-5</c:v>
                </c:pt>
                <c:pt idx="5475">
                  <c:v>1.26E-4</c:v>
                </c:pt>
                <c:pt idx="5476">
                  <c:v>1.26E-4</c:v>
                </c:pt>
                <c:pt idx="5477">
                  <c:v>1.47E-4</c:v>
                </c:pt>
                <c:pt idx="5478">
                  <c:v>1.5699999999999999E-4</c:v>
                </c:pt>
                <c:pt idx="5479">
                  <c:v>1.7899999999999999E-4</c:v>
                </c:pt>
                <c:pt idx="5480">
                  <c:v>1.7899999999999999E-4</c:v>
                </c:pt>
                <c:pt idx="5481">
                  <c:v>2.0000000000000001E-4</c:v>
                </c:pt>
                <c:pt idx="5482">
                  <c:v>2.2100000000000001E-4</c:v>
                </c:pt>
                <c:pt idx="5483">
                  <c:v>2.42E-4</c:v>
                </c:pt>
                <c:pt idx="5484">
                  <c:v>2.52E-4</c:v>
                </c:pt>
                <c:pt idx="5485">
                  <c:v>2.7300000000000002E-4</c:v>
                </c:pt>
                <c:pt idx="5486">
                  <c:v>2.63E-4</c:v>
                </c:pt>
                <c:pt idx="5487">
                  <c:v>2.8400000000000002E-4</c:v>
                </c:pt>
                <c:pt idx="5488">
                  <c:v>3.0499999999999999E-4</c:v>
                </c:pt>
                <c:pt idx="5489">
                  <c:v>3.1599999999999998E-4</c:v>
                </c:pt>
                <c:pt idx="5490">
                  <c:v>3.3700000000000001E-4</c:v>
                </c:pt>
                <c:pt idx="5491">
                  <c:v>3.5799999999999997E-4</c:v>
                </c:pt>
                <c:pt idx="5492">
                  <c:v>3.79E-4</c:v>
                </c:pt>
                <c:pt idx="5493">
                  <c:v>4.2099999999999999E-4</c:v>
                </c:pt>
                <c:pt idx="5494">
                  <c:v>4.4200000000000001E-4</c:v>
                </c:pt>
                <c:pt idx="5495">
                  <c:v>4.5300000000000001E-4</c:v>
                </c:pt>
                <c:pt idx="5496">
                  <c:v>4.7399999999999997E-4</c:v>
                </c:pt>
                <c:pt idx="5497">
                  <c:v>5.1599999999999997E-4</c:v>
                </c:pt>
                <c:pt idx="5498">
                  <c:v>5.3700000000000004E-4</c:v>
                </c:pt>
                <c:pt idx="5499">
                  <c:v>5.5800000000000001E-4</c:v>
                </c:pt>
                <c:pt idx="5500">
                  <c:v>5.6800000000000004E-4</c:v>
                </c:pt>
                <c:pt idx="5501">
                  <c:v>5.7899999999999998E-4</c:v>
                </c:pt>
                <c:pt idx="5502">
                  <c:v>5.7899999999999998E-4</c:v>
                </c:pt>
                <c:pt idx="5503">
                  <c:v>5.9999999999999995E-4</c:v>
                </c:pt>
                <c:pt idx="5504">
                  <c:v>5.7899999999999998E-4</c:v>
                </c:pt>
                <c:pt idx="5505">
                  <c:v>5.7899999999999998E-4</c:v>
                </c:pt>
                <c:pt idx="5506">
                  <c:v>5.5800000000000001E-4</c:v>
                </c:pt>
                <c:pt idx="5507">
                  <c:v>5.1599999999999997E-4</c:v>
                </c:pt>
                <c:pt idx="5508">
                  <c:v>4.84E-4</c:v>
                </c:pt>
                <c:pt idx="5509">
                  <c:v>4.4200000000000001E-4</c:v>
                </c:pt>
                <c:pt idx="5510">
                  <c:v>3.8900000000000002E-4</c:v>
                </c:pt>
                <c:pt idx="5511">
                  <c:v>3.1599999999999998E-4</c:v>
                </c:pt>
                <c:pt idx="5512">
                  <c:v>2.42E-4</c:v>
                </c:pt>
                <c:pt idx="5513">
                  <c:v>1.6799999999999999E-4</c:v>
                </c:pt>
                <c:pt idx="5514">
                  <c:v>8.3999999999999995E-5</c:v>
                </c:pt>
                <c:pt idx="5515">
                  <c:v>-9.9999999999999995E-7</c:v>
                </c:pt>
                <c:pt idx="5516">
                  <c:v>-1.27E-4</c:v>
                </c:pt>
                <c:pt idx="5517">
                  <c:v>-2.1100000000000001E-4</c:v>
                </c:pt>
                <c:pt idx="5518">
                  <c:v>-3.2699999999999998E-4</c:v>
                </c:pt>
                <c:pt idx="5519">
                  <c:v>-4.5399999999999998E-4</c:v>
                </c:pt>
                <c:pt idx="5520">
                  <c:v>-5.6999999999999998E-4</c:v>
                </c:pt>
                <c:pt idx="5521">
                  <c:v>-6.7500000000000004E-4</c:v>
                </c:pt>
                <c:pt idx="5522">
                  <c:v>-8.0199999999999998E-4</c:v>
                </c:pt>
                <c:pt idx="5523">
                  <c:v>-9.0700000000000004E-4</c:v>
                </c:pt>
                <c:pt idx="5524">
                  <c:v>-1.0120000000000001E-3</c:v>
                </c:pt>
                <c:pt idx="5525">
                  <c:v>-1.1069999999999999E-3</c:v>
                </c:pt>
                <c:pt idx="5526">
                  <c:v>-1.2019999999999999E-3</c:v>
                </c:pt>
                <c:pt idx="5527">
                  <c:v>-1.276E-3</c:v>
                </c:pt>
                <c:pt idx="5528">
                  <c:v>-1.3600000000000001E-3</c:v>
                </c:pt>
                <c:pt idx="5529">
                  <c:v>-1.413E-3</c:v>
                </c:pt>
                <c:pt idx="5530">
                  <c:v>-1.487E-3</c:v>
                </c:pt>
                <c:pt idx="5531">
                  <c:v>-1.518E-3</c:v>
                </c:pt>
                <c:pt idx="5532">
                  <c:v>-1.56E-3</c:v>
                </c:pt>
                <c:pt idx="5533">
                  <c:v>-1.5499999999999999E-3</c:v>
                </c:pt>
                <c:pt idx="5534">
                  <c:v>-1.5709999999999999E-3</c:v>
                </c:pt>
                <c:pt idx="5535">
                  <c:v>-1.539E-3</c:v>
                </c:pt>
                <c:pt idx="5536">
                  <c:v>-1.529E-3</c:v>
                </c:pt>
                <c:pt idx="5537">
                  <c:v>-1.487E-3</c:v>
                </c:pt>
                <c:pt idx="5538">
                  <c:v>-1.4339999999999999E-3</c:v>
                </c:pt>
                <c:pt idx="5539">
                  <c:v>-1.3500000000000001E-3</c:v>
                </c:pt>
                <c:pt idx="5540">
                  <c:v>-1.297E-3</c:v>
                </c:pt>
                <c:pt idx="5541">
                  <c:v>-1.2130000000000001E-3</c:v>
                </c:pt>
                <c:pt idx="5542">
                  <c:v>-1.1180000000000001E-3</c:v>
                </c:pt>
                <c:pt idx="5543">
                  <c:v>-1.0020000000000001E-3</c:v>
                </c:pt>
                <c:pt idx="5544">
                  <c:v>-8.8599999999999996E-4</c:v>
                </c:pt>
                <c:pt idx="5545">
                  <c:v>-7.6999999999999996E-4</c:v>
                </c:pt>
                <c:pt idx="5546">
                  <c:v>-6.4300000000000002E-4</c:v>
                </c:pt>
                <c:pt idx="5547">
                  <c:v>-5.0600000000000005E-4</c:v>
                </c:pt>
                <c:pt idx="5548">
                  <c:v>-3.8000000000000002E-4</c:v>
                </c:pt>
                <c:pt idx="5549">
                  <c:v>-2.6400000000000002E-4</c:v>
                </c:pt>
                <c:pt idx="5550">
                  <c:v>-1.27E-4</c:v>
                </c:pt>
                <c:pt idx="5551">
                  <c:v>-9.9999999999999995E-7</c:v>
                </c:pt>
                <c:pt idx="5552">
                  <c:v>1.36E-4</c:v>
                </c:pt>
                <c:pt idx="5553">
                  <c:v>2.52E-4</c:v>
                </c:pt>
                <c:pt idx="5554">
                  <c:v>3.5799999999999997E-4</c:v>
                </c:pt>
                <c:pt idx="5555">
                  <c:v>4.6299999999999998E-4</c:v>
                </c:pt>
                <c:pt idx="5556">
                  <c:v>5.7899999999999998E-4</c:v>
                </c:pt>
                <c:pt idx="5557">
                  <c:v>6.6299999999999996E-4</c:v>
                </c:pt>
                <c:pt idx="5558">
                  <c:v>7.5799999999999999E-4</c:v>
                </c:pt>
                <c:pt idx="5559">
                  <c:v>8.2100000000000001E-4</c:v>
                </c:pt>
                <c:pt idx="5560">
                  <c:v>8.8500000000000004E-4</c:v>
                </c:pt>
                <c:pt idx="5561">
                  <c:v>9.4799999999999995E-4</c:v>
                </c:pt>
                <c:pt idx="5562">
                  <c:v>1.0009999999999999E-3</c:v>
                </c:pt>
                <c:pt idx="5563">
                  <c:v>1.0219999999999999E-3</c:v>
                </c:pt>
                <c:pt idx="5564">
                  <c:v>1.0319999999999999E-3</c:v>
                </c:pt>
                <c:pt idx="5565">
                  <c:v>1.0529999999999999E-3</c:v>
                </c:pt>
                <c:pt idx="5566">
                  <c:v>1.0640000000000001E-3</c:v>
                </c:pt>
                <c:pt idx="5567">
                  <c:v>1.0430000000000001E-3</c:v>
                </c:pt>
                <c:pt idx="5568">
                  <c:v>1.011E-3</c:v>
                </c:pt>
                <c:pt idx="5569">
                  <c:v>9.8999999999999999E-4</c:v>
                </c:pt>
                <c:pt idx="5570">
                  <c:v>9.6900000000000003E-4</c:v>
                </c:pt>
                <c:pt idx="5571">
                  <c:v>9.0600000000000001E-4</c:v>
                </c:pt>
                <c:pt idx="5572">
                  <c:v>8.6399999999999997E-4</c:v>
                </c:pt>
                <c:pt idx="5573">
                  <c:v>8.0000000000000004E-4</c:v>
                </c:pt>
                <c:pt idx="5574">
                  <c:v>7.3700000000000002E-4</c:v>
                </c:pt>
                <c:pt idx="5575">
                  <c:v>7.0500000000000001E-4</c:v>
                </c:pt>
                <c:pt idx="5576">
                  <c:v>6.2100000000000002E-4</c:v>
                </c:pt>
                <c:pt idx="5577">
                  <c:v>5.5800000000000001E-4</c:v>
                </c:pt>
                <c:pt idx="5578">
                  <c:v>4.95E-4</c:v>
                </c:pt>
                <c:pt idx="5579">
                  <c:v>4.4200000000000001E-4</c:v>
                </c:pt>
                <c:pt idx="5580">
                  <c:v>3.79E-4</c:v>
                </c:pt>
                <c:pt idx="5581">
                  <c:v>3.3700000000000001E-4</c:v>
                </c:pt>
                <c:pt idx="5582">
                  <c:v>2.7300000000000002E-4</c:v>
                </c:pt>
                <c:pt idx="5583">
                  <c:v>2.2100000000000001E-4</c:v>
                </c:pt>
                <c:pt idx="5584">
                  <c:v>1.7899999999999999E-4</c:v>
                </c:pt>
                <c:pt idx="5585">
                  <c:v>1.47E-4</c:v>
                </c:pt>
                <c:pt idx="5586">
                  <c:v>1.36E-4</c:v>
                </c:pt>
                <c:pt idx="5587">
                  <c:v>1.26E-4</c:v>
                </c:pt>
                <c:pt idx="5588">
                  <c:v>9.3999999999999994E-5</c:v>
                </c:pt>
                <c:pt idx="5589">
                  <c:v>9.3999999999999994E-5</c:v>
                </c:pt>
                <c:pt idx="5590">
                  <c:v>9.3999999999999994E-5</c:v>
                </c:pt>
                <c:pt idx="5591">
                  <c:v>1.05E-4</c:v>
                </c:pt>
                <c:pt idx="5592">
                  <c:v>1.15E-4</c:v>
                </c:pt>
                <c:pt idx="5593">
                  <c:v>1.36E-4</c:v>
                </c:pt>
                <c:pt idx="5594">
                  <c:v>1.8900000000000001E-4</c:v>
                </c:pt>
                <c:pt idx="5595">
                  <c:v>2.0000000000000001E-4</c:v>
                </c:pt>
                <c:pt idx="5596">
                  <c:v>2.42E-4</c:v>
                </c:pt>
                <c:pt idx="5597">
                  <c:v>2.7300000000000002E-4</c:v>
                </c:pt>
                <c:pt idx="5598">
                  <c:v>3.0499999999999999E-4</c:v>
                </c:pt>
                <c:pt idx="5599">
                  <c:v>3.3700000000000001E-4</c:v>
                </c:pt>
                <c:pt idx="5600">
                  <c:v>3.8900000000000002E-4</c:v>
                </c:pt>
                <c:pt idx="5601">
                  <c:v>4.3100000000000001E-4</c:v>
                </c:pt>
                <c:pt idx="5602">
                  <c:v>4.5300000000000001E-4</c:v>
                </c:pt>
                <c:pt idx="5603">
                  <c:v>4.7399999999999997E-4</c:v>
                </c:pt>
                <c:pt idx="5604">
                  <c:v>5.0500000000000002E-4</c:v>
                </c:pt>
                <c:pt idx="5605">
                  <c:v>5.4699999999999996E-4</c:v>
                </c:pt>
                <c:pt idx="5606">
                  <c:v>5.5800000000000001E-4</c:v>
                </c:pt>
                <c:pt idx="5607">
                  <c:v>5.6800000000000004E-4</c:v>
                </c:pt>
                <c:pt idx="5608">
                  <c:v>5.5800000000000001E-4</c:v>
                </c:pt>
                <c:pt idx="5609">
                  <c:v>5.5800000000000001E-4</c:v>
                </c:pt>
                <c:pt idx="5610">
                  <c:v>5.5800000000000001E-4</c:v>
                </c:pt>
                <c:pt idx="5611">
                  <c:v>5.5800000000000001E-4</c:v>
                </c:pt>
                <c:pt idx="5612">
                  <c:v>5.3700000000000004E-4</c:v>
                </c:pt>
                <c:pt idx="5613">
                  <c:v>5.0500000000000002E-4</c:v>
                </c:pt>
                <c:pt idx="5614">
                  <c:v>4.84E-4</c:v>
                </c:pt>
                <c:pt idx="5615">
                  <c:v>4.5300000000000001E-4</c:v>
                </c:pt>
                <c:pt idx="5616">
                  <c:v>4.0999999999999999E-4</c:v>
                </c:pt>
                <c:pt idx="5617">
                  <c:v>3.79E-4</c:v>
                </c:pt>
                <c:pt idx="5618">
                  <c:v>3.4699999999999998E-4</c:v>
                </c:pt>
                <c:pt idx="5619">
                  <c:v>3.0499999999999999E-4</c:v>
                </c:pt>
                <c:pt idx="5620">
                  <c:v>2.7300000000000002E-4</c:v>
                </c:pt>
                <c:pt idx="5621">
                  <c:v>2.42E-4</c:v>
                </c:pt>
                <c:pt idx="5622">
                  <c:v>1.7899999999999999E-4</c:v>
                </c:pt>
                <c:pt idx="5623">
                  <c:v>1.6799999999999999E-4</c:v>
                </c:pt>
                <c:pt idx="5624">
                  <c:v>1.15E-4</c:v>
                </c:pt>
                <c:pt idx="5625">
                  <c:v>1.05E-4</c:v>
                </c:pt>
                <c:pt idx="5626">
                  <c:v>6.3E-5</c:v>
                </c:pt>
                <c:pt idx="5627">
                  <c:v>4.1999999999999998E-5</c:v>
                </c:pt>
                <c:pt idx="5628">
                  <c:v>3.1000000000000001E-5</c:v>
                </c:pt>
                <c:pt idx="5629">
                  <c:v>2.0000000000000002E-5</c:v>
                </c:pt>
                <c:pt idx="5630">
                  <c:v>-9.9999999999999995E-7</c:v>
                </c:pt>
                <c:pt idx="5631">
                  <c:v>-1.1E-5</c:v>
                </c:pt>
                <c:pt idx="5632">
                  <c:v>-9.9999999999999995E-7</c:v>
                </c:pt>
                <c:pt idx="5633">
                  <c:v>-2.1999999999999999E-5</c:v>
                </c:pt>
                <c:pt idx="5634">
                  <c:v>1.0000000000000001E-5</c:v>
                </c:pt>
                <c:pt idx="5635">
                  <c:v>-3.1999999999999999E-5</c:v>
                </c:pt>
                <c:pt idx="5636">
                  <c:v>-2.1999999999999999E-5</c:v>
                </c:pt>
                <c:pt idx="5637">
                  <c:v>-9.9999999999999995E-7</c:v>
                </c:pt>
                <c:pt idx="5638">
                  <c:v>-9.9999999999999995E-7</c:v>
                </c:pt>
                <c:pt idx="5639">
                  <c:v>-1.1E-5</c:v>
                </c:pt>
                <c:pt idx="5640">
                  <c:v>-9.9999999999999995E-7</c:v>
                </c:pt>
                <c:pt idx="5641">
                  <c:v>-2.1999999999999999E-5</c:v>
                </c:pt>
                <c:pt idx="5642">
                  <c:v>-1.1E-5</c:v>
                </c:pt>
                <c:pt idx="5643">
                  <c:v>-3.1999999999999999E-5</c:v>
                </c:pt>
                <c:pt idx="5644">
                  <c:v>-4.3000000000000002E-5</c:v>
                </c:pt>
                <c:pt idx="5645">
                  <c:v>-7.3999999999999996E-5</c:v>
                </c:pt>
                <c:pt idx="5646">
                  <c:v>-9.5000000000000005E-5</c:v>
                </c:pt>
                <c:pt idx="5647">
                  <c:v>-1.06E-4</c:v>
                </c:pt>
                <c:pt idx="5648">
                  <c:v>-1.4799999999999999E-4</c:v>
                </c:pt>
                <c:pt idx="5649">
                  <c:v>-1.8000000000000001E-4</c:v>
                </c:pt>
                <c:pt idx="5650">
                  <c:v>-2.1100000000000001E-4</c:v>
                </c:pt>
                <c:pt idx="5651">
                  <c:v>-2.43E-4</c:v>
                </c:pt>
                <c:pt idx="5652">
                  <c:v>-2.5399999999999999E-4</c:v>
                </c:pt>
                <c:pt idx="5653">
                  <c:v>-3.1700000000000001E-4</c:v>
                </c:pt>
                <c:pt idx="5654">
                  <c:v>-3.48E-4</c:v>
                </c:pt>
                <c:pt idx="5655">
                  <c:v>-3.9100000000000002E-4</c:v>
                </c:pt>
                <c:pt idx="5656">
                  <c:v>-4.2200000000000001E-4</c:v>
                </c:pt>
                <c:pt idx="5657">
                  <c:v>-4.5399999999999998E-4</c:v>
                </c:pt>
                <c:pt idx="5658">
                  <c:v>-4.5399999999999998E-4</c:v>
                </c:pt>
                <c:pt idx="5659">
                  <c:v>-4.75E-4</c:v>
                </c:pt>
                <c:pt idx="5660">
                  <c:v>-4.9600000000000002E-4</c:v>
                </c:pt>
                <c:pt idx="5661">
                  <c:v>-4.8500000000000003E-4</c:v>
                </c:pt>
                <c:pt idx="5662">
                  <c:v>-4.75E-4</c:v>
                </c:pt>
                <c:pt idx="5663">
                  <c:v>-4.4299999999999998E-4</c:v>
                </c:pt>
                <c:pt idx="5664">
                  <c:v>-4.4299999999999998E-4</c:v>
                </c:pt>
                <c:pt idx="5665">
                  <c:v>-3.9100000000000002E-4</c:v>
                </c:pt>
                <c:pt idx="5666">
                  <c:v>-3.48E-4</c:v>
                </c:pt>
                <c:pt idx="5667">
                  <c:v>-2.9599999999999998E-4</c:v>
                </c:pt>
                <c:pt idx="5668">
                  <c:v>-2.22E-4</c:v>
                </c:pt>
                <c:pt idx="5669">
                  <c:v>-1.4799999999999999E-4</c:v>
                </c:pt>
                <c:pt idx="5670">
                  <c:v>-7.3999999999999996E-5</c:v>
                </c:pt>
                <c:pt idx="5671">
                  <c:v>1.0000000000000001E-5</c:v>
                </c:pt>
                <c:pt idx="5672">
                  <c:v>1.15E-4</c:v>
                </c:pt>
                <c:pt idx="5673">
                  <c:v>1.8900000000000001E-4</c:v>
                </c:pt>
                <c:pt idx="5674">
                  <c:v>2.8400000000000002E-4</c:v>
                </c:pt>
                <c:pt idx="5675">
                  <c:v>3.8900000000000002E-4</c:v>
                </c:pt>
                <c:pt idx="5676">
                  <c:v>4.84E-4</c:v>
                </c:pt>
                <c:pt idx="5677">
                  <c:v>5.9999999999999995E-4</c:v>
                </c:pt>
                <c:pt idx="5678">
                  <c:v>6.8400000000000004E-4</c:v>
                </c:pt>
                <c:pt idx="5679">
                  <c:v>7.6900000000000004E-4</c:v>
                </c:pt>
                <c:pt idx="5680">
                  <c:v>8.7399999999999999E-4</c:v>
                </c:pt>
                <c:pt idx="5681">
                  <c:v>9.3700000000000001E-4</c:v>
                </c:pt>
                <c:pt idx="5682">
                  <c:v>9.8999999999999999E-4</c:v>
                </c:pt>
                <c:pt idx="5683">
                  <c:v>1.0430000000000001E-3</c:v>
                </c:pt>
                <c:pt idx="5684">
                  <c:v>1.0950000000000001E-3</c:v>
                </c:pt>
                <c:pt idx="5685">
                  <c:v>1.127E-3</c:v>
                </c:pt>
                <c:pt idx="5686">
                  <c:v>1.1479999999999999E-3</c:v>
                </c:pt>
                <c:pt idx="5687">
                  <c:v>1.1800000000000001E-3</c:v>
                </c:pt>
                <c:pt idx="5688">
                  <c:v>1.1689999999999999E-3</c:v>
                </c:pt>
                <c:pt idx="5689">
                  <c:v>1.1689999999999999E-3</c:v>
                </c:pt>
                <c:pt idx="5690">
                  <c:v>1.1590000000000001E-3</c:v>
                </c:pt>
                <c:pt idx="5691">
                  <c:v>1.127E-3</c:v>
                </c:pt>
                <c:pt idx="5692">
                  <c:v>1.085E-3</c:v>
                </c:pt>
                <c:pt idx="5693">
                  <c:v>1.0529999999999999E-3</c:v>
                </c:pt>
                <c:pt idx="5694">
                  <c:v>1.011E-3</c:v>
                </c:pt>
                <c:pt idx="5695">
                  <c:v>9.6900000000000003E-4</c:v>
                </c:pt>
                <c:pt idx="5696">
                  <c:v>9.1600000000000004E-4</c:v>
                </c:pt>
                <c:pt idx="5697">
                  <c:v>8.5300000000000003E-4</c:v>
                </c:pt>
                <c:pt idx="5698">
                  <c:v>7.9000000000000001E-4</c:v>
                </c:pt>
                <c:pt idx="5699">
                  <c:v>7.4799999999999997E-4</c:v>
                </c:pt>
                <c:pt idx="5700">
                  <c:v>6.9499999999999998E-4</c:v>
                </c:pt>
                <c:pt idx="5701">
                  <c:v>6.3199999999999997E-4</c:v>
                </c:pt>
                <c:pt idx="5702">
                  <c:v>5.7899999999999998E-4</c:v>
                </c:pt>
                <c:pt idx="5703">
                  <c:v>5.3700000000000004E-4</c:v>
                </c:pt>
                <c:pt idx="5704">
                  <c:v>5.0500000000000002E-4</c:v>
                </c:pt>
                <c:pt idx="5705">
                  <c:v>4.7399999999999997E-4</c:v>
                </c:pt>
                <c:pt idx="5706">
                  <c:v>4.5300000000000001E-4</c:v>
                </c:pt>
                <c:pt idx="5707">
                  <c:v>4.2099999999999999E-4</c:v>
                </c:pt>
                <c:pt idx="5708">
                  <c:v>3.8900000000000002E-4</c:v>
                </c:pt>
                <c:pt idx="5709">
                  <c:v>4.0000000000000002E-4</c:v>
                </c:pt>
                <c:pt idx="5710">
                  <c:v>3.8900000000000002E-4</c:v>
                </c:pt>
                <c:pt idx="5711">
                  <c:v>3.8900000000000002E-4</c:v>
                </c:pt>
                <c:pt idx="5712">
                  <c:v>4.0000000000000002E-4</c:v>
                </c:pt>
                <c:pt idx="5713">
                  <c:v>4.0999999999999999E-4</c:v>
                </c:pt>
                <c:pt idx="5714">
                  <c:v>4.3100000000000001E-4</c:v>
                </c:pt>
                <c:pt idx="5715">
                  <c:v>4.3100000000000001E-4</c:v>
                </c:pt>
                <c:pt idx="5716">
                  <c:v>4.5300000000000001E-4</c:v>
                </c:pt>
                <c:pt idx="5717">
                  <c:v>4.7399999999999997E-4</c:v>
                </c:pt>
                <c:pt idx="5718">
                  <c:v>4.95E-4</c:v>
                </c:pt>
                <c:pt idx="5719">
                  <c:v>5.1599999999999997E-4</c:v>
                </c:pt>
                <c:pt idx="5720">
                  <c:v>5.0500000000000002E-4</c:v>
                </c:pt>
                <c:pt idx="5721">
                  <c:v>5.2599999999999999E-4</c:v>
                </c:pt>
                <c:pt idx="5722">
                  <c:v>5.7899999999999998E-4</c:v>
                </c:pt>
                <c:pt idx="5723">
                  <c:v>5.7899999999999998E-4</c:v>
                </c:pt>
                <c:pt idx="5724">
                  <c:v>5.9000000000000003E-4</c:v>
                </c:pt>
                <c:pt idx="5725">
                  <c:v>6.11E-4</c:v>
                </c:pt>
                <c:pt idx="5726">
                  <c:v>6.2100000000000002E-4</c:v>
                </c:pt>
                <c:pt idx="5727">
                  <c:v>6.2100000000000002E-4</c:v>
                </c:pt>
                <c:pt idx="5728">
                  <c:v>6.3199999999999997E-4</c:v>
                </c:pt>
                <c:pt idx="5729">
                  <c:v>6.3199999999999997E-4</c:v>
                </c:pt>
                <c:pt idx="5730">
                  <c:v>6.4199999999999999E-4</c:v>
                </c:pt>
                <c:pt idx="5731">
                  <c:v>6.5300000000000004E-4</c:v>
                </c:pt>
                <c:pt idx="5732">
                  <c:v>6.5300000000000004E-4</c:v>
                </c:pt>
                <c:pt idx="5733">
                  <c:v>6.7400000000000001E-4</c:v>
                </c:pt>
                <c:pt idx="5734">
                  <c:v>6.8400000000000004E-4</c:v>
                </c:pt>
                <c:pt idx="5735">
                  <c:v>6.8400000000000004E-4</c:v>
                </c:pt>
                <c:pt idx="5736">
                  <c:v>7.0500000000000001E-4</c:v>
                </c:pt>
                <c:pt idx="5737">
                  <c:v>7.3700000000000002E-4</c:v>
                </c:pt>
                <c:pt idx="5738">
                  <c:v>7.5799999999999999E-4</c:v>
                </c:pt>
                <c:pt idx="5739">
                  <c:v>7.6900000000000004E-4</c:v>
                </c:pt>
                <c:pt idx="5740">
                  <c:v>8.0000000000000004E-4</c:v>
                </c:pt>
                <c:pt idx="5741">
                  <c:v>8.3199999999999995E-4</c:v>
                </c:pt>
                <c:pt idx="5742">
                  <c:v>8.4199999999999998E-4</c:v>
                </c:pt>
                <c:pt idx="5743">
                  <c:v>8.6399999999999997E-4</c:v>
                </c:pt>
                <c:pt idx="5744">
                  <c:v>9.0600000000000001E-4</c:v>
                </c:pt>
                <c:pt idx="5745">
                  <c:v>9.2699999999999998E-4</c:v>
                </c:pt>
                <c:pt idx="5746">
                  <c:v>9.6900000000000003E-4</c:v>
                </c:pt>
                <c:pt idx="5747">
                  <c:v>9.7900000000000005E-4</c:v>
                </c:pt>
                <c:pt idx="5748">
                  <c:v>9.8999999999999999E-4</c:v>
                </c:pt>
                <c:pt idx="5749">
                  <c:v>1.0009999999999999E-3</c:v>
                </c:pt>
                <c:pt idx="5750">
                  <c:v>9.8999999999999999E-4</c:v>
                </c:pt>
                <c:pt idx="5751">
                  <c:v>9.7900000000000005E-4</c:v>
                </c:pt>
                <c:pt idx="5752">
                  <c:v>9.8999999999999999E-4</c:v>
                </c:pt>
                <c:pt idx="5753">
                  <c:v>9.4799999999999995E-4</c:v>
                </c:pt>
                <c:pt idx="5754">
                  <c:v>9.1600000000000004E-4</c:v>
                </c:pt>
                <c:pt idx="5755">
                  <c:v>8.8500000000000004E-4</c:v>
                </c:pt>
                <c:pt idx="5756">
                  <c:v>8.0000000000000004E-4</c:v>
                </c:pt>
                <c:pt idx="5757">
                  <c:v>7.5799999999999999E-4</c:v>
                </c:pt>
                <c:pt idx="5758">
                  <c:v>6.5300000000000004E-4</c:v>
                </c:pt>
                <c:pt idx="5759">
                  <c:v>5.5800000000000001E-4</c:v>
                </c:pt>
                <c:pt idx="5760">
                  <c:v>4.6299999999999998E-4</c:v>
                </c:pt>
                <c:pt idx="5761">
                  <c:v>3.4699999999999998E-4</c:v>
                </c:pt>
                <c:pt idx="5762">
                  <c:v>2.2100000000000001E-4</c:v>
                </c:pt>
                <c:pt idx="5763">
                  <c:v>7.2999999999999999E-5</c:v>
                </c:pt>
                <c:pt idx="5764">
                  <c:v>-7.3999999999999996E-5</c:v>
                </c:pt>
                <c:pt idx="5765">
                  <c:v>-2.22E-4</c:v>
                </c:pt>
                <c:pt idx="5766">
                  <c:v>-3.59E-4</c:v>
                </c:pt>
                <c:pt idx="5767">
                  <c:v>-5.2800000000000004E-4</c:v>
                </c:pt>
                <c:pt idx="5768">
                  <c:v>-6.8599999999999998E-4</c:v>
                </c:pt>
                <c:pt idx="5769">
                  <c:v>-8.2299999999999995E-4</c:v>
                </c:pt>
                <c:pt idx="5770">
                  <c:v>-9.7000000000000005E-4</c:v>
                </c:pt>
                <c:pt idx="5771">
                  <c:v>-1.1180000000000001E-3</c:v>
                </c:pt>
                <c:pt idx="5772">
                  <c:v>-1.2650000000000001E-3</c:v>
                </c:pt>
                <c:pt idx="5773">
                  <c:v>-1.3600000000000001E-3</c:v>
                </c:pt>
                <c:pt idx="5774">
                  <c:v>-1.487E-3</c:v>
                </c:pt>
                <c:pt idx="5775">
                  <c:v>-1.5709999999999999E-3</c:v>
                </c:pt>
                <c:pt idx="5776">
                  <c:v>-1.645E-3</c:v>
                </c:pt>
                <c:pt idx="5777">
                  <c:v>-1.7179999999999999E-3</c:v>
                </c:pt>
                <c:pt idx="5778">
                  <c:v>-1.761E-3</c:v>
                </c:pt>
                <c:pt idx="5779">
                  <c:v>-1.792E-3</c:v>
                </c:pt>
                <c:pt idx="5780">
                  <c:v>-1.792E-3</c:v>
                </c:pt>
                <c:pt idx="5781">
                  <c:v>-1.771E-3</c:v>
                </c:pt>
                <c:pt idx="5782">
                  <c:v>-1.761E-3</c:v>
                </c:pt>
                <c:pt idx="5783">
                  <c:v>-1.7080000000000001E-3</c:v>
                </c:pt>
                <c:pt idx="5784">
                  <c:v>-1.634E-3</c:v>
                </c:pt>
                <c:pt idx="5785">
                  <c:v>-1.5499999999999999E-3</c:v>
                </c:pt>
                <c:pt idx="5786">
                  <c:v>-1.4649999999999999E-3</c:v>
                </c:pt>
                <c:pt idx="5787">
                  <c:v>-1.3389999999999999E-3</c:v>
                </c:pt>
                <c:pt idx="5788">
                  <c:v>-1.2440000000000001E-3</c:v>
                </c:pt>
                <c:pt idx="5789">
                  <c:v>-1.0970000000000001E-3</c:v>
                </c:pt>
                <c:pt idx="5790">
                  <c:v>-9.7000000000000005E-4</c:v>
                </c:pt>
                <c:pt idx="5791">
                  <c:v>-8.3299999999999997E-4</c:v>
                </c:pt>
                <c:pt idx="5792">
                  <c:v>-6.5399999999999996E-4</c:v>
                </c:pt>
                <c:pt idx="5793">
                  <c:v>-5.2800000000000004E-4</c:v>
                </c:pt>
                <c:pt idx="5794">
                  <c:v>-3.9100000000000002E-4</c:v>
                </c:pt>
                <c:pt idx="5795">
                  <c:v>-2.22E-4</c:v>
                </c:pt>
                <c:pt idx="5796">
                  <c:v>-8.5000000000000006E-5</c:v>
                </c:pt>
                <c:pt idx="5797">
                  <c:v>3.1000000000000001E-5</c:v>
                </c:pt>
                <c:pt idx="5798">
                  <c:v>1.7899999999999999E-4</c:v>
                </c:pt>
                <c:pt idx="5799">
                  <c:v>2.9399999999999999E-4</c:v>
                </c:pt>
                <c:pt idx="5800">
                  <c:v>3.8900000000000002E-4</c:v>
                </c:pt>
                <c:pt idx="5801">
                  <c:v>4.95E-4</c:v>
                </c:pt>
                <c:pt idx="5802">
                  <c:v>5.6800000000000004E-4</c:v>
                </c:pt>
                <c:pt idx="5803">
                  <c:v>6.3199999999999997E-4</c:v>
                </c:pt>
                <c:pt idx="5804">
                  <c:v>6.9499999999999998E-4</c:v>
                </c:pt>
                <c:pt idx="5805">
                  <c:v>7.4799999999999997E-4</c:v>
                </c:pt>
                <c:pt idx="5806">
                  <c:v>7.7899999999999996E-4</c:v>
                </c:pt>
                <c:pt idx="5807">
                  <c:v>7.7899999999999996E-4</c:v>
                </c:pt>
                <c:pt idx="5808">
                  <c:v>8.0000000000000004E-4</c:v>
                </c:pt>
                <c:pt idx="5809">
                  <c:v>7.9000000000000001E-4</c:v>
                </c:pt>
                <c:pt idx="5810">
                  <c:v>7.6900000000000004E-4</c:v>
                </c:pt>
                <c:pt idx="5811">
                  <c:v>7.4799999999999997E-4</c:v>
                </c:pt>
                <c:pt idx="5812">
                  <c:v>7.27E-4</c:v>
                </c:pt>
                <c:pt idx="5813">
                  <c:v>6.6299999999999996E-4</c:v>
                </c:pt>
                <c:pt idx="5814">
                  <c:v>6.3199999999999997E-4</c:v>
                </c:pt>
                <c:pt idx="5815">
                  <c:v>5.6800000000000004E-4</c:v>
                </c:pt>
                <c:pt idx="5816">
                  <c:v>5.2599999999999999E-4</c:v>
                </c:pt>
                <c:pt idx="5817">
                  <c:v>4.5300000000000001E-4</c:v>
                </c:pt>
                <c:pt idx="5818">
                  <c:v>4.0000000000000002E-4</c:v>
                </c:pt>
                <c:pt idx="5819">
                  <c:v>3.4699999999999998E-4</c:v>
                </c:pt>
                <c:pt idx="5820">
                  <c:v>3.0499999999999999E-4</c:v>
                </c:pt>
                <c:pt idx="5821">
                  <c:v>2.42E-4</c:v>
                </c:pt>
                <c:pt idx="5822">
                  <c:v>2.0000000000000001E-4</c:v>
                </c:pt>
                <c:pt idx="5823">
                  <c:v>1.47E-4</c:v>
                </c:pt>
                <c:pt idx="5824">
                  <c:v>1.26E-4</c:v>
                </c:pt>
                <c:pt idx="5825">
                  <c:v>8.3999999999999995E-5</c:v>
                </c:pt>
                <c:pt idx="5826">
                  <c:v>5.1999999999999997E-5</c:v>
                </c:pt>
                <c:pt idx="5827">
                  <c:v>3.1000000000000001E-5</c:v>
                </c:pt>
                <c:pt idx="5828">
                  <c:v>1.0000000000000001E-5</c:v>
                </c:pt>
                <c:pt idx="5829">
                  <c:v>1.0000000000000001E-5</c:v>
                </c:pt>
                <c:pt idx="5830">
                  <c:v>-9.9999999999999995E-7</c:v>
                </c:pt>
                <c:pt idx="5831">
                  <c:v>-2.1999999999999999E-5</c:v>
                </c:pt>
                <c:pt idx="5832">
                  <c:v>-2.1999999999999999E-5</c:v>
                </c:pt>
                <c:pt idx="5833">
                  <c:v>-9.9999999999999995E-7</c:v>
                </c:pt>
                <c:pt idx="5834">
                  <c:v>-1.1E-5</c:v>
                </c:pt>
                <c:pt idx="5835">
                  <c:v>2.0000000000000002E-5</c:v>
                </c:pt>
                <c:pt idx="5836">
                  <c:v>1.0000000000000001E-5</c:v>
                </c:pt>
                <c:pt idx="5837">
                  <c:v>-9.9999999999999995E-7</c:v>
                </c:pt>
                <c:pt idx="5838">
                  <c:v>3.1000000000000001E-5</c:v>
                </c:pt>
                <c:pt idx="5839">
                  <c:v>3.1000000000000001E-5</c:v>
                </c:pt>
                <c:pt idx="5840">
                  <c:v>5.1999999999999997E-5</c:v>
                </c:pt>
                <c:pt idx="5841">
                  <c:v>5.1999999999999997E-5</c:v>
                </c:pt>
                <c:pt idx="5842">
                  <c:v>4.1999999999999998E-5</c:v>
                </c:pt>
                <c:pt idx="5843">
                  <c:v>3.1000000000000001E-5</c:v>
                </c:pt>
                <c:pt idx="5844">
                  <c:v>1.0000000000000001E-5</c:v>
                </c:pt>
                <c:pt idx="5845">
                  <c:v>-9.9999999999999995E-7</c:v>
                </c:pt>
                <c:pt idx="5846">
                  <c:v>-1.1E-5</c:v>
                </c:pt>
                <c:pt idx="5847">
                  <c:v>-5.3000000000000001E-5</c:v>
                </c:pt>
                <c:pt idx="5848">
                  <c:v>-6.3999999999999997E-5</c:v>
                </c:pt>
                <c:pt idx="5849">
                  <c:v>-9.5000000000000005E-5</c:v>
                </c:pt>
                <c:pt idx="5850">
                  <c:v>-1.27E-4</c:v>
                </c:pt>
                <c:pt idx="5851">
                  <c:v>-1.3799999999999999E-4</c:v>
                </c:pt>
                <c:pt idx="5852">
                  <c:v>-2.1100000000000001E-4</c:v>
                </c:pt>
                <c:pt idx="5853">
                  <c:v>-2.32E-4</c:v>
                </c:pt>
                <c:pt idx="5854">
                  <c:v>-2.6400000000000002E-4</c:v>
                </c:pt>
                <c:pt idx="5855">
                  <c:v>-2.9599999999999998E-4</c:v>
                </c:pt>
                <c:pt idx="5856">
                  <c:v>-3.3799999999999998E-4</c:v>
                </c:pt>
                <c:pt idx="5857">
                  <c:v>-3.8000000000000002E-4</c:v>
                </c:pt>
                <c:pt idx="5858">
                  <c:v>-4.0099999999999999E-4</c:v>
                </c:pt>
                <c:pt idx="5859">
                  <c:v>-4.3300000000000001E-4</c:v>
                </c:pt>
                <c:pt idx="5860">
                  <c:v>-4.64E-4</c:v>
                </c:pt>
                <c:pt idx="5861">
                  <c:v>-4.75E-4</c:v>
                </c:pt>
                <c:pt idx="5862">
                  <c:v>-4.8500000000000003E-4</c:v>
                </c:pt>
                <c:pt idx="5863">
                  <c:v>-5.0600000000000005E-4</c:v>
                </c:pt>
                <c:pt idx="5864">
                  <c:v>-4.9600000000000002E-4</c:v>
                </c:pt>
                <c:pt idx="5865">
                  <c:v>-4.9600000000000002E-4</c:v>
                </c:pt>
                <c:pt idx="5866">
                  <c:v>-4.8500000000000003E-4</c:v>
                </c:pt>
                <c:pt idx="5867">
                  <c:v>-4.64E-4</c:v>
                </c:pt>
                <c:pt idx="5868">
                  <c:v>-4.3300000000000001E-4</c:v>
                </c:pt>
                <c:pt idx="5869">
                  <c:v>-3.9100000000000002E-4</c:v>
                </c:pt>
                <c:pt idx="5870">
                  <c:v>-3.48E-4</c:v>
                </c:pt>
                <c:pt idx="5871">
                  <c:v>-3.0600000000000001E-4</c:v>
                </c:pt>
                <c:pt idx="5872">
                  <c:v>-2.6400000000000002E-4</c:v>
                </c:pt>
                <c:pt idx="5873">
                  <c:v>-2.0100000000000001E-4</c:v>
                </c:pt>
                <c:pt idx="5874">
                  <c:v>-1.5899999999999999E-4</c:v>
                </c:pt>
                <c:pt idx="5875">
                  <c:v>-1.17E-4</c:v>
                </c:pt>
                <c:pt idx="5876">
                  <c:v>-5.3000000000000001E-5</c:v>
                </c:pt>
                <c:pt idx="5877">
                  <c:v>1.0000000000000001E-5</c:v>
                </c:pt>
                <c:pt idx="5878">
                  <c:v>5.1999999999999997E-5</c:v>
                </c:pt>
                <c:pt idx="5879">
                  <c:v>9.3999999999999994E-5</c:v>
                </c:pt>
                <c:pt idx="5880">
                  <c:v>1.36E-4</c:v>
                </c:pt>
                <c:pt idx="5881">
                  <c:v>1.8900000000000001E-4</c:v>
                </c:pt>
                <c:pt idx="5882">
                  <c:v>2.42E-4</c:v>
                </c:pt>
                <c:pt idx="5883">
                  <c:v>2.8400000000000002E-4</c:v>
                </c:pt>
                <c:pt idx="5884">
                  <c:v>2.63E-4</c:v>
                </c:pt>
                <c:pt idx="5885">
                  <c:v>3.0499999999999999E-4</c:v>
                </c:pt>
                <c:pt idx="5886">
                  <c:v>3.2600000000000001E-4</c:v>
                </c:pt>
                <c:pt idx="5887">
                  <c:v>3.1599999999999998E-4</c:v>
                </c:pt>
                <c:pt idx="5888">
                  <c:v>3.0499999999999999E-4</c:v>
                </c:pt>
                <c:pt idx="5889">
                  <c:v>2.9399999999999999E-4</c:v>
                </c:pt>
                <c:pt idx="5890">
                  <c:v>2.7300000000000002E-4</c:v>
                </c:pt>
                <c:pt idx="5891">
                  <c:v>2.63E-4</c:v>
                </c:pt>
                <c:pt idx="5892">
                  <c:v>2.2100000000000001E-4</c:v>
                </c:pt>
                <c:pt idx="5893">
                  <c:v>1.7899999999999999E-4</c:v>
                </c:pt>
                <c:pt idx="5894">
                  <c:v>1.5699999999999999E-4</c:v>
                </c:pt>
                <c:pt idx="5895">
                  <c:v>1.05E-4</c:v>
                </c:pt>
                <c:pt idx="5896">
                  <c:v>5.1999999999999997E-5</c:v>
                </c:pt>
                <c:pt idx="5897">
                  <c:v>-9.9999999999999995E-7</c:v>
                </c:pt>
                <c:pt idx="5898">
                  <c:v>-4.3000000000000002E-5</c:v>
                </c:pt>
                <c:pt idx="5899">
                  <c:v>-8.5000000000000006E-5</c:v>
                </c:pt>
                <c:pt idx="5900">
                  <c:v>-1.27E-4</c:v>
                </c:pt>
                <c:pt idx="5901">
                  <c:v>-1.8000000000000001E-4</c:v>
                </c:pt>
                <c:pt idx="5902">
                  <c:v>-2.0100000000000001E-4</c:v>
                </c:pt>
                <c:pt idx="5903">
                  <c:v>-2.6400000000000002E-4</c:v>
                </c:pt>
                <c:pt idx="5904">
                  <c:v>-2.7500000000000002E-4</c:v>
                </c:pt>
                <c:pt idx="5905">
                  <c:v>-2.9599999999999998E-4</c:v>
                </c:pt>
                <c:pt idx="5906">
                  <c:v>-3.0600000000000001E-4</c:v>
                </c:pt>
                <c:pt idx="5907">
                  <c:v>-3.1700000000000001E-4</c:v>
                </c:pt>
                <c:pt idx="5908">
                  <c:v>-2.9599999999999998E-4</c:v>
                </c:pt>
                <c:pt idx="5909">
                  <c:v>-2.8499999999999999E-4</c:v>
                </c:pt>
                <c:pt idx="5910">
                  <c:v>-2.7500000000000002E-4</c:v>
                </c:pt>
                <c:pt idx="5911">
                  <c:v>-2.32E-4</c:v>
                </c:pt>
                <c:pt idx="5912">
                  <c:v>-2.0100000000000001E-4</c:v>
                </c:pt>
                <c:pt idx="5913">
                  <c:v>-1.6899999999999999E-4</c:v>
                </c:pt>
                <c:pt idx="5914">
                  <c:v>-1.06E-4</c:v>
                </c:pt>
                <c:pt idx="5915">
                  <c:v>-7.3999999999999996E-5</c:v>
                </c:pt>
                <c:pt idx="5916">
                  <c:v>-3.1999999999999999E-5</c:v>
                </c:pt>
                <c:pt idx="5917">
                  <c:v>2.0000000000000002E-5</c:v>
                </c:pt>
                <c:pt idx="5918">
                  <c:v>7.2999999999999999E-5</c:v>
                </c:pt>
                <c:pt idx="5919">
                  <c:v>1.36E-4</c:v>
                </c:pt>
                <c:pt idx="5920">
                  <c:v>1.8900000000000001E-4</c:v>
                </c:pt>
                <c:pt idx="5921">
                  <c:v>2.31E-4</c:v>
                </c:pt>
                <c:pt idx="5922">
                  <c:v>2.8400000000000002E-4</c:v>
                </c:pt>
                <c:pt idx="5923">
                  <c:v>3.0499999999999999E-4</c:v>
                </c:pt>
                <c:pt idx="5924">
                  <c:v>3.5799999999999997E-4</c:v>
                </c:pt>
                <c:pt idx="5925">
                  <c:v>3.68E-4</c:v>
                </c:pt>
                <c:pt idx="5926">
                  <c:v>4.0000000000000002E-4</c:v>
                </c:pt>
                <c:pt idx="5927">
                  <c:v>4.0999999999999999E-4</c:v>
                </c:pt>
                <c:pt idx="5928">
                  <c:v>4.0000000000000002E-4</c:v>
                </c:pt>
                <c:pt idx="5929">
                  <c:v>4.0999999999999999E-4</c:v>
                </c:pt>
                <c:pt idx="5930">
                  <c:v>4.0000000000000002E-4</c:v>
                </c:pt>
                <c:pt idx="5931">
                  <c:v>3.68E-4</c:v>
                </c:pt>
                <c:pt idx="5932">
                  <c:v>3.4699999999999998E-4</c:v>
                </c:pt>
                <c:pt idx="5933">
                  <c:v>3.1599999999999998E-4</c:v>
                </c:pt>
                <c:pt idx="5934">
                  <c:v>2.7300000000000002E-4</c:v>
                </c:pt>
                <c:pt idx="5935">
                  <c:v>2.42E-4</c:v>
                </c:pt>
                <c:pt idx="5936">
                  <c:v>1.8900000000000001E-4</c:v>
                </c:pt>
                <c:pt idx="5937">
                  <c:v>1.47E-4</c:v>
                </c:pt>
                <c:pt idx="5938">
                  <c:v>8.3999999999999995E-5</c:v>
                </c:pt>
                <c:pt idx="5939">
                  <c:v>4.1999999999999998E-5</c:v>
                </c:pt>
                <c:pt idx="5940">
                  <c:v>-3.1999999999999999E-5</c:v>
                </c:pt>
                <c:pt idx="5941">
                  <c:v>-9.5000000000000005E-5</c:v>
                </c:pt>
                <c:pt idx="5942">
                  <c:v>-1.3799999999999999E-4</c:v>
                </c:pt>
                <c:pt idx="5943">
                  <c:v>-1.9000000000000001E-4</c:v>
                </c:pt>
                <c:pt idx="5944">
                  <c:v>-2.5399999999999999E-4</c:v>
                </c:pt>
                <c:pt idx="5945">
                  <c:v>-2.8499999999999999E-4</c:v>
                </c:pt>
                <c:pt idx="5946">
                  <c:v>-3.2699999999999998E-4</c:v>
                </c:pt>
                <c:pt idx="5947">
                  <c:v>-3.59E-4</c:v>
                </c:pt>
                <c:pt idx="5948">
                  <c:v>-4.1199999999999999E-4</c:v>
                </c:pt>
                <c:pt idx="5949">
                  <c:v>-4.3300000000000001E-4</c:v>
                </c:pt>
                <c:pt idx="5950">
                  <c:v>-4.64E-4</c:v>
                </c:pt>
                <c:pt idx="5951">
                  <c:v>-4.4299999999999998E-4</c:v>
                </c:pt>
                <c:pt idx="5952">
                  <c:v>-4.5399999999999998E-4</c:v>
                </c:pt>
                <c:pt idx="5953">
                  <c:v>-4.5399999999999998E-4</c:v>
                </c:pt>
                <c:pt idx="5954">
                  <c:v>-4.5399999999999998E-4</c:v>
                </c:pt>
                <c:pt idx="5955">
                  <c:v>-4.5399999999999998E-4</c:v>
                </c:pt>
                <c:pt idx="5956">
                  <c:v>-4.64E-4</c:v>
                </c:pt>
                <c:pt idx="5957">
                  <c:v>-4.4299999999999998E-4</c:v>
                </c:pt>
                <c:pt idx="5958">
                  <c:v>-4.4299999999999998E-4</c:v>
                </c:pt>
                <c:pt idx="5959">
                  <c:v>-4.3300000000000001E-4</c:v>
                </c:pt>
                <c:pt idx="5960">
                  <c:v>-4.2200000000000001E-4</c:v>
                </c:pt>
                <c:pt idx="5961">
                  <c:v>-4.1199999999999999E-4</c:v>
                </c:pt>
                <c:pt idx="5962">
                  <c:v>-4.1199999999999999E-4</c:v>
                </c:pt>
                <c:pt idx="5963">
                  <c:v>-3.8000000000000002E-4</c:v>
                </c:pt>
                <c:pt idx="5964">
                  <c:v>-3.8000000000000002E-4</c:v>
                </c:pt>
                <c:pt idx="5965">
                  <c:v>-3.6900000000000002E-4</c:v>
                </c:pt>
                <c:pt idx="5966">
                  <c:v>-3.8000000000000002E-4</c:v>
                </c:pt>
                <c:pt idx="5967">
                  <c:v>-3.6900000000000002E-4</c:v>
                </c:pt>
                <c:pt idx="5968">
                  <c:v>-3.59E-4</c:v>
                </c:pt>
                <c:pt idx="5969">
                  <c:v>-3.8000000000000002E-4</c:v>
                </c:pt>
                <c:pt idx="5970">
                  <c:v>-3.6900000000000002E-4</c:v>
                </c:pt>
                <c:pt idx="5971">
                  <c:v>-3.9100000000000002E-4</c:v>
                </c:pt>
                <c:pt idx="5972">
                  <c:v>-4.0099999999999999E-4</c:v>
                </c:pt>
                <c:pt idx="5973">
                  <c:v>-4.1199999999999999E-4</c:v>
                </c:pt>
                <c:pt idx="5974">
                  <c:v>-4.3300000000000001E-4</c:v>
                </c:pt>
                <c:pt idx="5975">
                  <c:v>-4.3300000000000001E-4</c:v>
                </c:pt>
                <c:pt idx="5976">
                  <c:v>-4.5399999999999998E-4</c:v>
                </c:pt>
                <c:pt idx="5977">
                  <c:v>-4.5399999999999998E-4</c:v>
                </c:pt>
                <c:pt idx="5978">
                  <c:v>-4.75E-4</c:v>
                </c:pt>
                <c:pt idx="5979">
                  <c:v>-4.8500000000000003E-4</c:v>
                </c:pt>
                <c:pt idx="5980">
                  <c:v>-4.75E-4</c:v>
                </c:pt>
                <c:pt idx="5981">
                  <c:v>-4.8500000000000003E-4</c:v>
                </c:pt>
                <c:pt idx="5982">
                  <c:v>-4.8500000000000003E-4</c:v>
                </c:pt>
                <c:pt idx="5983">
                  <c:v>-4.8500000000000003E-4</c:v>
                </c:pt>
                <c:pt idx="5984">
                  <c:v>-4.75E-4</c:v>
                </c:pt>
                <c:pt idx="5985">
                  <c:v>-4.75E-4</c:v>
                </c:pt>
                <c:pt idx="5986">
                  <c:v>-4.3300000000000001E-4</c:v>
                </c:pt>
                <c:pt idx="5987">
                  <c:v>-4.2200000000000001E-4</c:v>
                </c:pt>
                <c:pt idx="5988">
                  <c:v>-4.1199999999999999E-4</c:v>
                </c:pt>
                <c:pt idx="5989">
                  <c:v>-3.3799999999999998E-4</c:v>
                </c:pt>
                <c:pt idx="5990">
                  <c:v>-3.0600000000000001E-4</c:v>
                </c:pt>
                <c:pt idx="5991">
                  <c:v>-2.8499999999999999E-4</c:v>
                </c:pt>
                <c:pt idx="5992">
                  <c:v>-2.22E-4</c:v>
                </c:pt>
                <c:pt idx="5993">
                  <c:v>-1.9000000000000001E-4</c:v>
                </c:pt>
                <c:pt idx="5994">
                  <c:v>-1.5899999999999999E-4</c:v>
                </c:pt>
                <c:pt idx="5995">
                  <c:v>-9.5000000000000005E-5</c:v>
                </c:pt>
                <c:pt idx="5996">
                  <c:v>-6.3999999999999997E-5</c:v>
                </c:pt>
                <c:pt idx="5997">
                  <c:v>-1.1E-5</c:v>
                </c:pt>
                <c:pt idx="5998">
                  <c:v>-9.9999999999999995E-7</c:v>
                </c:pt>
                <c:pt idx="5999">
                  <c:v>4.1999999999999998E-5</c:v>
                </c:pt>
                <c:pt idx="6000">
                  <c:v>6.3E-5</c:v>
                </c:pt>
                <c:pt idx="6001">
                  <c:v>9.3999999999999994E-5</c:v>
                </c:pt>
                <c:pt idx="6002">
                  <c:v>8.3999999999999995E-5</c:v>
                </c:pt>
                <c:pt idx="6003">
                  <c:v>1.05E-4</c:v>
                </c:pt>
                <c:pt idx="6004">
                  <c:v>8.3999999999999995E-5</c:v>
                </c:pt>
                <c:pt idx="6005">
                  <c:v>6.3E-5</c:v>
                </c:pt>
                <c:pt idx="6006">
                  <c:v>5.1999999999999997E-5</c:v>
                </c:pt>
                <c:pt idx="6007">
                  <c:v>2.0000000000000002E-5</c:v>
                </c:pt>
                <c:pt idx="6008">
                  <c:v>-3.1999999999999999E-5</c:v>
                </c:pt>
                <c:pt idx="6009">
                  <c:v>-8.5000000000000006E-5</c:v>
                </c:pt>
                <c:pt idx="6010">
                  <c:v>-1.4799999999999999E-4</c:v>
                </c:pt>
                <c:pt idx="6011">
                  <c:v>-2.22E-4</c:v>
                </c:pt>
                <c:pt idx="6012">
                  <c:v>-2.8499999999999999E-4</c:v>
                </c:pt>
                <c:pt idx="6013">
                  <c:v>-3.9100000000000002E-4</c:v>
                </c:pt>
                <c:pt idx="6014">
                  <c:v>-4.75E-4</c:v>
                </c:pt>
                <c:pt idx="6015">
                  <c:v>-5.8E-4</c:v>
                </c:pt>
                <c:pt idx="6016">
                  <c:v>-6.7500000000000004E-4</c:v>
                </c:pt>
                <c:pt idx="6017">
                  <c:v>-8.0199999999999998E-4</c:v>
                </c:pt>
                <c:pt idx="6018">
                  <c:v>-9.0700000000000004E-4</c:v>
                </c:pt>
                <c:pt idx="6019">
                  <c:v>-1.023E-3</c:v>
                </c:pt>
                <c:pt idx="6020">
                  <c:v>-1.1069999999999999E-3</c:v>
                </c:pt>
                <c:pt idx="6021">
                  <c:v>-1.2130000000000001E-3</c:v>
                </c:pt>
                <c:pt idx="6022">
                  <c:v>-1.307E-3</c:v>
                </c:pt>
                <c:pt idx="6023">
                  <c:v>-1.392E-3</c:v>
                </c:pt>
                <c:pt idx="6024">
                  <c:v>-1.4760000000000001E-3</c:v>
                </c:pt>
                <c:pt idx="6025">
                  <c:v>-1.539E-3</c:v>
                </c:pt>
                <c:pt idx="6026">
                  <c:v>-1.6019999999999999E-3</c:v>
                </c:pt>
                <c:pt idx="6027">
                  <c:v>-1.634E-3</c:v>
                </c:pt>
                <c:pt idx="6028">
                  <c:v>-1.676E-3</c:v>
                </c:pt>
                <c:pt idx="6029">
                  <c:v>-1.6659999999999999E-3</c:v>
                </c:pt>
                <c:pt idx="6030">
                  <c:v>-1.676E-3</c:v>
                </c:pt>
                <c:pt idx="6031">
                  <c:v>-1.655E-3</c:v>
                </c:pt>
                <c:pt idx="6032">
                  <c:v>-1.624E-3</c:v>
                </c:pt>
                <c:pt idx="6033">
                  <c:v>-1.56E-3</c:v>
                </c:pt>
                <c:pt idx="6034">
                  <c:v>-1.508E-3</c:v>
                </c:pt>
                <c:pt idx="6035">
                  <c:v>-1.413E-3</c:v>
                </c:pt>
                <c:pt idx="6036">
                  <c:v>-1.286E-3</c:v>
                </c:pt>
                <c:pt idx="6037">
                  <c:v>-1.191E-3</c:v>
                </c:pt>
                <c:pt idx="6038">
                  <c:v>-1.065E-3</c:v>
                </c:pt>
                <c:pt idx="6039">
                  <c:v>-9.2800000000000001E-4</c:v>
                </c:pt>
                <c:pt idx="6040">
                  <c:v>-7.6999999999999996E-4</c:v>
                </c:pt>
                <c:pt idx="6041">
                  <c:v>-6.0099999999999997E-4</c:v>
                </c:pt>
                <c:pt idx="6042">
                  <c:v>-4.3300000000000001E-4</c:v>
                </c:pt>
                <c:pt idx="6043">
                  <c:v>-2.5399999999999999E-4</c:v>
                </c:pt>
                <c:pt idx="6044">
                  <c:v>-6.3999999999999997E-5</c:v>
                </c:pt>
                <c:pt idx="6045">
                  <c:v>1.15E-4</c:v>
                </c:pt>
                <c:pt idx="6046">
                  <c:v>2.9399999999999999E-4</c:v>
                </c:pt>
                <c:pt idx="6047">
                  <c:v>4.84E-4</c:v>
                </c:pt>
                <c:pt idx="6048">
                  <c:v>6.3199999999999997E-4</c:v>
                </c:pt>
                <c:pt idx="6049">
                  <c:v>8.1099999999999998E-4</c:v>
                </c:pt>
                <c:pt idx="6050">
                  <c:v>9.5799999999999998E-4</c:v>
                </c:pt>
                <c:pt idx="6051">
                  <c:v>1.127E-3</c:v>
                </c:pt>
                <c:pt idx="6052">
                  <c:v>1.253E-3</c:v>
                </c:pt>
                <c:pt idx="6053">
                  <c:v>1.348E-3</c:v>
                </c:pt>
                <c:pt idx="6054">
                  <c:v>1.485E-3</c:v>
                </c:pt>
                <c:pt idx="6055">
                  <c:v>1.5590000000000001E-3</c:v>
                </c:pt>
                <c:pt idx="6056">
                  <c:v>1.622E-3</c:v>
                </c:pt>
                <c:pt idx="6057">
                  <c:v>1.6540000000000001E-3</c:v>
                </c:pt>
                <c:pt idx="6058">
                  <c:v>1.686E-3</c:v>
                </c:pt>
                <c:pt idx="6059">
                  <c:v>1.707E-3</c:v>
                </c:pt>
                <c:pt idx="6060">
                  <c:v>1.686E-3</c:v>
                </c:pt>
                <c:pt idx="6061">
                  <c:v>1.6429999999999999E-3</c:v>
                </c:pt>
                <c:pt idx="6062">
                  <c:v>1.622E-3</c:v>
                </c:pt>
                <c:pt idx="6063">
                  <c:v>1.549E-3</c:v>
                </c:pt>
                <c:pt idx="6064">
                  <c:v>1.454E-3</c:v>
                </c:pt>
                <c:pt idx="6065">
                  <c:v>1.359E-3</c:v>
                </c:pt>
                <c:pt idx="6066">
                  <c:v>1.232E-3</c:v>
                </c:pt>
                <c:pt idx="6067">
                  <c:v>1.116E-3</c:v>
                </c:pt>
                <c:pt idx="6068">
                  <c:v>9.7900000000000005E-4</c:v>
                </c:pt>
                <c:pt idx="6069">
                  <c:v>8.2100000000000001E-4</c:v>
                </c:pt>
                <c:pt idx="6070">
                  <c:v>6.7400000000000001E-4</c:v>
                </c:pt>
                <c:pt idx="6071">
                  <c:v>5.2599999999999999E-4</c:v>
                </c:pt>
                <c:pt idx="6072">
                  <c:v>3.5799999999999997E-4</c:v>
                </c:pt>
                <c:pt idx="6073">
                  <c:v>2.0000000000000001E-4</c:v>
                </c:pt>
                <c:pt idx="6074">
                  <c:v>3.1000000000000001E-5</c:v>
                </c:pt>
                <c:pt idx="6075">
                  <c:v>-1.17E-4</c:v>
                </c:pt>
                <c:pt idx="6076">
                  <c:v>-2.6400000000000002E-4</c:v>
                </c:pt>
                <c:pt idx="6077">
                  <c:v>-4.0099999999999999E-4</c:v>
                </c:pt>
                <c:pt idx="6078">
                  <c:v>-5.3799999999999996E-4</c:v>
                </c:pt>
                <c:pt idx="6079">
                  <c:v>-6.6500000000000001E-4</c:v>
                </c:pt>
                <c:pt idx="6080">
                  <c:v>-7.9100000000000004E-4</c:v>
                </c:pt>
                <c:pt idx="6081">
                  <c:v>-8.7500000000000002E-4</c:v>
                </c:pt>
                <c:pt idx="6082">
                  <c:v>-9.7000000000000005E-4</c:v>
                </c:pt>
                <c:pt idx="6083">
                  <c:v>-1.054E-3</c:v>
                </c:pt>
                <c:pt idx="6084">
                  <c:v>-1.0970000000000001E-3</c:v>
                </c:pt>
                <c:pt idx="6085">
                  <c:v>-1.1490000000000001E-3</c:v>
                </c:pt>
                <c:pt idx="6086">
                  <c:v>-1.191E-3</c:v>
                </c:pt>
                <c:pt idx="6087">
                  <c:v>-1.2130000000000001E-3</c:v>
                </c:pt>
                <c:pt idx="6088">
                  <c:v>-1.2229999999999999E-3</c:v>
                </c:pt>
                <c:pt idx="6089">
                  <c:v>-1.2229999999999999E-3</c:v>
                </c:pt>
                <c:pt idx="6090">
                  <c:v>-1.191E-3</c:v>
                </c:pt>
                <c:pt idx="6091">
                  <c:v>-1.17E-3</c:v>
                </c:pt>
                <c:pt idx="6092">
                  <c:v>-1.139E-3</c:v>
                </c:pt>
                <c:pt idx="6093">
                  <c:v>-1.0859999999999999E-3</c:v>
                </c:pt>
                <c:pt idx="6094">
                  <c:v>-1.0330000000000001E-3</c:v>
                </c:pt>
                <c:pt idx="6095">
                  <c:v>-9.6000000000000002E-4</c:v>
                </c:pt>
                <c:pt idx="6096">
                  <c:v>-9.0700000000000004E-4</c:v>
                </c:pt>
                <c:pt idx="6097">
                  <c:v>-8.3299999999999997E-4</c:v>
                </c:pt>
                <c:pt idx="6098">
                  <c:v>-7.6999999999999996E-4</c:v>
                </c:pt>
                <c:pt idx="6099">
                  <c:v>-7.0699999999999995E-4</c:v>
                </c:pt>
                <c:pt idx="6100">
                  <c:v>-6.3299999999999999E-4</c:v>
                </c:pt>
                <c:pt idx="6101">
                  <c:v>-5.5900000000000004E-4</c:v>
                </c:pt>
                <c:pt idx="6102">
                  <c:v>-4.8500000000000003E-4</c:v>
                </c:pt>
                <c:pt idx="6103">
                  <c:v>-4.2200000000000001E-4</c:v>
                </c:pt>
                <c:pt idx="6104">
                  <c:v>-3.48E-4</c:v>
                </c:pt>
                <c:pt idx="6105">
                  <c:v>-2.9599999999999998E-4</c:v>
                </c:pt>
                <c:pt idx="6106">
                  <c:v>-2.32E-4</c:v>
                </c:pt>
                <c:pt idx="6107">
                  <c:v>-1.6899999999999999E-4</c:v>
                </c:pt>
                <c:pt idx="6108">
                  <c:v>-1.27E-4</c:v>
                </c:pt>
                <c:pt idx="6109">
                  <c:v>-8.5000000000000006E-5</c:v>
                </c:pt>
                <c:pt idx="6110">
                  <c:v>-4.3000000000000002E-5</c:v>
                </c:pt>
                <c:pt idx="6111">
                  <c:v>-1.1E-5</c:v>
                </c:pt>
                <c:pt idx="6112">
                  <c:v>3.1000000000000001E-5</c:v>
                </c:pt>
                <c:pt idx="6113">
                  <c:v>5.1999999999999997E-5</c:v>
                </c:pt>
                <c:pt idx="6114">
                  <c:v>8.3999999999999995E-5</c:v>
                </c:pt>
                <c:pt idx="6115">
                  <c:v>9.3999999999999994E-5</c:v>
                </c:pt>
                <c:pt idx="6116">
                  <c:v>1.26E-4</c:v>
                </c:pt>
                <c:pt idx="6117">
                  <c:v>1.26E-4</c:v>
                </c:pt>
                <c:pt idx="6118">
                  <c:v>1.47E-4</c:v>
                </c:pt>
                <c:pt idx="6119">
                  <c:v>1.47E-4</c:v>
                </c:pt>
                <c:pt idx="6120">
                  <c:v>1.47E-4</c:v>
                </c:pt>
                <c:pt idx="6121">
                  <c:v>1.6799999999999999E-4</c:v>
                </c:pt>
                <c:pt idx="6122">
                  <c:v>1.5699999999999999E-4</c:v>
                </c:pt>
                <c:pt idx="6123">
                  <c:v>1.47E-4</c:v>
                </c:pt>
                <c:pt idx="6124">
                  <c:v>1.5699999999999999E-4</c:v>
                </c:pt>
                <c:pt idx="6125">
                  <c:v>1.6799999999999999E-4</c:v>
                </c:pt>
                <c:pt idx="6126">
                  <c:v>1.5699999999999999E-4</c:v>
                </c:pt>
                <c:pt idx="6127">
                  <c:v>1.6799999999999999E-4</c:v>
                </c:pt>
                <c:pt idx="6128">
                  <c:v>1.47E-4</c:v>
                </c:pt>
                <c:pt idx="6129">
                  <c:v>1.47E-4</c:v>
                </c:pt>
                <c:pt idx="6130">
                  <c:v>1.47E-4</c:v>
                </c:pt>
                <c:pt idx="6131">
                  <c:v>1.26E-4</c:v>
                </c:pt>
                <c:pt idx="6132">
                  <c:v>9.3999999999999994E-5</c:v>
                </c:pt>
                <c:pt idx="6133">
                  <c:v>7.2999999999999999E-5</c:v>
                </c:pt>
                <c:pt idx="6134">
                  <c:v>7.2999999999999999E-5</c:v>
                </c:pt>
                <c:pt idx="6135">
                  <c:v>5.1999999999999997E-5</c:v>
                </c:pt>
                <c:pt idx="6136">
                  <c:v>3.1000000000000001E-5</c:v>
                </c:pt>
                <c:pt idx="6137">
                  <c:v>-1.1E-5</c:v>
                </c:pt>
                <c:pt idx="6138">
                  <c:v>-3.1999999999999999E-5</c:v>
                </c:pt>
                <c:pt idx="6139">
                  <c:v>-5.3000000000000001E-5</c:v>
                </c:pt>
                <c:pt idx="6140">
                  <c:v>-1.17E-4</c:v>
                </c:pt>
                <c:pt idx="6141">
                  <c:v>-1.4799999999999999E-4</c:v>
                </c:pt>
                <c:pt idx="6142">
                  <c:v>-1.8000000000000001E-4</c:v>
                </c:pt>
                <c:pt idx="6143">
                  <c:v>-2.32E-4</c:v>
                </c:pt>
                <c:pt idx="6144">
                  <c:v>-2.6400000000000002E-4</c:v>
                </c:pt>
                <c:pt idx="6145">
                  <c:v>-3.0600000000000001E-4</c:v>
                </c:pt>
                <c:pt idx="6146">
                  <c:v>-3.6900000000000002E-4</c:v>
                </c:pt>
                <c:pt idx="6147">
                  <c:v>-4.2200000000000001E-4</c:v>
                </c:pt>
                <c:pt idx="6148">
                  <c:v>-4.64E-4</c:v>
                </c:pt>
                <c:pt idx="6149">
                  <c:v>-4.9600000000000002E-4</c:v>
                </c:pt>
                <c:pt idx="6150">
                  <c:v>-5.5900000000000004E-4</c:v>
                </c:pt>
                <c:pt idx="6151">
                  <c:v>-5.9100000000000005E-4</c:v>
                </c:pt>
                <c:pt idx="6152">
                  <c:v>-6.4300000000000002E-4</c:v>
                </c:pt>
                <c:pt idx="6153">
                  <c:v>-6.7500000000000004E-4</c:v>
                </c:pt>
                <c:pt idx="6154">
                  <c:v>-6.96E-4</c:v>
                </c:pt>
                <c:pt idx="6155">
                  <c:v>-7.3800000000000005E-4</c:v>
                </c:pt>
                <c:pt idx="6156">
                  <c:v>-7.6999999999999996E-4</c:v>
                </c:pt>
                <c:pt idx="6157">
                  <c:v>-7.7999999999999999E-4</c:v>
                </c:pt>
                <c:pt idx="6158">
                  <c:v>-7.9100000000000004E-4</c:v>
                </c:pt>
                <c:pt idx="6159">
                  <c:v>-8.0199999999999998E-4</c:v>
                </c:pt>
                <c:pt idx="6160">
                  <c:v>-7.9100000000000004E-4</c:v>
                </c:pt>
                <c:pt idx="6161">
                  <c:v>-7.9100000000000004E-4</c:v>
                </c:pt>
                <c:pt idx="6162">
                  <c:v>-8.0199999999999998E-4</c:v>
                </c:pt>
                <c:pt idx="6163">
                  <c:v>-7.7999999999999999E-4</c:v>
                </c:pt>
                <c:pt idx="6164">
                  <c:v>-7.6999999999999996E-4</c:v>
                </c:pt>
                <c:pt idx="6165">
                  <c:v>-7.2800000000000002E-4</c:v>
                </c:pt>
                <c:pt idx="6166">
                  <c:v>-7.0699999999999995E-4</c:v>
                </c:pt>
                <c:pt idx="6167">
                  <c:v>-6.96E-4</c:v>
                </c:pt>
                <c:pt idx="6168">
                  <c:v>-6.6500000000000001E-4</c:v>
                </c:pt>
                <c:pt idx="6169">
                  <c:v>-6.3299999999999999E-4</c:v>
                </c:pt>
                <c:pt idx="6170">
                  <c:v>-5.9100000000000005E-4</c:v>
                </c:pt>
                <c:pt idx="6171">
                  <c:v>-5.4900000000000001E-4</c:v>
                </c:pt>
                <c:pt idx="6172">
                  <c:v>-5.4900000000000001E-4</c:v>
                </c:pt>
                <c:pt idx="6173">
                  <c:v>-4.9600000000000002E-4</c:v>
                </c:pt>
                <c:pt idx="6174">
                  <c:v>-4.8500000000000003E-4</c:v>
                </c:pt>
                <c:pt idx="6175">
                  <c:v>-4.4299999999999998E-4</c:v>
                </c:pt>
                <c:pt idx="6176">
                  <c:v>-4.2200000000000001E-4</c:v>
                </c:pt>
                <c:pt idx="6177">
                  <c:v>-4.0099999999999999E-4</c:v>
                </c:pt>
                <c:pt idx="6178">
                  <c:v>-4.0099999999999999E-4</c:v>
                </c:pt>
                <c:pt idx="6179">
                  <c:v>-3.9100000000000002E-4</c:v>
                </c:pt>
                <c:pt idx="6180">
                  <c:v>-3.8000000000000002E-4</c:v>
                </c:pt>
                <c:pt idx="6181">
                  <c:v>-3.6900000000000002E-4</c:v>
                </c:pt>
                <c:pt idx="6182">
                  <c:v>-3.59E-4</c:v>
                </c:pt>
                <c:pt idx="6183">
                  <c:v>-3.59E-4</c:v>
                </c:pt>
                <c:pt idx="6184">
                  <c:v>-3.8000000000000002E-4</c:v>
                </c:pt>
                <c:pt idx="6185">
                  <c:v>-3.9100000000000002E-4</c:v>
                </c:pt>
                <c:pt idx="6186">
                  <c:v>-3.9100000000000002E-4</c:v>
                </c:pt>
                <c:pt idx="6187">
                  <c:v>-4.0099999999999999E-4</c:v>
                </c:pt>
                <c:pt idx="6188">
                  <c:v>-4.2200000000000001E-4</c:v>
                </c:pt>
                <c:pt idx="6189">
                  <c:v>-4.3300000000000001E-4</c:v>
                </c:pt>
                <c:pt idx="6190">
                  <c:v>-4.2200000000000001E-4</c:v>
                </c:pt>
                <c:pt idx="6191">
                  <c:v>-4.4299999999999998E-4</c:v>
                </c:pt>
                <c:pt idx="6192">
                  <c:v>-4.2200000000000001E-4</c:v>
                </c:pt>
                <c:pt idx="6193">
                  <c:v>-4.2200000000000001E-4</c:v>
                </c:pt>
                <c:pt idx="6194">
                  <c:v>-4.3300000000000001E-4</c:v>
                </c:pt>
                <c:pt idx="6195">
                  <c:v>-4.1199999999999999E-4</c:v>
                </c:pt>
                <c:pt idx="6196">
                  <c:v>-3.9100000000000002E-4</c:v>
                </c:pt>
                <c:pt idx="6197">
                  <c:v>-3.6900000000000002E-4</c:v>
                </c:pt>
                <c:pt idx="6198">
                  <c:v>-3.3799999999999998E-4</c:v>
                </c:pt>
                <c:pt idx="6199">
                  <c:v>-2.8499999999999999E-4</c:v>
                </c:pt>
                <c:pt idx="6200">
                  <c:v>-2.5399999999999999E-4</c:v>
                </c:pt>
                <c:pt idx="6201">
                  <c:v>-2.1100000000000001E-4</c:v>
                </c:pt>
                <c:pt idx="6202">
                  <c:v>-1.5899999999999999E-4</c:v>
                </c:pt>
                <c:pt idx="6203">
                  <c:v>-1.27E-4</c:v>
                </c:pt>
                <c:pt idx="6204">
                  <c:v>-5.3000000000000001E-5</c:v>
                </c:pt>
                <c:pt idx="6205">
                  <c:v>-9.9999999999999995E-7</c:v>
                </c:pt>
                <c:pt idx="6206">
                  <c:v>7.2999999999999999E-5</c:v>
                </c:pt>
                <c:pt idx="6207">
                  <c:v>1.36E-4</c:v>
                </c:pt>
                <c:pt idx="6208">
                  <c:v>1.8900000000000001E-4</c:v>
                </c:pt>
                <c:pt idx="6209">
                  <c:v>2.52E-4</c:v>
                </c:pt>
                <c:pt idx="6210">
                  <c:v>2.9399999999999999E-4</c:v>
                </c:pt>
                <c:pt idx="6211">
                  <c:v>3.4699999999999998E-4</c:v>
                </c:pt>
                <c:pt idx="6212">
                  <c:v>4.2099999999999999E-4</c:v>
                </c:pt>
                <c:pt idx="6213">
                  <c:v>4.4200000000000001E-4</c:v>
                </c:pt>
                <c:pt idx="6214">
                  <c:v>4.7399999999999997E-4</c:v>
                </c:pt>
                <c:pt idx="6215">
                  <c:v>5.0500000000000002E-4</c:v>
                </c:pt>
                <c:pt idx="6216">
                  <c:v>5.4699999999999996E-4</c:v>
                </c:pt>
                <c:pt idx="6217">
                  <c:v>5.4699999999999996E-4</c:v>
                </c:pt>
                <c:pt idx="6218">
                  <c:v>5.3700000000000004E-4</c:v>
                </c:pt>
                <c:pt idx="6219">
                  <c:v>5.2599999999999999E-4</c:v>
                </c:pt>
                <c:pt idx="6220">
                  <c:v>5.0500000000000002E-4</c:v>
                </c:pt>
                <c:pt idx="6221">
                  <c:v>4.6299999999999998E-4</c:v>
                </c:pt>
                <c:pt idx="6222">
                  <c:v>4.3100000000000001E-4</c:v>
                </c:pt>
                <c:pt idx="6223">
                  <c:v>3.79E-4</c:v>
                </c:pt>
                <c:pt idx="6224">
                  <c:v>3.2600000000000001E-4</c:v>
                </c:pt>
                <c:pt idx="6225">
                  <c:v>2.7300000000000002E-4</c:v>
                </c:pt>
                <c:pt idx="6226">
                  <c:v>1.8900000000000001E-4</c:v>
                </c:pt>
                <c:pt idx="6227">
                  <c:v>1.05E-4</c:v>
                </c:pt>
                <c:pt idx="6228">
                  <c:v>4.1999999999999998E-5</c:v>
                </c:pt>
                <c:pt idx="6229">
                  <c:v>-5.3000000000000001E-5</c:v>
                </c:pt>
                <c:pt idx="6230">
                  <c:v>-1.27E-4</c:v>
                </c:pt>
                <c:pt idx="6231">
                  <c:v>-2.1100000000000001E-4</c:v>
                </c:pt>
                <c:pt idx="6232">
                  <c:v>-2.8499999999999999E-4</c:v>
                </c:pt>
                <c:pt idx="6233">
                  <c:v>-3.59E-4</c:v>
                </c:pt>
                <c:pt idx="6234">
                  <c:v>-4.3300000000000001E-4</c:v>
                </c:pt>
                <c:pt idx="6235">
                  <c:v>-4.9600000000000002E-4</c:v>
                </c:pt>
                <c:pt idx="6236">
                  <c:v>-5.5900000000000004E-4</c:v>
                </c:pt>
                <c:pt idx="6237">
                  <c:v>-5.8E-4</c:v>
                </c:pt>
                <c:pt idx="6238">
                  <c:v>-6.4300000000000002E-4</c:v>
                </c:pt>
                <c:pt idx="6239">
                  <c:v>-6.96E-4</c:v>
                </c:pt>
                <c:pt idx="6240">
                  <c:v>-6.96E-4</c:v>
                </c:pt>
                <c:pt idx="6241">
                  <c:v>-7.1699999999999997E-4</c:v>
                </c:pt>
                <c:pt idx="6242">
                  <c:v>-7.3800000000000005E-4</c:v>
                </c:pt>
                <c:pt idx="6243">
                  <c:v>-7.2800000000000002E-4</c:v>
                </c:pt>
                <c:pt idx="6244">
                  <c:v>-7.3800000000000005E-4</c:v>
                </c:pt>
                <c:pt idx="6245">
                  <c:v>-7.2800000000000002E-4</c:v>
                </c:pt>
                <c:pt idx="6246">
                  <c:v>-7.0699999999999995E-4</c:v>
                </c:pt>
                <c:pt idx="6247">
                  <c:v>-6.8599999999999998E-4</c:v>
                </c:pt>
                <c:pt idx="6248">
                  <c:v>-6.7500000000000004E-4</c:v>
                </c:pt>
                <c:pt idx="6249">
                  <c:v>-6.4300000000000002E-4</c:v>
                </c:pt>
                <c:pt idx="6250">
                  <c:v>-6.2200000000000005E-4</c:v>
                </c:pt>
                <c:pt idx="6251">
                  <c:v>-6.0099999999999997E-4</c:v>
                </c:pt>
                <c:pt idx="6252">
                  <c:v>-5.9100000000000005E-4</c:v>
                </c:pt>
                <c:pt idx="6253">
                  <c:v>-5.4900000000000001E-4</c:v>
                </c:pt>
                <c:pt idx="6254">
                  <c:v>-5.4900000000000001E-4</c:v>
                </c:pt>
                <c:pt idx="6255">
                  <c:v>-5.1699999999999999E-4</c:v>
                </c:pt>
                <c:pt idx="6256">
                  <c:v>-5.1699999999999999E-4</c:v>
                </c:pt>
                <c:pt idx="6257">
                  <c:v>-5.0600000000000005E-4</c:v>
                </c:pt>
                <c:pt idx="6258">
                  <c:v>-4.9600000000000002E-4</c:v>
                </c:pt>
                <c:pt idx="6259">
                  <c:v>-4.9600000000000002E-4</c:v>
                </c:pt>
                <c:pt idx="6260">
                  <c:v>-5.1699999999999999E-4</c:v>
                </c:pt>
                <c:pt idx="6261">
                  <c:v>-5.2800000000000004E-4</c:v>
                </c:pt>
                <c:pt idx="6262">
                  <c:v>-5.4900000000000001E-4</c:v>
                </c:pt>
                <c:pt idx="6263">
                  <c:v>-5.6999999999999998E-4</c:v>
                </c:pt>
                <c:pt idx="6264">
                  <c:v>-6.0099999999999997E-4</c:v>
                </c:pt>
                <c:pt idx="6265">
                  <c:v>-6.3299999999999999E-4</c:v>
                </c:pt>
                <c:pt idx="6266">
                  <c:v>-6.5399999999999996E-4</c:v>
                </c:pt>
                <c:pt idx="6267">
                  <c:v>-6.8599999999999998E-4</c:v>
                </c:pt>
                <c:pt idx="6268">
                  <c:v>-7.3800000000000005E-4</c:v>
                </c:pt>
                <c:pt idx="6269">
                  <c:v>-7.4899999999999999E-4</c:v>
                </c:pt>
                <c:pt idx="6270">
                  <c:v>-7.6999999999999996E-4</c:v>
                </c:pt>
                <c:pt idx="6271">
                  <c:v>-8.12E-4</c:v>
                </c:pt>
                <c:pt idx="6272">
                  <c:v>-8.3299999999999997E-4</c:v>
                </c:pt>
                <c:pt idx="6273">
                  <c:v>-8.4400000000000002E-4</c:v>
                </c:pt>
                <c:pt idx="6274">
                  <c:v>-8.6499999999999999E-4</c:v>
                </c:pt>
                <c:pt idx="6275">
                  <c:v>-8.5400000000000005E-4</c:v>
                </c:pt>
                <c:pt idx="6276">
                  <c:v>-8.6499999999999999E-4</c:v>
                </c:pt>
                <c:pt idx="6277">
                  <c:v>-8.7500000000000002E-4</c:v>
                </c:pt>
                <c:pt idx="6278">
                  <c:v>-8.4400000000000002E-4</c:v>
                </c:pt>
                <c:pt idx="6279">
                  <c:v>-8.0199999999999998E-4</c:v>
                </c:pt>
                <c:pt idx="6280">
                  <c:v>-7.5900000000000002E-4</c:v>
                </c:pt>
                <c:pt idx="6281">
                  <c:v>-7.3800000000000005E-4</c:v>
                </c:pt>
                <c:pt idx="6282">
                  <c:v>-6.96E-4</c:v>
                </c:pt>
                <c:pt idx="6283">
                  <c:v>-6.6500000000000001E-4</c:v>
                </c:pt>
                <c:pt idx="6284">
                  <c:v>-6.0099999999999997E-4</c:v>
                </c:pt>
                <c:pt idx="6285">
                  <c:v>-5.5900000000000004E-4</c:v>
                </c:pt>
                <c:pt idx="6286">
                  <c:v>-4.9600000000000002E-4</c:v>
                </c:pt>
                <c:pt idx="6287">
                  <c:v>-4.2200000000000001E-4</c:v>
                </c:pt>
                <c:pt idx="6288">
                  <c:v>-3.6900000000000002E-4</c:v>
                </c:pt>
                <c:pt idx="6289">
                  <c:v>-3.1700000000000001E-4</c:v>
                </c:pt>
                <c:pt idx="6290">
                  <c:v>-2.5399999999999999E-4</c:v>
                </c:pt>
                <c:pt idx="6291">
                  <c:v>-2.0100000000000001E-4</c:v>
                </c:pt>
                <c:pt idx="6292">
                  <c:v>-1.27E-4</c:v>
                </c:pt>
                <c:pt idx="6293">
                  <c:v>-8.5000000000000006E-5</c:v>
                </c:pt>
                <c:pt idx="6294">
                  <c:v>-5.3000000000000001E-5</c:v>
                </c:pt>
                <c:pt idx="6295">
                  <c:v>1.0000000000000001E-5</c:v>
                </c:pt>
                <c:pt idx="6296">
                  <c:v>2.0000000000000002E-5</c:v>
                </c:pt>
                <c:pt idx="6297">
                  <c:v>6.3E-5</c:v>
                </c:pt>
                <c:pt idx="6298">
                  <c:v>9.3999999999999994E-5</c:v>
                </c:pt>
                <c:pt idx="6299">
                  <c:v>9.3999999999999994E-5</c:v>
                </c:pt>
                <c:pt idx="6300">
                  <c:v>8.3999999999999995E-5</c:v>
                </c:pt>
                <c:pt idx="6301">
                  <c:v>9.3999999999999994E-5</c:v>
                </c:pt>
                <c:pt idx="6302">
                  <c:v>7.2999999999999999E-5</c:v>
                </c:pt>
                <c:pt idx="6303">
                  <c:v>5.1999999999999997E-5</c:v>
                </c:pt>
                <c:pt idx="6304">
                  <c:v>3.1000000000000001E-5</c:v>
                </c:pt>
                <c:pt idx="6305">
                  <c:v>-2.1999999999999999E-5</c:v>
                </c:pt>
                <c:pt idx="6306">
                  <c:v>-4.3000000000000002E-5</c:v>
                </c:pt>
                <c:pt idx="6307">
                  <c:v>-1.06E-4</c:v>
                </c:pt>
                <c:pt idx="6308">
                  <c:v>-1.4799999999999999E-4</c:v>
                </c:pt>
                <c:pt idx="6309">
                  <c:v>-1.9000000000000001E-4</c:v>
                </c:pt>
                <c:pt idx="6310">
                  <c:v>-2.6400000000000002E-4</c:v>
                </c:pt>
                <c:pt idx="6311">
                  <c:v>-3.1700000000000001E-4</c:v>
                </c:pt>
                <c:pt idx="6312">
                  <c:v>-3.9100000000000002E-4</c:v>
                </c:pt>
                <c:pt idx="6313">
                  <c:v>-4.4299999999999998E-4</c:v>
                </c:pt>
                <c:pt idx="6314">
                  <c:v>-5.1699999999999999E-4</c:v>
                </c:pt>
                <c:pt idx="6315">
                  <c:v>-5.6999999999999998E-4</c:v>
                </c:pt>
                <c:pt idx="6316">
                  <c:v>-6.4300000000000002E-4</c:v>
                </c:pt>
                <c:pt idx="6317">
                  <c:v>-6.96E-4</c:v>
                </c:pt>
                <c:pt idx="6318">
                  <c:v>-7.3800000000000005E-4</c:v>
                </c:pt>
                <c:pt idx="6319">
                  <c:v>-8.0199999999999998E-4</c:v>
                </c:pt>
                <c:pt idx="6320">
                  <c:v>-8.6499999999999999E-4</c:v>
                </c:pt>
                <c:pt idx="6321">
                  <c:v>-8.8599999999999996E-4</c:v>
                </c:pt>
                <c:pt idx="6322">
                  <c:v>-9.4899999999999997E-4</c:v>
                </c:pt>
                <c:pt idx="6323">
                  <c:v>-9.9099999999999991E-4</c:v>
                </c:pt>
                <c:pt idx="6324">
                  <c:v>-1.0020000000000001E-3</c:v>
                </c:pt>
                <c:pt idx="6325">
                  <c:v>-1.0330000000000001E-3</c:v>
                </c:pt>
                <c:pt idx="6326">
                  <c:v>-1.065E-3</c:v>
                </c:pt>
                <c:pt idx="6327">
                  <c:v>-1.0759999999999999E-3</c:v>
                </c:pt>
                <c:pt idx="6328">
                  <c:v>-1.0859999999999999E-3</c:v>
                </c:pt>
                <c:pt idx="6329">
                  <c:v>-1.1069999999999999E-3</c:v>
                </c:pt>
                <c:pt idx="6330">
                  <c:v>-1.0970000000000001E-3</c:v>
                </c:pt>
                <c:pt idx="6331">
                  <c:v>-1.0859999999999999E-3</c:v>
                </c:pt>
                <c:pt idx="6332">
                  <c:v>-1.1180000000000001E-3</c:v>
                </c:pt>
                <c:pt idx="6333">
                  <c:v>-1.1069999999999999E-3</c:v>
                </c:pt>
                <c:pt idx="6334">
                  <c:v>-1.0970000000000001E-3</c:v>
                </c:pt>
                <c:pt idx="6335">
                  <c:v>-1.065E-3</c:v>
                </c:pt>
                <c:pt idx="6336">
                  <c:v>-1.054E-3</c:v>
                </c:pt>
                <c:pt idx="6337">
                  <c:v>-1.044E-3</c:v>
                </c:pt>
                <c:pt idx="6338">
                  <c:v>-1.023E-3</c:v>
                </c:pt>
                <c:pt idx="6339">
                  <c:v>-1.0020000000000001E-3</c:v>
                </c:pt>
                <c:pt idx="6340">
                  <c:v>-9.9099999999999991E-4</c:v>
                </c:pt>
                <c:pt idx="6341">
                  <c:v>-9.4899999999999997E-4</c:v>
                </c:pt>
                <c:pt idx="6342">
                  <c:v>-9.4899999999999997E-4</c:v>
                </c:pt>
                <c:pt idx="6343">
                  <c:v>-9.3899999999999995E-4</c:v>
                </c:pt>
                <c:pt idx="6344">
                  <c:v>-9.1699999999999995E-4</c:v>
                </c:pt>
                <c:pt idx="6345">
                  <c:v>-8.8599999999999996E-4</c:v>
                </c:pt>
                <c:pt idx="6346">
                  <c:v>-8.7500000000000002E-4</c:v>
                </c:pt>
                <c:pt idx="6347">
                  <c:v>-8.4400000000000002E-4</c:v>
                </c:pt>
                <c:pt idx="6348">
                  <c:v>-8.2299999999999995E-4</c:v>
                </c:pt>
                <c:pt idx="6349">
                  <c:v>-8.12E-4</c:v>
                </c:pt>
                <c:pt idx="6350">
                  <c:v>-7.9100000000000004E-4</c:v>
                </c:pt>
                <c:pt idx="6351">
                  <c:v>-7.5900000000000002E-4</c:v>
                </c:pt>
                <c:pt idx="6352">
                  <c:v>-7.4899999999999999E-4</c:v>
                </c:pt>
                <c:pt idx="6353">
                  <c:v>-7.1699999999999997E-4</c:v>
                </c:pt>
                <c:pt idx="6354">
                  <c:v>-6.96E-4</c:v>
                </c:pt>
                <c:pt idx="6355">
                  <c:v>-6.6500000000000001E-4</c:v>
                </c:pt>
                <c:pt idx="6356">
                  <c:v>-6.4300000000000002E-4</c:v>
                </c:pt>
                <c:pt idx="6357">
                  <c:v>-6.1200000000000002E-4</c:v>
                </c:pt>
                <c:pt idx="6358">
                  <c:v>-5.8E-4</c:v>
                </c:pt>
                <c:pt idx="6359">
                  <c:v>-5.3799999999999996E-4</c:v>
                </c:pt>
                <c:pt idx="6360">
                  <c:v>-5.0600000000000005E-4</c:v>
                </c:pt>
                <c:pt idx="6361">
                  <c:v>-4.64E-4</c:v>
                </c:pt>
                <c:pt idx="6362">
                  <c:v>-4.1199999999999999E-4</c:v>
                </c:pt>
                <c:pt idx="6363">
                  <c:v>-3.6900000000000002E-4</c:v>
                </c:pt>
                <c:pt idx="6364">
                  <c:v>-3.3799999999999998E-4</c:v>
                </c:pt>
                <c:pt idx="6365">
                  <c:v>-2.8499999999999999E-4</c:v>
                </c:pt>
                <c:pt idx="6366">
                  <c:v>-2.43E-4</c:v>
                </c:pt>
                <c:pt idx="6367">
                  <c:v>-1.8000000000000001E-4</c:v>
                </c:pt>
                <c:pt idx="6368">
                  <c:v>-1.3799999999999999E-4</c:v>
                </c:pt>
                <c:pt idx="6369">
                  <c:v>-1.06E-4</c:v>
                </c:pt>
                <c:pt idx="6370">
                  <c:v>-4.3000000000000002E-5</c:v>
                </c:pt>
                <c:pt idx="6371">
                  <c:v>-3.1999999999999999E-5</c:v>
                </c:pt>
                <c:pt idx="6372">
                  <c:v>1.0000000000000001E-5</c:v>
                </c:pt>
                <c:pt idx="6373">
                  <c:v>3.1000000000000001E-5</c:v>
                </c:pt>
                <c:pt idx="6374">
                  <c:v>5.1999999999999997E-5</c:v>
                </c:pt>
                <c:pt idx="6375">
                  <c:v>7.2999999999999999E-5</c:v>
                </c:pt>
                <c:pt idx="6376">
                  <c:v>7.2999999999999999E-5</c:v>
                </c:pt>
                <c:pt idx="6377">
                  <c:v>7.2999999999999999E-5</c:v>
                </c:pt>
                <c:pt idx="6378">
                  <c:v>6.3E-5</c:v>
                </c:pt>
                <c:pt idx="6379">
                  <c:v>4.1999999999999998E-5</c:v>
                </c:pt>
                <c:pt idx="6380">
                  <c:v>1.0000000000000001E-5</c:v>
                </c:pt>
                <c:pt idx="6381">
                  <c:v>-1.1E-5</c:v>
                </c:pt>
                <c:pt idx="6382">
                  <c:v>-4.3000000000000002E-5</c:v>
                </c:pt>
                <c:pt idx="6383">
                  <c:v>-1.06E-4</c:v>
                </c:pt>
                <c:pt idx="6384">
                  <c:v>-1.6899999999999999E-4</c:v>
                </c:pt>
                <c:pt idx="6385">
                  <c:v>-2.32E-4</c:v>
                </c:pt>
                <c:pt idx="6386">
                  <c:v>-2.9599999999999998E-4</c:v>
                </c:pt>
                <c:pt idx="6387">
                  <c:v>-3.59E-4</c:v>
                </c:pt>
                <c:pt idx="6388">
                  <c:v>-4.5399999999999998E-4</c:v>
                </c:pt>
                <c:pt idx="6389">
                  <c:v>-5.3799999999999996E-4</c:v>
                </c:pt>
                <c:pt idx="6390">
                  <c:v>-6.1200000000000002E-4</c:v>
                </c:pt>
                <c:pt idx="6391">
                  <c:v>-6.7500000000000004E-4</c:v>
                </c:pt>
                <c:pt idx="6392">
                  <c:v>-7.5900000000000002E-4</c:v>
                </c:pt>
                <c:pt idx="6393">
                  <c:v>-8.12E-4</c:v>
                </c:pt>
                <c:pt idx="6394">
                  <c:v>-8.7500000000000002E-4</c:v>
                </c:pt>
                <c:pt idx="6395">
                  <c:v>-9.2800000000000001E-4</c:v>
                </c:pt>
                <c:pt idx="6396">
                  <c:v>-9.9099999999999991E-4</c:v>
                </c:pt>
                <c:pt idx="6397">
                  <c:v>-1.0330000000000001E-3</c:v>
                </c:pt>
                <c:pt idx="6398">
                  <c:v>-1.054E-3</c:v>
                </c:pt>
                <c:pt idx="6399">
                  <c:v>-1.065E-3</c:v>
                </c:pt>
                <c:pt idx="6400">
                  <c:v>-1.0759999999999999E-3</c:v>
                </c:pt>
                <c:pt idx="6401">
                  <c:v>-1.054E-3</c:v>
                </c:pt>
                <c:pt idx="6402">
                  <c:v>-1.023E-3</c:v>
                </c:pt>
                <c:pt idx="6403">
                  <c:v>-9.9099999999999991E-4</c:v>
                </c:pt>
                <c:pt idx="6404">
                  <c:v>-9.4899999999999997E-4</c:v>
                </c:pt>
                <c:pt idx="6405">
                  <c:v>-8.7500000000000002E-4</c:v>
                </c:pt>
                <c:pt idx="6406">
                  <c:v>-7.7999999999999999E-4</c:v>
                </c:pt>
                <c:pt idx="6407">
                  <c:v>-7.1699999999999997E-4</c:v>
                </c:pt>
                <c:pt idx="6408">
                  <c:v>-6.1200000000000002E-4</c:v>
                </c:pt>
                <c:pt idx="6409">
                  <c:v>-5.0600000000000005E-4</c:v>
                </c:pt>
                <c:pt idx="6410">
                  <c:v>-3.9100000000000002E-4</c:v>
                </c:pt>
                <c:pt idx="6411">
                  <c:v>-2.9599999999999998E-4</c:v>
                </c:pt>
                <c:pt idx="6412">
                  <c:v>-1.5899999999999999E-4</c:v>
                </c:pt>
                <c:pt idx="6413">
                  <c:v>-5.3000000000000001E-5</c:v>
                </c:pt>
                <c:pt idx="6414">
                  <c:v>7.2999999999999999E-5</c:v>
                </c:pt>
                <c:pt idx="6415">
                  <c:v>1.8900000000000001E-4</c:v>
                </c:pt>
                <c:pt idx="6416">
                  <c:v>3.0499999999999999E-4</c:v>
                </c:pt>
                <c:pt idx="6417">
                  <c:v>4.2099999999999999E-4</c:v>
                </c:pt>
                <c:pt idx="6418">
                  <c:v>5.1599999999999997E-4</c:v>
                </c:pt>
                <c:pt idx="6419">
                  <c:v>6.2100000000000002E-4</c:v>
                </c:pt>
                <c:pt idx="6420">
                  <c:v>6.7400000000000001E-4</c:v>
                </c:pt>
                <c:pt idx="6421">
                  <c:v>7.5799999999999999E-4</c:v>
                </c:pt>
                <c:pt idx="6422">
                  <c:v>8.0000000000000004E-4</c:v>
                </c:pt>
                <c:pt idx="6423">
                  <c:v>8.3199999999999995E-4</c:v>
                </c:pt>
                <c:pt idx="6424">
                  <c:v>8.5300000000000003E-4</c:v>
                </c:pt>
                <c:pt idx="6425">
                  <c:v>8.6399999999999997E-4</c:v>
                </c:pt>
                <c:pt idx="6426">
                  <c:v>8.5300000000000003E-4</c:v>
                </c:pt>
                <c:pt idx="6427">
                  <c:v>8.5300000000000003E-4</c:v>
                </c:pt>
                <c:pt idx="6428">
                  <c:v>8.2100000000000001E-4</c:v>
                </c:pt>
                <c:pt idx="6429">
                  <c:v>7.7899999999999996E-4</c:v>
                </c:pt>
                <c:pt idx="6430">
                  <c:v>7.1599999999999995E-4</c:v>
                </c:pt>
                <c:pt idx="6431">
                  <c:v>6.6299999999999996E-4</c:v>
                </c:pt>
                <c:pt idx="6432">
                  <c:v>5.9000000000000003E-4</c:v>
                </c:pt>
                <c:pt idx="6433">
                  <c:v>5.0500000000000002E-4</c:v>
                </c:pt>
                <c:pt idx="6434">
                  <c:v>4.3100000000000001E-4</c:v>
                </c:pt>
                <c:pt idx="6435">
                  <c:v>3.5799999999999997E-4</c:v>
                </c:pt>
                <c:pt idx="6436">
                  <c:v>2.7300000000000002E-4</c:v>
                </c:pt>
                <c:pt idx="6437">
                  <c:v>1.6799999999999999E-4</c:v>
                </c:pt>
                <c:pt idx="6438">
                  <c:v>1.05E-4</c:v>
                </c:pt>
                <c:pt idx="6439">
                  <c:v>5.1999999999999997E-5</c:v>
                </c:pt>
                <c:pt idx="6440">
                  <c:v>-2.1999999999999999E-5</c:v>
                </c:pt>
                <c:pt idx="6441">
                  <c:v>-7.3999999999999996E-5</c:v>
                </c:pt>
                <c:pt idx="6442">
                  <c:v>-1.17E-4</c:v>
                </c:pt>
                <c:pt idx="6443">
                  <c:v>-1.5899999999999999E-4</c:v>
                </c:pt>
                <c:pt idx="6444">
                  <c:v>-1.5899999999999999E-4</c:v>
                </c:pt>
                <c:pt idx="6445">
                  <c:v>-1.9000000000000001E-4</c:v>
                </c:pt>
                <c:pt idx="6446">
                  <c:v>-2.0100000000000001E-4</c:v>
                </c:pt>
                <c:pt idx="6447">
                  <c:v>-1.9000000000000001E-4</c:v>
                </c:pt>
                <c:pt idx="6448">
                  <c:v>-1.9000000000000001E-4</c:v>
                </c:pt>
                <c:pt idx="6449">
                  <c:v>-1.8000000000000001E-4</c:v>
                </c:pt>
                <c:pt idx="6450">
                  <c:v>-1.3799999999999999E-4</c:v>
                </c:pt>
                <c:pt idx="6451">
                  <c:v>-9.5000000000000005E-5</c:v>
                </c:pt>
                <c:pt idx="6452">
                  <c:v>-7.3999999999999996E-5</c:v>
                </c:pt>
                <c:pt idx="6453">
                  <c:v>-2.1999999999999999E-5</c:v>
                </c:pt>
                <c:pt idx="6454">
                  <c:v>3.1000000000000001E-5</c:v>
                </c:pt>
                <c:pt idx="6455">
                  <c:v>8.3999999999999995E-5</c:v>
                </c:pt>
                <c:pt idx="6456">
                  <c:v>1.26E-4</c:v>
                </c:pt>
                <c:pt idx="6457">
                  <c:v>1.8900000000000001E-4</c:v>
                </c:pt>
                <c:pt idx="6458">
                  <c:v>2.2100000000000001E-4</c:v>
                </c:pt>
                <c:pt idx="6459">
                  <c:v>2.63E-4</c:v>
                </c:pt>
                <c:pt idx="6460">
                  <c:v>2.8400000000000002E-4</c:v>
                </c:pt>
                <c:pt idx="6461">
                  <c:v>2.9399999999999999E-4</c:v>
                </c:pt>
                <c:pt idx="6462">
                  <c:v>3.3700000000000001E-4</c:v>
                </c:pt>
                <c:pt idx="6463">
                  <c:v>3.1599999999999998E-4</c:v>
                </c:pt>
                <c:pt idx="6464">
                  <c:v>3.1599999999999998E-4</c:v>
                </c:pt>
                <c:pt idx="6465">
                  <c:v>2.8400000000000002E-4</c:v>
                </c:pt>
                <c:pt idx="6466">
                  <c:v>2.7300000000000002E-4</c:v>
                </c:pt>
                <c:pt idx="6467">
                  <c:v>2.42E-4</c:v>
                </c:pt>
                <c:pt idx="6468">
                  <c:v>1.7899999999999999E-4</c:v>
                </c:pt>
                <c:pt idx="6469">
                  <c:v>1.15E-4</c:v>
                </c:pt>
                <c:pt idx="6470">
                  <c:v>5.1999999999999997E-5</c:v>
                </c:pt>
                <c:pt idx="6471">
                  <c:v>-2.1999999999999999E-5</c:v>
                </c:pt>
                <c:pt idx="6472">
                  <c:v>-1.06E-4</c:v>
                </c:pt>
                <c:pt idx="6473">
                  <c:v>-1.9000000000000001E-4</c:v>
                </c:pt>
                <c:pt idx="6474">
                  <c:v>-3.0600000000000001E-4</c:v>
                </c:pt>
                <c:pt idx="6475">
                  <c:v>-4.1199999999999999E-4</c:v>
                </c:pt>
                <c:pt idx="6476">
                  <c:v>-5.1699999999999999E-4</c:v>
                </c:pt>
                <c:pt idx="6477">
                  <c:v>-6.0099999999999997E-4</c:v>
                </c:pt>
                <c:pt idx="6478">
                  <c:v>-6.8599999999999998E-4</c:v>
                </c:pt>
                <c:pt idx="6479">
                  <c:v>-8.0199999999999998E-4</c:v>
                </c:pt>
                <c:pt idx="6480">
                  <c:v>-8.7500000000000002E-4</c:v>
                </c:pt>
                <c:pt idx="6481">
                  <c:v>-9.7000000000000005E-4</c:v>
                </c:pt>
                <c:pt idx="6482">
                  <c:v>-1.044E-3</c:v>
                </c:pt>
                <c:pt idx="6483">
                  <c:v>-1.0759999999999999E-3</c:v>
                </c:pt>
                <c:pt idx="6484">
                  <c:v>-1.139E-3</c:v>
                </c:pt>
                <c:pt idx="6485">
                  <c:v>-1.17E-3</c:v>
                </c:pt>
                <c:pt idx="6486">
                  <c:v>-1.2019999999999999E-3</c:v>
                </c:pt>
                <c:pt idx="6487">
                  <c:v>-1.2340000000000001E-3</c:v>
                </c:pt>
                <c:pt idx="6488">
                  <c:v>-1.2340000000000001E-3</c:v>
                </c:pt>
                <c:pt idx="6489">
                  <c:v>-1.2130000000000001E-3</c:v>
                </c:pt>
                <c:pt idx="6490">
                  <c:v>-1.2130000000000001E-3</c:v>
                </c:pt>
                <c:pt idx="6491">
                  <c:v>-1.16E-3</c:v>
                </c:pt>
                <c:pt idx="6492">
                  <c:v>-1.1069999999999999E-3</c:v>
                </c:pt>
                <c:pt idx="6493">
                  <c:v>-1.044E-3</c:v>
                </c:pt>
                <c:pt idx="6494">
                  <c:v>-9.7000000000000005E-4</c:v>
                </c:pt>
                <c:pt idx="6495">
                  <c:v>-8.9599999999999999E-4</c:v>
                </c:pt>
                <c:pt idx="6496">
                  <c:v>-8.0199999999999998E-4</c:v>
                </c:pt>
                <c:pt idx="6497">
                  <c:v>-7.1699999999999997E-4</c:v>
                </c:pt>
                <c:pt idx="6498">
                  <c:v>-6.2200000000000005E-4</c:v>
                </c:pt>
                <c:pt idx="6499">
                  <c:v>-5.0600000000000005E-4</c:v>
                </c:pt>
                <c:pt idx="6500">
                  <c:v>-4.2200000000000001E-4</c:v>
                </c:pt>
                <c:pt idx="6501">
                  <c:v>-3.1700000000000001E-4</c:v>
                </c:pt>
                <c:pt idx="6502">
                  <c:v>-2.1100000000000001E-4</c:v>
                </c:pt>
                <c:pt idx="6503">
                  <c:v>-1.17E-4</c:v>
                </c:pt>
                <c:pt idx="6504">
                  <c:v>-3.1999999999999999E-5</c:v>
                </c:pt>
                <c:pt idx="6505">
                  <c:v>5.1999999999999997E-5</c:v>
                </c:pt>
                <c:pt idx="6506">
                  <c:v>1.36E-4</c:v>
                </c:pt>
                <c:pt idx="6507">
                  <c:v>2.1000000000000001E-4</c:v>
                </c:pt>
                <c:pt idx="6508">
                  <c:v>2.42E-4</c:v>
                </c:pt>
                <c:pt idx="6509">
                  <c:v>2.9399999999999999E-4</c:v>
                </c:pt>
                <c:pt idx="6510">
                  <c:v>3.3700000000000001E-4</c:v>
                </c:pt>
                <c:pt idx="6511">
                  <c:v>3.3700000000000001E-4</c:v>
                </c:pt>
                <c:pt idx="6512">
                  <c:v>3.4699999999999998E-4</c:v>
                </c:pt>
                <c:pt idx="6513">
                  <c:v>3.4699999999999998E-4</c:v>
                </c:pt>
                <c:pt idx="6514">
                  <c:v>3.1599999999999998E-4</c:v>
                </c:pt>
                <c:pt idx="6515">
                  <c:v>2.8400000000000002E-4</c:v>
                </c:pt>
                <c:pt idx="6516">
                  <c:v>2.31E-4</c:v>
                </c:pt>
                <c:pt idx="6517">
                  <c:v>1.7899999999999999E-4</c:v>
                </c:pt>
                <c:pt idx="6518">
                  <c:v>1.15E-4</c:v>
                </c:pt>
                <c:pt idx="6519">
                  <c:v>2.0000000000000002E-5</c:v>
                </c:pt>
                <c:pt idx="6520">
                  <c:v>-6.3999999999999997E-5</c:v>
                </c:pt>
                <c:pt idx="6521">
                  <c:v>-1.8000000000000001E-4</c:v>
                </c:pt>
                <c:pt idx="6522">
                  <c:v>-2.6400000000000002E-4</c:v>
                </c:pt>
                <c:pt idx="6523">
                  <c:v>-3.8000000000000002E-4</c:v>
                </c:pt>
                <c:pt idx="6524">
                  <c:v>-5.0600000000000005E-4</c:v>
                </c:pt>
                <c:pt idx="6525">
                  <c:v>-5.8E-4</c:v>
                </c:pt>
                <c:pt idx="6526">
                  <c:v>-7.2800000000000002E-4</c:v>
                </c:pt>
                <c:pt idx="6527">
                  <c:v>-8.12E-4</c:v>
                </c:pt>
                <c:pt idx="6528">
                  <c:v>-9.1699999999999995E-4</c:v>
                </c:pt>
                <c:pt idx="6529">
                  <c:v>-1.0120000000000001E-3</c:v>
                </c:pt>
                <c:pt idx="6530">
                  <c:v>-1.1069999999999999E-3</c:v>
                </c:pt>
                <c:pt idx="6531">
                  <c:v>-1.17E-3</c:v>
                </c:pt>
                <c:pt idx="6532">
                  <c:v>-1.255E-3</c:v>
                </c:pt>
                <c:pt idx="6533">
                  <c:v>-1.307E-3</c:v>
                </c:pt>
                <c:pt idx="6534">
                  <c:v>-1.3389999999999999E-3</c:v>
                </c:pt>
                <c:pt idx="6535">
                  <c:v>-1.392E-3</c:v>
                </c:pt>
                <c:pt idx="6536">
                  <c:v>-1.413E-3</c:v>
                </c:pt>
                <c:pt idx="6537">
                  <c:v>-1.423E-3</c:v>
                </c:pt>
                <c:pt idx="6538">
                  <c:v>-1.413E-3</c:v>
                </c:pt>
                <c:pt idx="6539">
                  <c:v>-1.392E-3</c:v>
                </c:pt>
                <c:pt idx="6540">
                  <c:v>-1.3500000000000001E-3</c:v>
                </c:pt>
                <c:pt idx="6541">
                  <c:v>-1.307E-3</c:v>
                </c:pt>
                <c:pt idx="6542">
                  <c:v>-1.2440000000000001E-3</c:v>
                </c:pt>
                <c:pt idx="6543">
                  <c:v>-1.16E-3</c:v>
                </c:pt>
                <c:pt idx="6544">
                  <c:v>-1.0759999999999999E-3</c:v>
                </c:pt>
                <c:pt idx="6545">
                  <c:v>-9.9099999999999991E-4</c:v>
                </c:pt>
                <c:pt idx="6546">
                  <c:v>-8.9599999999999999E-4</c:v>
                </c:pt>
                <c:pt idx="6547">
                  <c:v>-7.9100000000000004E-4</c:v>
                </c:pt>
                <c:pt idx="6548">
                  <c:v>-6.8599999999999998E-4</c:v>
                </c:pt>
                <c:pt idx="6549">
                  <c:v>-5.9100000000000005E-4</c:v>
                </c:pt>
                <c:pt idx="6550">
                  <c:v>-4.75E-4</c:v>
                </c:pt>
                <c:pt idx="6551">
                  <c:v>-3.8000000000000002E-4</c:v>
                </c:pt>
                <c:pt idx="6552">
                  <c:v>-2.8499999999999999E-4</c:v>
                </c:pt>
                <c:pt idx="6553">
                  <c:v>-1.8000000000000001E-4</c:v>
                </c:pt>
                <c:pt idx="6554">
                  <c:v>-9.5000000000000005E-5</c:v>
                </c:pt>
                <c:pt idx="6555">
                  <c:v>-1.1E-5</c:v>
                </c:pt>
                <c:pt idx="6556">
                  <c:v>5.1999999999999997E-5</c:v>
                </c:pt>
                <c:pt idx="6557">
                  <c:v>9.3999999999999994E-5</c:v>
                </c:pt>
                <c:pt idx="6558">
                  <c:v>1.47E-4</c:v>
                </c:pt>
                <c:pt idx="6559">
                  <c:v>1.7899999999999999E-4</c:v>
                </c:pt>
                <c:pt idx="6560">
                  <c:v>2.1000000000000001E-4</c:v>
                </c:pt>
                <c:pt idx="6561">
                  <c:v>2.1000000000000001E-4</c:v>
                </c:pt>
                <c:pt idx="6562">
                  <c:v>2.1000000000000001E-4</c:v>
                </c:pt>
                <c:pt idx="6563">
                  <c:v>1.8900000000000001E-4</c:v>
                </c:pt>
                <c:pt idx="6564">
                  <c:v>1.5699999999999999E-4</c:v>
                </c:pt>
                <c:pt idx="6565">
                  <c:v>1.26E-4</c:v>
                </c:pt>
                <c:pt idx="6566">
                  <c:v>9.3999999999999994E-5</c:v>
                </c:pt>
                <c:pt idx="6567">
                  <c:v>3.1000000000000001E-5</c:v>
                </c:pt>
                <c:pt idx="6568">
                  <c:v>-3.1999999999999999E-5</c:v>
                </c:pt>
                <c:pt idx="6569">
                  <c:v>-7.3999999999999996E-5</c:v>
                </c:pt>
                <c:pt idx="6570">
                  <c:v>-1.4799999999999999E-4</c:v>
                </c:pt>
                <c:pt idx="6571">
                  <c:v>-2.22E-4</c:v>
                </c:pt>
                <c:pt idx="6572">
                  <c:v>-2.9599999999999998E-4</c:v>
                </c:pt>
                <c:pt idx="6573">
                  <c:v>-3.48E-4</c:v>
                </c:pt>
                <c:pt idx="6574">
                  <c:v>-4.1199999999999999E-4</c:v>
                </c:pt>
                <c:pt idx="6575">
                  <c:v>-4.64E-4</c:v>
                </c:pt>
                <c:pt idx="6576">
                  <c:v>-5.1699999999999999E-4</c:v>
                </c:pt>
                <c:pt idx="6577">
                  <c:v>-5.6999999999999998E-4</c:v>
                </c:pt>
                <c:pt idx="6578">
                  <c:v>-6.1200000000000002E-4</c:v>
                </c:pt>
                <c:pt idx="6579">
                  <c:v>-6.4300000000000002E-4</c:v>
                </c:pt>
                <c:pt idx="6580">
                  <c:v>-6.7500000000000004E-4</c:v>
                </c:pt>
                <c:pt idx="6581">
                  <c:v>-6.8599999999999998E-4</c:v>
                </c:pt>
                <c:pt idx="6582">
                  <c:v>-6.96E-4</c:v>
                </c:pt>
                <c:pt idx="6583">
                  <c:v>-7.0699999999999995E-4</c:v>
                </c:pt>
                <c:pt idx="6584">
                  <c:v>-6.96E-4</c:v>
                </c:pt>
                <c:pt idx="6585">
                  <c:v>-6.7500000000000004E-4</c:v>
                </c:pt>
                <c:pt idx="6586">
                  <c:v>-6.5399999999999996E-4</c:v>
                </c:pt>
                <c:pt idx="6587">
                  <c:v>-6.5399999999999996E-4</c:v>
                </c:pt>
                <c:pt idx="6588">
                  <c:v>-6.2200000000000005E-4</c:v>
                </c:pt>
                <c:pt idx="6589">
                  <c:v>-6.0099999999999997E-4</c:v>
                </c:pt>
                <c:pt idx="6590">
                  <c:v>-5.8E-4</c:v>
                </c:pt>
                <c:pt idx="6591">
                  <c:v>-5.3799999999999996E-4</c:v>
                </c:pt>
                <c:pt idx="6592">
                  <c:v>-4.9600000000000002E-4</c:v>
                </c:pt>
                <c:pt idx="6593">
                  <c:v>-4.9600000000000002E-4</c:v>
                </c:pt>
                <c:pt idx="6594">
                  <c:v>-4.64E-4</c:v>
                </c:pt>
                <c:pt idx="6595">
                  <c:v>-4.4299999999999998E-4</c:v>
                </c:pt>
                <c:pt idx="6596">
                  <c:v>-4.2200000000000001E-4</c:v>
                </c:pt>
                <c:pt idx="6597">
                  <c:v>-4.1199999999999999E-4</c:v>
                </c:pt>
                <c:pt idx="6598">
                  <c:v>-4.0099999999999999E-4</c:v>
                </c:pt>
                <c:pt idx="6599">
                  <c:v>-4.1199999999999999E-4</c:v>
                </c:pt>
                <c:pt idx="6600">
                  <c:v>-4.1199999999999999E-4</c:v>
                </c:pt>
                <c:pt idx="6601">
                  <c:v>-4.2200000000000001E-4</c:v>
                </c:pt>
                <c:pt idx="6602">
                  <c:v>-4.2200000000000001E-4</c:v>
                </c:pt>
                <c:pt idx="6603">
                  <c:v>-4.4299999999999998E-4</c:v>
                </c:pt>
                <c:pt idx="6604">
                  <c:v>-4.4299999999999998E-4</c:v>
                </c:pt>
                <c:pt idx="6605">
                  <c:v>-4.75E-4</c:v>
                </c:pt>
                <c:pt idx="6606">
                  <c:v>-4.9600000000000002E-4</c:v>
                </c:pt>
                <c:pt idx="6607">
                  <c:v>-5.0600000000000005E-4</c:v>
                </c:pt>
                <c:pt idx="6608">
                  <c:v>-5.0600000000000005E-4</c:v>
                </c:pt>
                <c:pt idx="6609">
                  <c:v>-5.4900000000000001E-4</c:v>
                </c:pt>
                <c:pt idx="6610">
                  <c:v>-5.5900000000000004E-4</c:v>
                </c:pt>
                <c:pt idx="6611">
                  <c:v>-5.6999999999999998E-4</c:v>
                </c:pt>
                <c:pt idx="6612">
                  <c:v>-5.9100000000000005E-4</c:v>
                </c:pt>
                <c:pt idx="6613">
                  <c:v>-5.9100000000000005E-4</c:v>
                </c:pt>
                <c:pt idx="6614">
                  <c:v>-5.8E-4</c:v>
                </c:pt>
                <c:pt idx="6615">
                  <c:v>-5.6999999999999998E-4</c:v>
                </c:pt>
                <c:pt idx="6616">
                  <c:v>-5.4900000000000001E-4</c:v>
                </c:pt>
                <c:pt idx="6617">
                  <c:v>-5.3799999999999996E-4</c:v>
                </c:pt>
                <c:pt idx="6618">
                  <c:v>-4.9600000000000002E-4</c:v>
                </c:pt>
                <c:pt idx="6619">
                  <c:v>-4.75E-4</c:v>
                </c:pt>
                <c:pt idx="6620">
                  <c:v>-4.4299999999999998E-4</c:v>
                </c:pt>
                <c:pt idx="6621">
                  <c:v>-4.1199999999999999E-4</c:v>
                </c:pt>
                <c:pt idx="6622">
                  <c:v>-3.8000000000000002E-4</c:v>
                </c:pt>
                <c:pt idx="6623">
                  <c:v>-3.2699999999999998E-4</c:v>
                </c:pt>
                <c:pt idx="6624">
                  <c:v>-2.8499999999999999E-4</c:v>
                </c:pt>
                <c:pt idx="6625">
                  <c:v>-2.5399999999999999E-4</c:v>
                </c:pt>
                <c:pt idx="6626">
                  <c:v>-2.22E-4</c:v>
                </c:pt>
                <c:pt idx="6627">
                  <c:v>-1.9000000000000001E-4</c:v>
                </c:pt>
                <c:pt idx="6628">
                  <c:v>-1.5899999999999999E-4</c:v>
                </c:pt>
                <c:pt idx="6629">
                  <c:v>-1.3799999999999999E-4</c:v>
                </c:pt>
                <c:pt idx="6630">
                  <c:v>-1.17E-4</c:v>
                </c:pt>
                <c:pt idx="6631">
                  <c:v>-1.06E-4</c:v>
                </c:pt>
                <c:pt idx="6632">
                  <c:v>-9.5000000000000005E-5</c:v>
                </c:pt>
                <c:pt idx="6633">
                  <c:v>-1.27E-4</c:v>
                </c:pt>
                <c:pt idx="6634">
                  <c:v>-1.27E-4</c:v>
                </c:pt>
                <c:pt idx="6635">
                  <c:v>-1.3799999999999999E-4</c:v>
                </c:pt>
                <c:pt idx="6636">
                  <c:v>-1.8000000000000001E-4</c:v>
                </c:pt>
                <c:pt idx="6637">
                  <c:v>-2.22E-4</c:v>
                </c:pt>
                <c:pt idx="6638">
                  <c:v>-2.5399999999999999E-4</c:v>
                </c:pt>
                <c:pt idx="6639">
                  <c:v>-3.1700000000000001E-4</c:v>
                </c:pt>
                <c:pt idx="6640">
                  <c:v>-3.6900000000000002E-4</c:v>
                </c:pt>
                <c:pt idx="6641">
                  <c:v>-4.4299999999999998E-4</c:v>
                </c:pt>
                <c:pt idx="6642">
                  <c:v>-5.2800000000000004E-4</c:v>
                </c:pt>
                <c:pt idx="6643">
                  <c:v>-5.9100000000000005E-4</c:v>
                </c:pt>
                <c:pt idx="6644">
                  <c:v>-6.3299999999999999E-4</c:v>
                </c:pt>
                <c:pt idx="6645">
                  <c:v>-7.2800000000000002E-4</c:v>
                </c:pt>
                <c:pt idx="6646">
                  <c:v>-7.6999999999999996E-4</c:v>
                </c:pt>
                <c:pt idx="6647">
                  <c:v>-8.3299999999999997E-4</c:v>
                </c:pt>
                <c:pt idx="6648">
                  <c:v>-8.8599999999999996E-4</c:v>
                </c:pt>
                <c:pt idx="6649">
                  <c:v>-9.0700000000000004E-4</c:v>
                </c:pt>
                <c:pt idx="6650">
                  <c:v>-9.4899999999999997E-4</c:v>
                </c:pt>
                <c:pt idx="6651">
                  <c:v>-9.6000000000000002E-4</c:v>
                </c:pt>
                <c:pt idx="6652">
                  <c:v>-9.7000000000000005E-4</c:v>
                </c:pt>
                <c:pt idx="6653">
                  <c:v>-9.7000000000000005E-4</c:v>
                </c:pt>
                <c:pt idx="6654">
                  <c:v>-9.4899999999999997E-4</c:v>
                </c:pt>
                <c:pt idx="6655">
                  <c:v>-9.3899999999999995E-4</c:v>
                </c:pt>
                <c:pt idx="6656">
                  <c:v>-8.7500000000000002E-4</c:v>
                </c:pt>
                <c:pt idx="6657">
                  <c:v>-8.2299999999999995E-4</c:v>
                </c:pt>
                <c:pt idx="6658">
                  <c:v>-7.4899999999999999E-4</c:v>
                </c:pt>
                <c:pt idx="6659">
                  <c:v>-6.7500000000000004E-4</c:v>
                </c:pt>
                <c:pt idx="6660">
                  <c:v>-5.6999999999999998E-4</c:v>
                </c:pt>
                <c:pt idx="6661">
                  <c:v>-4.64E-4</c:v>
                </c:pt>
                <c:pt idx="6662">
                  <c:v>-3.59E-4</c:v>
                </c:pt>
                <c:pt idx="6663">
                  <c:v>-2.43E-4</c:v>
                </c:pt>
                <c:pt idx="6664">
                  <c:v>-1.17E-4</c:v>
                </c:pt>
                <c:pt idx="6665">
                  <c:v>1.0000000000000001E-5</c:v>
                </c:pt>
                <c:pt idx="6666">
                  <c:v>1.47E-4</c:v>
                </c:pt>
                <c:pt idx="6667">
                  <c:v>2.63E-4</c:v>
                </c:pt>
                <c:pt idx="6668">
                  <c:v>4.0000000000000002E-4</c:v>
                </c:pt>
                <c:pt idx="6669">
                  <c:v>4.95E-4</c:v>
                </c:pt>
                <c:pt idx="6670">
                  <c:v>6.3199999999999997E-4</c:v>
                </c:pt>
                <c:pt idx="6671">
                  <c:v>7.3700000000000002E-4</c:v>
                </c:pt>
                <c:pt idx="6672">
                  <c:v>8.3199999999999995E-4</c:v>
                </c:pt>
                <c:pt idx="6673">
                  <c:v>9.1600000000000004E-4</c:v>
                </c:pt>
                <c:pt idx="6674">
                  <c:v>1.0009999999999999E-3</c:v>
                </c:pt>
                <c:pt idx="6675">
                  <c:v>1.0640000000000001E-3</c:v>
                </c:pt>
                <c:pt idx="6676">
                  <c:v>1.116E-3</c:v>
                </c:pt>
                <c:pt idx="6677">
                  <c:v>1.1590000000000001E-3</c:v>
                </c:pt>
                <c:pt idx="6678">
                  <c:v>1.201E-3</c:v>
                </c:pt>
                <c:pt idx="6679">
                  <c:v>1.232E-3</c:v>
                </c:pt>
                <c:pt idx="6680">
                  <c:v>1.232E-3</c:v>
                </c:pt>
                <c:pt idx="6681">
                  <c:v>1.253E-3</c:v>
                </c:pt>
                <c:pt idx="6682">
                  <c:v>1.243E-3</c:v>
                </c:pt>
                <c:pt idx="6683">
                  <c:v>1.243E-3</c:v>
                </c:pt>
                <c:pt idx="6684">
                  <c:v>1.232E-3</c:v>
                </c:pt>
                <c:pt idx="6685">
                  <c:v>1.201E-3</c:v>
                </c:pt>
                <c:pt idx="6686">
                  <c:v>1.1689999999999999E-3</c:v>
                </c:pt>
                <c:pt idx="6687">
                  <c:v>1.1590000000000001E-3</c:v>
                </c:pt>
                <c:pt idx="6688">
                  <c:v>1.127E-3</c:v>
                </c:pt>
                <c:pt idx="6689">
                  <c:v>1.106E-3</c:v>
                </c:pt>
                <c:pt idx="6690">
                  <c:v>1.0529999999999999E-3</c:v>
                </c:pt>
                <c:pt idx="6691">
                  <c:v>1.0319999999999999E-3</c:v>
                </c:pt>
                <c:pt idx="6692">
                  <c:v>1.0219999999999999E-3</c:v>
                </c:pt>
                <c:pt idx="6693">
                  <c:v>9.8999999999999999E-4</c:v>
                </c:pt>
                <c:pt idx="6694">
                  <c:v>9.8999999999999999E-4</c:v>
                </c:pt>
                <c:pt idx="6695">
                  <c:v>9.7900000000000005E-4</c:v>
                </c:pt>
                <c:pt idx="6696">
                  <c:v>9.5799999999999998E-4</c:v>
                </c:pt>
                <c:pt idx="6697">
                  <c:v>9.6900000000000003E-4</c:v>
                </c:pt>
                <c:pt idx="6698">
                  <c:v>9.6900000000000003E-4</c:v>
                </c:pt>
                <c:pt idx="6699">
                  <c:v>9.7900000000000005E-4</c:v>
                </c:pt>
                <c:pt idx="6700">
                  <c:v>9.8999999999999999E-4</c:v>
                </c:pt>
                <c:pt idx="6701">
                  <c:v>9.8999999999999999E-4</c:v>
                </c:pt>
                <c:pt idx="6702">
                  <c:v>1.0009999999999999E-3</c:v>
                </c:pt>
                <c:pt idx="6703">
                  <c:v>1.0009999999999999E-3</c:v>
                </c:pt>
                <c:pt idx="6704">
                  <c:v>1.011E-3</c:v>
                </c:pt>
                <c:pt idx="6705">
                  <c:v>1.011E-3</c:v>
                </c:pt>
                <c:pt idx="6706">
                  <c:v>1.0009999999999999E-3</c:v>
                </c:pt>
                <c:pt idx="6707">
                  <c:v>9.8999999999999999E-4</c:v>
                </c:pt>
                <c:pt idx="6708">
                  <c:v>9.6900000000000003E-4</c:v>
                </c:pt>
                <c:pt idx="6709">
                  <c:v>9.3700000000000001E-4</c:v>
                </c:pt>
                <c:pt idx="6710">
                  <c:v>9.3700000000000001E-4</c:v>
                </c:pt>
                <c:pt idx="6711">
                  <c:v>9.1600000000000004E-4</c:v>
                </c:pt>
                <c:pt idx="6712">
                  <c:v>8.6399999999999997E-4</c:v>
                </c:pt>
                <c:pt idx="6713">
                  <c:v>8.1099999999999998E-4</c:v>
                </c:pt>
                <c:pt idx="6714">
                  <c:v>7.6900000000000004E-4</c:v>
                </c:pt>
                <c:pt idx="6715">
                  <c:v>7.27E-4</c:v>
                </c:pt>
                <c:pt idx="6716">
                  <c:v>6.5300000000000004E-4</c:v>
                </c:pt>
                <c:pt idx="6717">
                  <c:v>5.6800000000000004E-4</c:v>
                </c:pt>
                <c:pt idx="6718">
                  <c:v>5.0500000000000002E-4</c:v>
                </c:pt>
                <c:pt idx="6719">
                  <c:v>4.3100000000000001E-4</c:v>
                </c:pt>
                <c:pt idx="6720">
                  <c:v>3.5799999999999997E-4</c:v>
                </c:pt>
                <c:pt idx="6721">
                  <c:v>2.7300000000000002E-4</c:v>
                </c:pt>
                <c:pt idx="6722">
                  <c:v>1.7899999999999999E-4</c:v>
                </c:pt>
                <c:pt idx="6723">
                  <c:v>1.15E-4</c:v>
                </c:pt>
                <c:pt idx="6724">
                  <c:v>4.1999999999999998E-5</c:v>
                </c:pt>
                <c:pt idx="6725">
                  <c:v>-2.1999999999999999E-5</c:v>
                </c:pt>
                <c:pt idx="6726">
                  <c:v>-5.3000000000000001E-5</c:v>
                </c:pt>
                <c:pt idx="6727">
                  <c:v>-8.5000000000000006E-5</c:v>
                </c:pt>
                <c:pt idx="6728">
                  <c:v>-1.06E-4</c:v>
                </c:pt>
                <c:pt idx="6729">
                  <c:v>-1.06E-4</c:v>
                </c:pt>
                <c:pt idx="6730">
                  <c:v>-7.3999999999999996E-5</c:v>
                </c:pt>
                <c:pt idx="6731">
                  <c:v>-5.3000000000000001E-5</c:v>
                </c:pt>
                <c:pt idx="6732">
                  <c:v>-2.1999999999999999E-5</c:v>
                </c:pt>
                <c:pt idx="6733">
                  <c:v>5.1999999999999997E-5</c:v>
                </c:pt>
                <c:pt idx="6734">
                  <c:v>1.26E-4</c:v>
                </c:pt>
                <c:pt idx="6735">
                  <c:v>2.2100000000000001E-4</c:v>
                </c:pt>
                <c:pt idx="6736">
                  <c:v>3.1599999999999998E-4</c:v>
                </c:pt>
                <c:pt idx="6737">
                  <c:v>4.6299999999999998E-4</c:v>
                </c:pt>
                <c:pt idx="6738">
                  <c:v>5.9000000000000003E-4</c:v>
                </c:pt>
                <c:pt idx="6739">
                  <c:v>7.5799999999999999E-4</c:v>
                </c:pt>
                <c:pt idx="6740">
                  <c:v>9.0600000000000001E-4</c:v>
                </c:pt>
                <c:pt idx="6741">
                  <c:v>1.106E-3</c:v>
                </c:pt>
                <c:pt idx="6742">
                  <c:v>1.2750000000000001E-3</c:v>
                </c:pt>
                <c:pt idx="6743">
                  <c:v>1.485E-3</c:v>
                </c:pt>
                <c:pt idx="6744">
                  <c:v>1.686E-3</c:v>
                </c:pt>
                <c:pt idx="6745">
                  <c:v>1.8749999999999999E-3</c:v>
                </c:pt>
                <c:pt idx="6746">
                  <c:v>2.0969999999999999E-3</c:v>
                </c:pt>
                <c:pt idx="6747">
                  <c:v>2.2759999999999998E-3</c:v>
                </c:pt>
                <c:pt idx="6748">
                  <c:v>2.4550000000000002E-3</c:v>
                </c:pt>
                <c:pt idx="6749">
                  <c:v>2.6340000000000001E-3</c:v>
                </c:pt>
                <c:pt idx="6750">
                  <c:v>2.8029999999999999E-3</c:v>
                </c:pt>
                <c:pt idx="6751">
                  <c:v>2.9499999999999999E-3</c:v>
                </c:pt>
                <c:pt idx="6752">
                  <c:v>3.0869999999999999E-3</c:v>
                </c:pt>
                <c:pt idx="6753">
                  <c:v>3.1930000000000001E-3</c:v>
                </c:pt>
                <c:pt idx="6754">
                  <c:v>3.3189999999999999E-3</c:v>
                </c:pt>
                <c:pt idx="6755">
                  <c:v>3.4030000000000002E-3</c:v>
                </c:pt>
                <c:pt idx="6756">
                  <c:v>3.4770000000000001E-3</c:v>
                </c:pt>
                <c:pt idx="6757">
                  <c:v>3.5400000000000002E-3</c:v>
                </c:pt>
                <c:pt idx="6758">
                  <c:v>3.604E-3</c:v>
                </c:pt>
                <c:pt idx="6759">
                  <c:v>3.604E-3</c:v>
                </c:pt>
                <c:pt idx="6760">
                  <c:v>3.6459999999999999E-3</c:v>
                </c:pt>
                <c:pt idx="6761">
                  <c:v>3.6350000000000002E-3</c:v>
                </c:pt>
                <c:pt idx="6762">
                  <c:v>3.6350000000000002E-3</c:v>
                </c:pt>
                <c:pt idx="6763">
                  <c:v>3.6250000000000002E-3</c:v>
                </c:pt>
                <c:pt idx="6764">
                  <c:v>3.5929999999999998E-3</c:v>
                </c:pt>
                <c:pt idx="6765">
                  <c:v>3.5509999999999999E-3</c:v>
                </c:pt>
                <c:pt idx="6766">
                  <c:v>3.4979999999999998E-3</c:v>
                </c:pt>
                <c:pt idx="6767">
                  <c:v>3.4559999999999999E-3</c:v>
                </c:pt>
                <c:pt idx="6768">
                  <c:v>3.4030000000000002E-3</c:v>
                </c:pt>
                <c:pt idx="6769">
                  <c:v>3.3609999999999998E-3</c:v>
                </c:pt>
                <c:pt idx="6770">
                  <c:v>3.3189999999999999E-3</c:v>
                </c:pt>
                <c:pt idx="6771">
                  <c:v>3.277E-3</c:v>
                </c:pt>
                <c:pt idx="6772">
                  <c:v>3.2450000000000001E-3</c:v>
                </c:pt>
                <c:pt idx="6773">
                  <c:v>3.235E-3</c:v>
                </c:pt>
                <c:pt idx="6774">
                  <c:v>3.2030000000000001E-3</c:v>
                </c:pt>
                <c:pt idx="6775">
                  <c:v>3.2139999999999998E-3</c:v>
                </c:pt>
                <c:pt idx="6776">
                  <c:v>3.2450000000000001E-3</c:v>
                </c:pt>
                <c:pt idx="6777">
                  <c:v>3.277E-3</c:v>
                </c:pt>
                <c:pt idx="6778">
                  <c:v>3.3300000000000001E-3</c:v>
                </c:pt>
                <c:pt idx="6779">
                  <c:v>3.3609999999999998E-3</c:v>
                </c:pt>
                <c:pt idx="6780">
                  <c:v>3.4350000000000001E-3</c:v>
                </c:pt>
                <c:pt idx="6781">
                  <c:v>3.4979999999999998E-3</c:v>
                </c:pt>
                <c:pt idx="6782">
                  <c:v>3.5820000000000001E-3</c:v>
                </c:pt>
                <c:pt idx="6783">
                  <c:v>3.6879999999999999E-3</c:v>
                </c:pt>
                <c:pt idx="6784">
                  <c:v>3.7720000000000002E-3</c:v>
                </c:pt>
                <c:pt idx="6785">
                  <c:v>3.888E-3</c:v>
                </c:pt>
                <c:pt idx="6786">
                  <c:v>3.993E-3</c:v>
                </c:pt>
                <c:pt idx="6787">
                  <c:v>4.0990000000000002E-3</c:v>
                </c:pt>
                <c:pt idx="6788">
                  <c:v>4.215E-3</c:v>
                </c:pt>
                <c:pt idx="6789">
                  <c:v>4.3200000000000001E-3</c:v>
                </c:pt>
                <c:pt idx="6790">
                  <c:v>4.4359999999999998E-3</c:v>
                </c:pt>
                <c:pt idx="6791">
                  <c:v>4.5729999999999998E-3</c:v>
                </c:pt>
                <c:pt idx="6792">
                  <c:v>4.6779999999999999E-3</c:v>
                </c:pt>
                <c:pt idx="6793">
                  <c:v>4.7730000000000003E-3</c:v>
                </c:pt>
                <c:pt idx="6794">
                  <c:v>4.8999999999999998E-3</c:v>
                </c:pt>
                <c:pt idx="6795">
                  <c:v>4.9529999999999999E-3</c:v>
                </c:pt>
                <c:pt idx="6796">
                  <c:v>5.0369999999999998E-3</c:v>
                </c:pt>
                <c:pt idx="6797">
                  <c:v>5.1110000000000001E-3</c:v>
                </c:pt>
                <c:pt idx="6798">
                  <c:v>5.1739999999999998E-3</c:v>
                </c:pt>
                <c:pt idx="6799">
                  <c:v>5.2160000000000002E-3</c:v>
                </c:pt>
                <c:pt idx="6800">
                  <c:v>5.2480000000000001E-3</c:v>
                </c:pt>
                <c:pt idx="6801">
                  <c:v>5.2690000000000002E-3</c:v>
                </c:pt>
                <c:pt idx="6802">
                  <c:v>5.2789999999999998E-3</c:v>
                </c:pt>
                <c:pt idx="6803">
                  <c:v>5.2789999999999998E-3</c:v>
                </c:pt>
                <c:pt idx="6804">
                  <c:v>5.2900000000000004E-3</c:v>
                </c:pt>
                <c:pt idx="6805">
                  <c:v>5.2789999999999998E-3</c:v>
                </c:pt>
                <c:pt idx="6806">
                  <c:v>5.2789999999999998E-3</c:v>
                </c:pt>
                <c:pt idx="6807">
                  <c:v>5.2789999999999998E-3</c:v>
                </c:pt>
                <c:pt idx="6808">
                  <c:v>5.2690000000000002E-3</c:v>
                </c:pt>
                <c:pt idx="6809">
                  <c:v>5.2690000000000002E-3</c:v>
                </c:pt>
                <c:pt idx="6810">
                  <c:v>5.2690000000000002E-3</c:v>
                </c:pt>
                <c:pt idx="6811">
                  <c:v>5.2579999999999997E-3</c:v>
                </c:pt>
                <c:pt idx="6812">
                  <c:v>5.2900000000000004E-3</c:v>
                </c:pt>
                <c:pt idx="6813">
                  <c:v>5.2690000000000002E-3</c:v>
                </c:pt>
                <c:pt idx="6814">
                  <c:v>5.3109999999999997E-3</c:v>
                </c:pt>
                <c:pt idx="6815">
                  <c:v>5.3319999999999999E-3</c:v>
                </c:pt>
                <c:pt idx="6816">
                  <c:v>5.385E-3</c:v>
                </c:pt>
                <c:pt idx="6817">
                  <c:v>5.4270000000000004E-3</c:v>
                </c:pt>
                <c:pt idx="6818">
                  <c:v>5.4790000000000004E-3</c:v>
                </c:pt>
                <c:pt idx="6819">
                  <c:v>5.5529999999999998E-3</c:v>
                </c:pt>
                <c:pt idx="6820">
                  <c:v>5.6270000000000001E-3</c:v>
                </c:pt>
                <c:pt idx="6821">
                  <c:v>5.7429999999999998E-3</c:v>
                </c:pt>
                <c:pt idx="6822">
                  <c:v>5.8479999999999999E-3</c:v>
                </c:pt>
                <c:pt idx="6823">
                  <c:v>5.9750000000000003E-3</c:v>
                </c:pt>
                <c:pt idx="6824">
                  <c:v>6.1120000000000002E-3</c:v>
                </c:pt>
                <c:pt idx="6825">
                  <c:v>6.2379999999999996E-3</c:v>
                </c:pt>
                <c:pt idx="6826">
                  <c:v>6.3860000000000002E-3</c:v>
                </c:pt>
                <c:pt idx="6827">
                  <c:v>6.5329999999999997E-3</c:v>
                </c:pt>
                <c:pt idx="6828">
                  <c:v>6.6909999999999999E-3</c:v>
                </c:pt>
                <c:pt idx="6829">
                  <c:v>6.8490000000000001E-3</c:v>
                </c:pt>
                <c:pt idx="6830">
                  <c:v>6.986E-3</c:v>
                </c:pt>
                <c:pt idx="6831">
                  <c:v>7.1339999999999997E-3</c:v>
                </c:pt>
                <c:pt idx="6832">
                  <c:v>7.3029999999999996E-3</c:v>
                </c:pt>
                <c:pt idx="6833">
                  <c:v>7.45E-3</c:v>
                </c:pt>
                <c:pt idx="6834">
                  <c:v>7.5770000000000004E-3</c:v>
                </c:pt>
                <c:pt idx="6835">
                  <c:v>7.7140000000000004E-3</c:v>
                </c:pt>
                <c:pt idx="6836">
                  <c:v>7.8510000000000003E-3</c:v>
                </c:pt>
                <c:pt idx="6837">
                  <c:v>7.9769999999999997E-3</c:v>
                </c:pt>
                <c:pt idx="6838">
                  <c:v>8.0929999999999995E-3</c:v>
                </c:pt>
                <c:pt idx="6839">
                  <c:v>8.2190000000000006E-3</c:v>
                </c:pt>
                <c:pt idx="6840">
                  <c:v>8.3250000000000008E-3</c:v>
                </c:pt>
                <c:pt idx="6841">
                  <c:v>8.4089999999999998E-3</c:v>
                </c:pt>
                <c:pt idx="6842">
                  <c:v>8.4829999999999992E-3</c:v>
                </c:pt>
                <c:pt idx="6843">
                  <c:v>8.5570000000000004E-3</c:v>
                </c:pt>
                <c:pt idx="6844">
                  <c:v>8.6199999999999992E-3</c:v>
                </c:pt>
                <c:pt idx="6845">
                  <c:v>8.6829999999999997E-3</c:v>
                </c:pt>
                <c:pt idx="6846">
                  <c:v>8.7250000000000001E-3</c:v>
                </c:pt>
                <c:pt idx="6847">
                  <c:v>8.7569999999999992E-3</c:v>
                </c:pt>
                <c:pt idx="6848">
                  <c:v>8.7889999999999999E-3</c:v>
                </c:pt>
                <c:pt idx="6849">
                  <c:v>8.7889999999999999E-3</c:v>
                </c:pt>
                <c:pt idx="6850">
                  <c:v>8.8100000000000001E-3</c:v>
                </c:pt>
                <c:pt idx="6851">
                  <c:v>8.8310000000000003E-3</c:v>
                </c:pt>
                <c:pt idx="6852">
                  <c:v>8.8520000000000005E-3</c:v>
                </c:pt>
                <c:pt idx="6853">
                  <c:v>8.8520000000000005E-3</c:v>
                </c:pt>
                <c:pt idx="6854">
                  <c:v>8.8830000000000003E-3</c:v>
                </c:pt>
                <c:pt idx="6855">
                  <c:v>8.8940000000000009E-3</c:v>
                </c:pt>
                <c:pt idx="6856">
                  <c:v>8.8940000000000009E-3</c:v>
                </c:pt>
                <c:pt idx="6857">
                  <c:v>8.9359999999999995E-3</c:v>
                </c:pt>
                <c:pt idx="6858">
                  <c:v>8.9470000000000001E-3</c:v>
                </c:pt>
                <c:pt idx="6859">
                  <c:v>8.9470000000000001E-3</c:v>
                </c:pt>
                <c:pt idx="6860">
                  <c:v>8.9779999999999999E-3</c:v>
                </c:pt>
                <c:pt idx="6861">
                  <c:v>8.9890000000000005E-3</c:v>
                </c:pt>
                <c:pt idx="6862">
                  <c:v>8.9990000000000001E-3</c:v>
                </c:pt>
                <c:pt idx="6863">
                  <c:v>9.0100000000000006E-3</c:v>
                </c:pt>
                <c:pt idx="6864">
                  <c:v>9.0519999999999993E-3</c:v>
                </c:pt>
                <c:pt idx="6865">
                  <c:v>9.0629999999999999E-3</c:v>
                </c:pt>
                <c:pt idx="6866">
                  <c:v>9.0729999999999995E-3</c:v>
                </c:pt>
                <c:pt idx="6867">
                  <c:v>9.1149999999999998E-3</c:v>
                </c:pt>
                <c:pt idx="6868">
                  <c:v>9.1260000000000004E-3</c:v>
                </c:pt>
                <c:pt idx="6869">
                  <c:v>9.1680000000000008E-3</c:v>
                </c:pt>
                <c:pt idx="6870">
                  <c:v>9.1889999999999993E-3</c:v>
                </c:pt>
                <c:pt idx="6871">
                  <c:v>9.2519999999999998E-3</c:v>
                </c:pt>
                <c:pt idx="6872">
                  <c:v>9.2940000000000002E-3</c:v>
                </c:pt>
                <c:pt idx="6873">
                  <c:v>9.3469999999999994E-3</c:v>
                </c:pt>
                <c:pt idx="6874">
                  <c:v>9.3889999999999998E-3</c:v>
                </c:pt>
                <c:pt idx="6875">
                  <c:v>9.4520000000000003E-3</c:v>
                </c:pt>
                <c:pt idx="6876">
                  <c:v>9.5049999999999996E-3</c:v>
                </c:pt>
                <c:pt idx="6877">
                  <c:v>9.5680000000000001E-3</c:v>
                </c:pt>
                <c:pt idx="6878">
                  <c:v>9.6319999999999999E-3</c:v>
                </c:pt>
                <c:pt idx="6879">
                  <c:v>9.6950000000000005E-3</c:v>
                </c:pt>
                <c:pt idx="6880">
                  <c:v>9.7579999999999993E-3</c:v>
                </c:pt>
                <c:pt idx="6881">
                  <c:v>9.8209999999999999E-3</c:v>
                </c:pt>
                <c:pt idx="6882">
                  <c:v>9.9159999999999995E-3</c:v>
                </c:pt>
                <c:pt idx="6883">
                  <c:v>0.01</c:v>
                </c:pt>
                <c:pt idx="6884">
                  <c:v>1.0064E-2</c:v>
                </c:pt>
                <c:pt idx="6885">
                  <c:v>1.0201E-2</c:v>
                </c:pt>
                <c:pt idx="6886">
                  <c:v>1.0305999999999999E-2</c:v>
                </c:pt>
                <c:pt idx="6887">
                  <c:v>1.0433E-2</c:v>
                </c:pt>
                <c:pt idx="6888">
                  <c:v>1.0559000000000001E-2</c:v>
                </c:pt>
                <c:pt idx="6889">
                  <c:v>1.0707E-2</c:v>
                </c:pt>
                <c:pt idx="6890">
                  <c:v>1.0865E-2</c:v>
                </c:pt>
                <c:pt idx="6891">
                  <c:v>1.1002E-2</c:v>
                </c:pt>
                <c:pt idx="6892">
                  <c:v>1.1169999999999999E-2</c:v>
                </c:pt>
                <c:pt idx="6893">
                  <c:v>1.1318E-2</c:v>
                </c:pt>
                <c:pt idx="6894">
                  <c:v>1.1476E-2</c:v>
                </c:pt>
                <c:pt idx="6895">
                  <c:v>1.1634E-2</c:v>
                </c:pt>
                <c:pt idx="6896">
                  <c:v>1.1792E-2</c:v>
                </c:pt>
                <c:pt idx="6897">
                  <c:v>1.1971000000000001E-2</c:v>
                </c:pt>
                <c:pt idx="6898">
                  <c:v>1.2128999999999999E-2</c:v>
                </c:pt>
                <c:pt idx="6899">
                  <c:v>1.2298E-2</c:v>
                </c:pt>
                <c:pt idx="6900">
                  <c:v>1.2456E-2</c:v>
                </c:pt>
                <c:pt idx="6901">
                  <c:v>1.2645999999999999E-2</c:v>
                </c:pt>
                <c:pt idx="6902">
                  <c:v>1.2803999999999999E-2</c:v>
                </c:pt>
                <c:pt idx="6903">
                  <c:v>1.2962E-2</c:v>
                </c:pt>
                <c:pt idx="6904">
                  <c:v>1.3099E-2</c:v>
                </c:pt>
                <c:pt idx="6905">
                  <c:v>1.3278E-2</c:v>
                </c:pt>
                <c:pt idx="6906">
                  <c:v>1.3415E-2</c:v>
                </c:pt>
                <c:pt idx="6907">
                  <c:v>1.3552E-2</c:v>
                </c:pt>
                <c:pt idx="6908">
                  <c:v>1.3657000000000001E-2</c:v>
                </c:pt>
                <c:pt idx="6909">
                  <c:v>1.3762999999999999E-2</c:v>
                </c:pt>
                <c:pt idx="6910">
                  <c:v>1.3858000000000001E-2</c:v>
                </c:pt>
                <c:pt idx="6911">
                  <c:v>1.3963E-2</c:v>
                </c:pt>
                <c:pt idx="6912">
                  <c:v>1.4037000000000001E-2</c:v>
                </c:pt>
                <c:pt idx="6913">
                  <c:v>1.4111E-2</c:v>
                </c:pt>
                <c:pt idx="6914">
                  <c:v>1.4163E-2</c:v>
                </c:pt>
                <c:pt idx="6915">
                  <c:v>1.4215999999999999E-2</c:v>
                </c:pt>
                <c:pt idx="6916">
                  <c:v>1.4290000000000001E-2</c:v>
                </c:pt>
                <c:pt idx="6917">
                  <c:v>1.4321E-2</c:v>
                </c:pt>
                <c:pt idx="6918">
                  <c:v>1.4374E-2</c:v>
                </c:pt>
                <c:pt idx="6919">
                  <c:v>1.4448000000000001E-2</c:v>
                </c:pt>
                <c:pt idx="6920">
                  <c:v>1.4489999999999999E-2</c:v>
                </c:pt>
                <c:pt idx="6921">
                  <c:v>1.4543E-2</c:v>
                </c:pt>
                <c:pt idx="6922">
                  <c:v>1.4585000000000001E-2</c:v>
                </c:pt>
                <c:pt idx="6923">
                  <c:v>1.4637000000000001E-2</c:v>
                </c:pt>
                <c:pt idx="6924">
                  <c:v>1.468E-2</c:v>
                </c:pt>
                <c:pt idx="6925">
                  <c:v>1.4742999999999999E-2</c:v>
                </c:pt>
                <c:pt idx="6926">
                  <c:v>1.4763999999999999E-2</c:v>
                </c:pt>
                <c:pt idx="6927">
                  <c:v>1.4806E-2</c:v>
                </c:pt>
                <c:pt idx="6928">
                  <c:v>1.4869E-2</c:v>
                </c:pt>
                <c:pt idx="6929">
                  <c:v>1.4922E-2</c:v>
                </c:pt>
                <c:pt idx="6930">
                  <c:v>1.4964E-2</c:v>
                </c:pt>
                <c:pt idx="6931">
                  <c:v>1.5027E-2</c:v>
                </c:pt>
                <c:pt idx="6932">
                  <c:v>1.508E-2</c:v>
                </c:pt>
                <c:pt idx="6933">
                  <c:v>1.5143E-2</c:v>
                </c:pt>
                <c:pt idx="6934">
                  <c:v>1.5217E-2</c:v>
                </c:pt>
                <c:pt idx="6935">
                  <c:v>1.5291000000000001E-2</c:v>
                </c:pt>
                <c:pt idx="6936">
                  <c:v>1.5344E-2</c:v>
                </c:pt>
                <c:pt idx="6937">
                  <c:v>1.5396E-2</c:v>
                </c:pt>
                <c:pt idx="6938">
                  <c:v>1.5459000000000001E-2</c:v>
                </c:pt>
                <c:pt idx="6939">
                  <c:v>1.5502E-2</c:v>
                </c:pt>
                <c:pt idx="6940">
                  <c:v>1.5533E-2</c:v>
                </c:pt>
                <c:pt idx="6941">
                  <c:v>1.5585999999999999E-2</c:v>
                </c:pt>
                <c:pt idx="6942">
                  <c:v>1.5596E-2</c:v>
                </c:pt>
                <c:pt idx="6943">
                  <c:v>1.5628E-2</c:v>
                </c:pt>
                <c:pt idx="6944">
                  <c:v>1.5618E-2</c:v>
                </c:pt>
                <c:pt idx="6945">
                  <c:v>1.5649E-2</c:v>
                </c:pt>
                <c:pt idx="6946">
                  <c:v>1.5628E-2</c:v>
                </c:pt>
                <c:pt idx="6947">
                  <c:v>1.5639E-2</c:v>
                </c:pt>
                <c:pt idx="6948">
                  <c:v>1.5606999999999999E-2</c:v>
                </c:pt>
                <c:pt idx="6949">
                  <c:v>1.5628E-2</c:v>
                </c:pt>
                <c:pt idx="6950">
                  <c:v>1.5596E-2</c:v>
                </c:pt>
                <c:pt idx="6951">
                  <c:v>1.5596E-2</c:v>
                </c:pt>
                <c:pt idx="6952">
                  <c:v>1.5606999999999999E-2</c:v>
                </c:pt>
                <c:pt idx="6953">
                  <c:v>1.5596E-2</c:v>
                </c:pt>
                <c:pt idx="6954">
                  <c:v>1.5596E-2</c:v>
                </c:pt>
                <c:pt idx="6955">
                  <c:v>1.5596E-2</c:v>
                </c:pt>
                <c:pt idx="6956">
                  <c:v>1.5585999999999999E-2</c:v>
                </c:pt>
                <c:pt idx="6957">
                  <c:v>1.5585999999999999E-2</c:v>
                </c:pt>
                <c:pt idx="6958">
                  <c:v>1.5596E-2</c:v>
                </c:pt>
                <c:pt idx="6959">
                  <c:v>1.5618E-2</c:v>
                </c:pt>
                <c:pt idx="6960">
                  <c:v>1.5649E-2</c:v>
                </c:pt>
                <c:pt idx="6961">
                  <c:v>1.5702000000000001E-2</c:v>
                </c:pt>
                <c:pt idx="6962">
                  <c:v>1.5733E-2</c:v>
                </c:pt>
                <c:pt idx="6963">
                  <c:v>1.5807000000000002E-2</c:v>
                </c:pt>
                <c:pt idx="6964">
                  <c:v>1.5880999999999999E-2</c:v>
                </c:pt>
                <c:pt idx="6965">
                  <c:v>1.5965E-2</c:v>
                </c:pt>
                <c:pt idx="6966">
                  <c:v>1.6081000000000002E-2</c:v>
                </c:pt>
                <c:pt idx="6967">
                  <c:v>1.6208E-2</c:v>
                </c:pt>
                <c:pt idx="6968">
                  <c:v>1.6334000000000001E-2</c:v>
                </c:pt>
                <c:pt idx="6969">
                  <c:v>1.6482E-2</c:v>
                </c:pt>
                <c:pt idx="6970">
                  <c:v>1.6629000000000001E-2</c:v>
                </c:pt>
                <c:pt idx="6971">
                  <c:v>1.6798E-2</c:v>
                </c:pt>
                <c:pt idx="6972">
                  <c:v>1.6945000000000002E-2</c:v>
                </c:pt>
                <c:pt idx="6973">
                  <c:v>1.7114000000000001E-2</c:v>
                </c:pt>
                <c:pt idx="6974">
                  <c:v>1.7283E-2</c:v>
                </c:pt>
                <c:pt idx="6975">
                  <c:v>1.7451000000000001E-2</c:v>
                </c:pt>
                <c:pt idx="6976">
                  <c:v>1.762E-2</c:v>
                </c:pt>
                <c:pt idx="6977">
                  <c:v>1.7809999999999999E-2</c:v>
                </c:pt>
                <c:pt idx="6978">
                  <c:v>1.7978000000000001E-2</c:v>
                </c:pt>
                <c:pt idx="6979">
                  <c:v>1.8147E-2</c:v>
                </c:pt>
                <c:pt idx="6980">
                  <c:v>1.8294000000000001E-2</c:v>
                </c:pt>
                <c:pt idx="6981">
                  <c:v>1.8484E-2</c:v>
                </c:pt>
                <c:pt idx="6982">
                  <c:v>1.8620999999999999E-2</c:v>
                </c:pt>
                <c:pt idx="6983">
                  <c:v>1.8790000000000001E-2</c:v>
                </c:pt>
                <c:pt idx="6984">
                  <c:v>1.8948E-2</c:v>
                </c:pt>
                <c:pt idx="6985">
                  <c:v>1.9095000000000001E-2</c:v>
                </c:pt>
                <c:pt idx="6986">
                  <c:v>1.9222E-2</c:v>
                </c:pt>
                <c:pt idx="6987">
                  <c:v>1.9359000000000001E-2</c:v>
                </c:pt>
                <c:pt idx="6988">
                  <c:v>1.9474999999999999E-2</c:v>
                </c:pt>
                <c:pt idx="6989">
                  <c:v>1.9591000000000001E-2</c:v>
                </c:pt>
                <c:pt idx="6990">
                  <c:v>1.9675000000000002E-2</c:v>
                </c:pt>
                <c:pt idx="6991">
                  <c:v>1.9779999999999999E-2</c:v>
                </c:pt>
                <c:pt idx="6992">
                  <c:v>1.9875E-2</c:v>
                </c:pt>
                <c:pt idx="6993">
                  <c:v>1.9970000000000002E-2</c:v>
                </c:pt>
                <c:pt idx="6994">
                  <c:v>2.0022999999999999E-2</c:v>
                </c:pt>
                <c:pt idx="6995">
                  <c:v>2.0116999999999999E-2</c:v>
                </c:pt>
                <c:pt idx="6996">
                  <c:v>2.0181000000000001E-2</c:v>
                </c:pt>
                <c:pt idx="6997">
                  <c:v>2.0264999999999998E-2</c:v>
                </c:pt>
                <c:pt idx="6998">
                  <c:v>2.0348999999999999E-2</c:v>
                </c:pt>
                <c:pt idx="6999">
                  <c:v>2.0413000000000001E-2</c:v>
                </c:pt>
                <c:pt idx="7000">
                  <c:v>2.0476000000000001E-2</c:v>
                </c:pt>
                <c:pt idx="7001">
                  <c:v>2.0559999999999998E-2</c:v>
                </c:pt>
                <c:pt idx="7002">
                  <c:v>2.0612999999999999E-2</c:v>
                </c:pt>
                <c:pt idx="7003">
                  <c:v>2.0676E-2</c:v>
                </c:pt>
                <c:pt idx="7004">
                  <c:v>2.0739E-2</c:v>
                </c:pt>
                <c:pt idx="7005">
                  <c:v>2.0792000000000001E-2</c:v>
                </c:pt>
                <c:pt idx="7006">
                  <c:v>2.0833999999999998E-2</c:v>
                </c:pt>
                <c:pt idx="7007">
                  <c:v>2.0865999999999999E-2</c:v>
                </c:pt>
                <c:pt idx="7008">
                  <c:v>2.0886999999999999E-2</c:v>
                </c:pt>
                <c:pt idx="7009">
                  <c:v>2.0929E-2</c:v>
                </c:pt>
                <c:pt idx="7010">
                  <c:v>2.095E-2</c:v>
                </c:pt>
                <c:pt idx="7011">
                  <c:v>2.0982000000000001E-2</c:v>
                </c:pt>
                <c:pt idx="7012">
                  <c:v>2.0982000000000001E-2</c:v>
                </c:pt>
                <c:pt idx="7013">
                  <c:v>2.0992E-2</c:v>
                </c:pt>
                <c:pt idx="7014">
                  <c:v>2.0992E-2</c:v>
                </c:pt>
                <c:pt idx="7015">
                  <c:v>2.0982000000000001E-2</c:v>
                </c:pt>
                <c:pt idx="7016">
                  <c:v>2.0992E-2</c:v>
                </c:pt>
                <c:pt idx="7017">
                  <c:v>2.0992E-2</c:v>
                </c:pt>
                <c:pt idx="7018">
                  <c:v>2.0961E-2</c:v>
                </c:pt>
                <c:pt idx="7019">
                  <c:v>2.0908E-2</c:v>
                </c:pt>
                <c:pt idx="7020">
                  <c:v>2.0886999999999999E-2</c:v>
                </c:pt>
                <c:pt idx="7021">
                  <c:v>2.0865999999999999E-2</c:v>
                </c:pt>
                <c:pt idx="7022">
                  <c:v>2.0802000000000001E-2</c:v>
                </c:pt>
                <c:pt idx="7023">
                  <c:v>2.0771000000000001E-2</c:v>
                </c:pt>
                <c:pt idx="7024">
                  <c:v>2.0718E-2</c:v>
                </c:pt>
                <c:pt idx="7025">
                  <c:v>2.0664999999999999E-2</c:v>
                </c:pt>
                <c:pt idx="7026">
                  <c:v>2.0612999999999999E-2</c:v>
                </c:pt>
                <c:pt idx="7027">
                  <c:v>2.0580999999999999E-2</c:v>
                </c:pt>
                <c:pt idx="7028">
                  <c:v>2.0539000000000002E-2</c:v>
                </c:pt>
                <c:pt idx="7029">
                  <c:v>2.0528000000000001E-2</c:v>
                </c:pt>
                <c:pt idx="7030">
                  <c:v>2.0486000000000001E-2</c:v>
                </c:pt>
                <c:pt idx="7031">
                  <c:v>2.0486000000000001E-2</c:v>
                </c:pt>
                <c:pt idx="7032">
                  <c:v>2.0497000000000001E-2</c:v>
                </c:pt>
                <c:pt idx="7033">
                  <c:v>2.0507000000000001E-2</c:v>
                </c:pt>
                <c:pt idx="7034">
                  <c:v>2.0518000000000002E-2</c:v>
                </c:pt>
                <c:pt idx="7035">
                  <c:v>2.0559999999999998E-2</c:v>
                </c:pt>
                <c:pt idx="7036">
                  <c:v>2.0612999999999999E-2</c:v>
                </c:pt>
                <c:pt idx="7037">
                  <c:v>2.0655E-2</c:v>
                </c:pt>
                <c:pt idx="7038">
                  <c:v>2.0718E-2</c:v>
                </c:pt>
                <c:pt idx="7039">
                  <c:v>2.0771000000000001E-2</c:v>
                </c:pt>
                <c:pt idx="7040">
                  <c:v>2.0865999999999999E-2</c:v>
                </c:pt>
                <c:pt idx="7041">
                  <c:v>2.0961E-2</c:v>
                </c:pt>
                <c:pt idx="7042">
                  <c:v>2.1055000000000001E-2</c:v>
                </c:pt>
                <c:pt idx="7043">
                  <c:v>2.1181999999999999E-2</c:v>
                </c:pt>
                <c:pt idx="7044">
                  <c:v>2.1287E-2</c:v>
                </c:pt>
                <c:pt idx="7045">
                  <c:v>2.1444999999999999E-2</c:v>
                </c:pt>
                <c:pt idx="7046">
                  <c:v>2.1561E-2</c:v>
                </c:pt>
                <c:pt idx="7047">
                  <c:v>2.1687999999999999E-2</c:v>
                </c:pt>
                <c:pt idx="7048">
                  <c:v>2.1846000000000001E-2</c:v>
                </c:pt>
                <c:pt idx="7049">
                  <c:v>2.2003999999999999E-2</c:v>
                </c:pt>
                <c:pt idx="7050">
                  <c:v>2.2151000000000001E-2</c:v>
                </c:pt>
                <c:pt idx="7051">
                  <c:v>2.231E-2</c:v>
                </c:pt>
                <c:pt idx="7052">
                  <c:v>2.2447000000000002E-2</c:v>
                </c:pt>
                <c:pt idx="7053">
                  <c:v>2.2584E-2</c:v>
                </c:pt>
                <c:pt idx="7054">
                  <c:v>2.2731000000000001E-2</c:v>
                </c:pt>
                <c:pt idx="7055">
                  <c:v>2.2846999999999999E-2</c:v>
                </c:pt>
                <c:pt idx="7056">
                  <c:v>2.2973E-2</c:v>
                </c:pt>
                <c:pt idx="7057">
                  <c:v>2.3109999999999999E-2</c:v>
                </c:pt>
                <c:pt idx="7058">
                  <c:v>2.3237000000000001E-2</c:v>
                </c:pt>
                <c:pt idx="7059">
                  <c:v>2.3331999999999999E-2</c:v>
                </c:pt>
                <c:pt idx="7060">
                  <c:v>2.3448E-2</c:v>
                </c:pt>
                <c:pt idx="7061">
                  <c:v>2.3553000000000001E-2</c:v>
                </c:pt>
                <c:pt idx="7062">
                  <c:v>2.3647999999999999E-2</c:v>
                </c:pt>
                <c:pt idx="7063">
                  <c:v>2.3743E-2</c:v>
                </c:pt>
                <c:pt idx="7064">
                  <c:v>2.3827000000000001E-2</c:v>
                </c:pt>
                <c:pt idx="7065">
                  <c:v>2.3931999999999998E-2</c:v>
                </c:pt>
                <c:pt idx="7066">
                  <c:v>2.4006E-2</c:v>
                </c:pt>
                <c:pt idx="7067">
                  <c:v>2.4069E-2</c:v>
                </c:pt>
                <c:pt idx="7068">
                  <c:v>2.4143000000000001E-2</c:v>
                </c:pt>
                <c:pt idx="7069">
                  <c:v>2.4195999999999999E-2</c:v>
                </c:pt>
                <c:pt idx="7070">
                  <c:v>2.4237999999999999E-2</c:v>
                </c:pt>
                <c:pt idx="7071">
                  <c:v>2.4291E-2</c:v>
                </c:pt>
                <c:pt idx="7072">
                  <c:v>2.4312E-2</c:v>
                </c:pt>
                <c:pt idx="7073">
                  <c:v>2.4365000000000001E-2</c:v>
                </c:pt>
                <c:pt idx="7074">
                  <c:v>2.4396000000000001E-2</c:v>
                </c:pt>
                <c:pt idx="7075">
                  <c:v>2.4417000000000001E-2</c:v>
                </c:pt>
                <c:pt idx="7076">
                  <c:v>2.4459000000000002E-2</c:v>
                </c:pt>
                <c:pt idx="7077">
                  <c:v>2.4448999999999999E-2</c:v>
                </c:pt>
                <c:pt idx="7078">
                  <c:v>2.4479999999999998E-2</c:v>
                </c:pt>
                <c:pt idx="7079">
                  <c:v>2.4459000000000002E-2</c:v>
                </c:pt>
                <c:pt idx="7080">
                  <c:v>2.4459000000000002E-2</c:v>
                </c:pt>
                <c:pt idx="7081">
                  <c:v>2.4459000000000002E-2</c:v>
                </c:pt>
                <c:pt idx="7082">
                  <c:v>2.4438000000000001E-2</c:v>
                </c:pt>
                <c:pt idx="7083">
                  <c:v>2.4417000000000001E-2</c:v>
                </c:pt>
                <c:pt idx="7084">
                  <c:v>2.4365000000000001E-2</c:v>
                </c:pt>
                <c:pt idx="7085">
                  <c:v>2.4343E-2</c:v>
                </c:pt>
                <c:pt idx="7086">
                  <c:v>2.4301E-2</c:v>
                </c:pt>
                <c:pt idx="7087">
                  <c:v>2.4237999999999999E-2</c:v>
                </c:pt>
                <c:pt idx="7088">
                  <c:v>2.4174999999999999E-2</c:v>
                </c:pt>
                <c:pt idx="7089">
                  <c:v>2.4112000000000001E-2</c:v>
                </c:pt>
                <c:pt idx="7090">
                  <c:v>2.4048E-2</c:v>
                </c:pt>
                <c:pt idx="7091">
                  <c:v>2.4006E-2</c:v>
                </c:pt>
                <c:pt idx="7092">
                  <c:v>2.3921999999999999E-2</c:v>
                </c:pt>
                <c:pt idx="7093">
                  <c:v>2.3859000000000002E-2</c:v>
                </c:pt>
                <c:pt idx="7094">
                  <c:v>2.3806000000000001E-2</c:v>
                </c:pt>
                <c:pt idx="7095">
                  <c:v>2.3764E-2</c:v>
                </c:pt>
                <c:pt idx="7096">
                  <c:v>2.3701E-2</c:v>
                </c:pt>
                <c:pt idx="7097">
                  <c:v>2.3689999999999999E-2</c:v>
                </c:pt>
                <c:pt idx="7098">
                  <c:v>2.3647999999999999E-2</c:v>
                </c:pt>
                <c:pt idx="7099">
                  <c:v>2.3636999999999998E-2</c:v>
                </c:pt>
                <c:pt idx="7100">
                  <c:v>2.3626999999999999E-2</c:v>
                </c:pt>
                <c:pt idx="7101">
                  <c:v>2.3626999999999999E-2</c:v>
                </c:pt>
                <c:pt idx="7102">
                  <c:v>2.3636999999999998E-2</c:v>
                </c:pt>
                <c:pt idx="7103">
                  <c:v>2.368E-2</c:v>
                </c:pt>
                <c:pt idx="7104">
                  <c:v>2.3710999999999999E-2</c:v>
                </c:pt>
                <c:pt idx="7105">
                  <c:v>2.3774E-2</c:v>
                </c:pt>
                <c:pt idx="7106">
                  <c:v>2.3848000000000001E-2</c:v>
                </c:pt>
                <c:pt idx="7107">
                  <c:v>2.3942999999999999E-2</c:v>
                </c:pt>
                <c:pt idx="7108">
                  <c:v>2.4048E-2</c:v>
                </c:pt>
                <c:pt idx="7109">
                  <c:v>2.4185000000000002E-2</c:v>
                </c:pt>
                <c:pt idx="7110">
                  <c:v>2.4301E-2</c:v>
                </c:pt>
                <c:pt idx="7111">
                  <c:v>2.4459000000000002E-2</c:v>
                </c:pt>
                <c:pt idx="7112">
                  <c:v>2.4596E-2</c:v>
                </c:pt>
                <c:pt idx="7113">
                  <c:v>2.4797E-2</c:v>
                </c:pt>
                <c:pt idx="7114">
                  <c:v>2.4955000000000001E-2</c:v>
                </c:pt>
                <c:pt idx="7115">
                  <c:v>2.5134E-2</c:v>
                </c:pt>
                <c:pt idx="7116">
                  <c:v>2.5302000000000002E-2</c:v>
                </c:pt>
                <c:pt idx="7117">
                  <c:v>2.5471000000000001E-2</c:v>
                </c:pt>
                <c:pt idx="7118">
                  <c:v>2.5649999999999999E-2</c:v>
                </c:pt>
                <c:pt idx="7119">
                  <c:v>2.5819000000000002E-2</c:v>
                </c:pt>
                <c:pt idx="7120">
                  <c:v>2.5977E-2</c:v>
                </c:pt>
                <c:pt idx="7121">
                  <c:v>2.6124000000000001E-2</c:v>
                </c:pt>
                <c:pt idx="7122">
                  <c:v>2.6261E-2</c:v>
                </c:pt>
                <c:pt idx="7123">
                  <c:v>2.6388000000000002E-2</c:v>
                </c:pt>
                <c:pt idx="7124">
                  <c:v>2.6492999999999999E-2</c:v>
                </c:pt>
                <c:pt idx="7125">
                  <c:v>2.6599000000000001E-2</c:v>
                </c:pt>
                <c:pt idx="7126">
                  <c:v>2.6672000000000001E-2</c:v>
                </c:pt>
                <c:pt idx="7127">
                  <c:v>2.6735999999999999E-2</c:v>
                </c:pt>
                <c:pt idx="7128">
                  <c:v>2.6787999999999999E-2</c:v>
                </c:pt>
                <c:pt idx="7129">
                  <c:v>2.682E-2</c:v>
                </c:pt>
                <c:pt idx="7130">
                  <c:v>2.6831000000000001E-2</c:v>
                </c:pt>
                <c:pt idx="7131">
                  <c:v>2.6841E-2</c:v>
                </c:pt>
                <c:pt idx="7132">
                  <c:v>2.6808999999999999E-2</c:v>
                </c:pt>
                <c:pt idx="7133">
                  <c:v>2.6757E-2</c:v>
                </c:pt>
                <c:pt idx="7134">
                  <c:v>2.6714999999999999E-2</c:v>
                </c:pt>
                <c:pt idx="7135">
                  <c:v>2.6641000000000001E-2</c:v>
                </c:pt>
                <c:pt idx="7136">
                  <c:v>2.6557000000000001E-2</c:v>
                </c:pt>
                <c:pt idx="7137">
                  <c:v>2.6483E-2</c:v>
                </c:pt>
                <c:pt idx="7138">
                  <c:v>2.6377000000000001E-2</c:v>
                </c:pt>
                <c:pt idx="7139">
                  <c:v>2.6283000000000001E-2</c:v>
                </c:pt>
                <c:pt idx="7140">
                  <c:v>2.6176999999999999E-2</c:v>
                </c:pt>
                <c:pt idx="7141">
                  <c:v>2.6082000000000001E-2</c:v>
                </c:pt>
                <c:pt idx="7142">
                  <c:v>2.5965999999999999E-2</c:v>
                </c:pt>
                <c:pt idx="7143">
                  <c:v>2.5871999999999999E-2</c:v>
                </c:pt>
                <c:pt idx="7144">
                  <c:v>2.5756000000000001E-2</c:v>
                </c:pt>
                <c:pt idx="7145">
                  <c:v>2.5682E-2</c:v>
                </c:pt>
                <c:pt idx="7146">
                  <c:v>2.5586999999999999E-2</c:v>
                </c:pt>
                <c:pt idx="7147">
                  <c:v>2.5503000000000001E-2</c:v>
                </c:pt>
                <c:pt idx="7148">
                  <c:v>2.545E-2</c:v>
                </c:pt>
                <c:pt idx="7149">
                  <c:v>2.5375999999999999E-2</c:v>
                </c:pt>
                <c:pt idx="7150">
                  <c:v>2.5333999999999999E-2</c:v>
                </c:pt>
                <c:pt idx="7151">
                  <c:v>2.5260000000000001E-2</c:v>
                </c:pt>
                <c:pt idx="7152">
                  <c:v>2.5229000000000001E-2</c:v>
                </c:pt>
                <c:pt idx="7153">
                  <c:v>2.5197000000000001E-2</c:v>
                </c:pt>
                <c:pt idx="7154">
                  <c:v>2.5176E-2</c:v>
                </c:pt>
                <c:pt idx="7155">
                  <c:v>2.5165E-2</c:v>
                </c:pt>
                <c:pt idx="7156">
                  <c:v>2.5176E-2</c:v>
                </c:pt>
                <c:pt idx="7157">
                  <c:v>2.5187000000000001E-2</c:v>
                </c:pt>
                <c:pt idx="7158">
                  <c:v>2.5176E-2</c:v>
                </c:pt>
                <c:pt idx="7159">
                  <c:v>2.5197000000000001E-2</c:v>
                </c:pt>
                <c:pt idx="7160">
                  <c:v>2.5239000000000001E-2</c:v>
                </c:pt>
                <c:pt idx="7161">
                  <c:v>2.5270999999999998E-2</c:v>
                </c:pt>
                <c:pt idx="7162">
                  <c:v>2.5302000000000002E-2</c:v>
                </c:pt>
                <c:pt idx="7163">
                  <c:v>2.5333999999999999E-2</c:v>
                </c:pt>
                <c:pt idx="7164">
                  <c:v>2.5366E-2</c:v>
                </c:pt>
                <c:pt idx="7165">
                  <c:v>2.5396999999999999E-2</c:v>
                </c:pt>
                <c:pt idx="7166">
                  <c:v>2.5418E-2</c:v>
                </c:pt>
                <c:pt idx="7167">
                  <c:v>2.5461000000000001E-2</c:v>
                </c:pt>
                <c:pt idx="7168">
                  <c:v>2.5482000000000001E-2</c:v>
                </c:pt>
                <c:pt idx="7169">
                  <c:v>2.5513000000000001E-2</c:v>
                </c:pt>
                <c:pt idx="7170">
                  <c:v>2.5545000000000002E-2</c:v>
                </c:pt>
                <c:pt idx="7171">
                  <c:v>2.5597999999999999E-2</c:v>
                </c:pt>
                <c:pt idx="7172">
                  <c:v>2.5597999999999999E-2</c:v>
                </c:pt>
                <c:pt idx="7173">
                  <c:v>2.5628999999999999E-2</c:v>
                </c:pt>
                <c:pt idx="7174">
                  <c:v>2.5628999999999999E-2</c:v>
                </c:pt>
                <c:pt idx="7175">
                  <c:v>2.5661E-2</c:v>
                </c:pt>
                <c:pt idx="7176">
                  <c:v>2.5692E-2</c:v>
                </c:pt>
                <c:pt idx="7177">
                  <c:v>2.5682E-2</c:v>
                </c:pt>
                <c:pt idx="7178">
                  <c:v>2.5703E-2</c:v>
                </c:pt>
                <c:pt idx="7179">
                  <c:v>2.5735000000000001E-2</c:v>
                </c:pt>
                <c:pt idx="7180">
                  <c:v>2.5745000000000001E-2</c:v>
                </c:pt>
                <c:pt idx="7181">
                  <c:v>2.5745000000000001E-2</c:v>
                </c:pt>
                <c:pt idx="7182">
                  <c:v>2.5756000000000001E-2</c:v>
                </c:pt>
                <c:pt idx="7183">
                  <c:v>2.5777000000000001E-2</c:v>
                </c:pt>
                <c:pt idx="7184">
                  <c:v>2.5777000000000001E-2</c:v>
                </c:pt>
                <c:pt idx="7185">
                  <c:v>2.5787000000000001E-2</c:v>
                </c:pt>
                <c:pt idx="7186">
                  <c:v>2.5808000000000001E-2</c:v>
                </c:pt>
                <c:pt idx="7187">
                  <c:v>2.5819000000000002E-2</c:v>
                </c:pt>
                <c:pt idx="7188">
                  <c:v>2.5819000000000002E-2</c:v>
                </c:pt>
                <c:pt idx="7189">
                  <c:v>2.5839999999999998E-2</c:v>
                </c:pt>
                <c:pt idx="7190">
                  <c:v>2.5839999999999998E-2</c:v>
                </c:pt>
                <c:pt idx="7191">
                  <c:v>2.5871999999999999E-2</c:v>
                </c:pt>
                <c:pt idx="7192">
                  <c:v>2.5892999999999999E-2</c:v>
                </c:pt>
                <c:pt idx="7193">
                  <c:v>2.5881999999999999E-2</c:v>
                </c:pt>
                <c:pt idx="7194">
                  <c:v>2.5914E-2</c:v>
                </c:pt>
                <c:pt idx="7195">
                  <c:v>2.5923999999999999E-2</c:v>
                </c:pt>
                <c:pt idx="7196">
                  <c:v>2.5923999999999999E-2</c:v>
                </c:pt>
                <c:pt idx="7197">
                  <c:v>2.5923999999999999E-2</c:v>
                </c:pt>
                <c:pt idx="7198">
                  <c:v>2.5944999999999999E-2</c:v>
                </c:pt>
                <c:pt idx="7199">
                  <c:v>2.5965999999999999E-2</c:v>
                </c:pt>
                <c:pt idx="7200">
                  <c:v>2.5944999999999999E-2</c:v>
                </c:pt>
                <c:pt idx="7201">
                  <c:v>2.5977E-2</c:v>
                </c:pt>
                <c:pt idx="7202">
                  <c:v>2.5977E-2</c:v>
                </c:pt>
                <c:pt idx="7203">
                  <c:v>2.5977E-2</c:v>
                </c:pt>
                <c:pt idx="7204">
                  <c:v>2.5998E-2</c:v>
                </c:pt>
                <c:pt idx="7205">
                  <c:v>2.5987E-2</c:v>
                </c:pt>
                <c:pt idx="7206">
                  <c:v>2.6009000000000001E-2</c:v>
                </c:pt>
                <c:pt idx="7207">
                  <c:v>2.6009000000000001E-2</c:v>
                </c:pt>
                <c:pt idx="7208">
                  <c:v>2.6030000000000001E-2</c:v>
                </c:pt>
                <c:pt idx="7209">
                  <c:v>2.6019E-2</c:v>
                </c:pt>
                <c:pt idx="7210">
                  <c:v>2.6061000000000001E-2</c:v>
                </c:pt>
                <c:pt idx="7211">
                  <c:v>2.6051000000000001E-2</c:v>
                </c:pt>
                <c:pt idx="7212">
                  <c:v>2.6082000000000001E-2</c:v>
                </c:pt>
                <c:pt idx="7213">
                  <c:v>2.6103000000000001E-2</c:v>
                </c:pt>
                <c:pt idx="7214">
                  <c:v>2.6124000000000001E-2</c:v>
                </c:pt>
                <c:pt idx="7215">
                  <c:v>2.6166999999999999E-2</c:v>
                </c:pt>
                <c:pt idx="7216">
                  <c:v>2.6176999999999999E-2</c:v>
                </c:pt>
                <c:pt idx="7217">
                  <c:v>2.6239999999999999E-2</c:v>
                </c:pt>
                <c:pt idx="7218">
                  <c:v>2.6272E-2</c:v>
                </c:pt>
                <c:pt idx="7219">
                  <c:v>2.6325000000000001E-2</c:v>
                </c:pt>
                <c:pt idx="7220">
                  <c:v>2.6377000000000001E-2</c:v>
                </c:pt>
                <c:pt idx="7221">
                  <c:v>2.6419999999999999E-2</c:v>
                </c:pt>
                <c:pt idx="7222">
                  <c:v>2.6471999999999999E-2</c:v>
                </c:pt>
                <c:pt idx="7223">
                  <c:v>2.6535E-2</c:v>
                </c:pt>
                <c:pt idx="7224">
                  <c:v>2.6588000000000001E-2</c:v>
                </c:pt>
                <c:pt idx="7225">
                  <c:v>2.6651000000000001E-2</c:v>
                </c:pt>
                <c:pt idx="7226">
                  <c:v>2.6703999999999999E-2</c:v>
                </c:pt>
                <c:pt idx="7227">
                  <c:v>2.6766999999999999E-2</c:v>
                </c:pt>
                <c:pt idx="7228">
                  <c:v>2.6787999999999999E-2</c:v>
                </c:pt>
                <c:pt idx="7229">
                  <c:v>2.6852000000000001E-2</c:v>
                </c:pt>
                <c:pt idx="7230">
                  <c:v>2.6894000000000001E-2</c:v>
                </c:pt>
                <c:pt idx="7231">
                  <c:v>2.6925000000000001E-2</c:v>
                </c:pt>
                <c:pt idx="7232">
                  <c:v>2.6946000000000001E-2</c:v>
                </c:pt>
                <c:pt idx="7233">
                  <c:v>2.6967999999999999E-2</c:v>
                </c:pt>
                <c:pt idx="7234">
                  <c:v>2.6977999999999999E-2</c:v>
                </c:pt>
                <c:pt idx="7235">
                  <c:v>2.6977999999999999E-2</c:v>
                </c:pt>
                <c:pt idx="7236">
                  <c:v>2.6977999999999999E-2</c:v>
                </c:pt>
                <c:pt idx="7237">
                  <c:v>2.6967999999999999E-2</c:v>
                </c:pt>
                <c:pt idx="7238">
                  <c:v>2.6946000000000001E-2</c:v>
                </c:pt>
                <c:pt idx="7239">
                  <c:v>2.6915000000000001E-2</c:v>
                </c:pt>
                <c:pt idx="7240">
                  <c:v>2.6873000000000001E-2</c:v>
                </c:pt>
                <c:pt idx="7241">
                  <c:v>2.682E-2</c:v>
                </c:pt>
                <c:pt idx="7242">
                  <c:v>2.6766999999999999E-2</c:v>
                </c:pt>
                <c:pt idx="7243">
                  <c:v>2.6714999999999999E-2</c:v>
                </c:pt>
                <c:pt idx="7244">
                  <c:v>2.6641000000000001E-2</c:v>
                </c:pt>
                <c:pt idx="7245">
                  <c:v>2.6578000000000001E-2</c:v>
                </c:pt>
                <c:pt idx="7246">
                  <c:v>2.6471999999999999E-2</c:v>
                </c:pt>
                <c:pt idx="7247">
                  <c:v>2.6398000000000001E-2</c:v>
                </c:pt>
                <c:pt idx="7248">
                  <c:v>2.6304000000000001E-2</c:v>
                </c:pt>
                <c:pt idx="7249">
                  <c:v>2.6239999999999999E-2</c:v>
                </c:pt>
                <c:pt idx="7250">
                  <c:v>2.6155999999999999E-2</c:v>
                </c:pt>
                <c:pt idx="7251">
                  <c:v>2.6061000000000001E-2</c:v>
                </c:pt>
                <c:pt idx="7252">
                  <c:v>2.5977E-2</c:v>
                </c:pt>
                <c:pt idx="7253">
                  <c:v>2.5914E-2</c:v>
                </c:pt>
                <c:pt idx="7254">
                  <c:v>2.5850000000000001E-2</c:v>
                </c:pt>
                <c:pt idx="7255">
                  <c:v>2.5766000000000001E-2</c:v>
                </c:pt>
                <c:pt idx="7256">
                  <c:v>2.5745000000000001E-2</c:v>
                </c:pt>
                <c:pt idx="7257">
                  <c:v>2.5703E-2</c:v>
                </c:pt>
                <c:pt idx="7258">
                  <c:v>2.5692E-2</c:v>
                </c:pt>
                <c:pt idx="7259">
                  <c:v>2.5661E-2</c:v>
                </c:pt>
                <c:pt idx="7260">
                  <c:v>2.564E-2</c:v>
                </c:pt>
                <c:pt idx="7261">
                  <c:v>2.5649999999999999E-2</c:v>
                </c:pt>
                <c:pt idx="7262">
                  <c:v>2.5661E-2</c:v>
                </c:pt>
                <c:pt idx="7263">
                  <c:v>2.5682E-2</c:v>
                </c:pt>
                <c:pt idx="7264">
                  <c:v>2.5735000000000001E-2</c:v>
                </c:pt>
                <c:pt idx="7265">
                  <c:v>2.5777000000000001E-2</c:v>
                </c:pt>
                <c:pt idx="7266">
                  <c:v>2.5839999999999998E-2</c:v>
                </c:pt>
                <c:pt idx="7267">
                  <c:v>2.5914E-2</c:v>
                </c:pt>
                <c:pt idx="7268">
                  <c:v>2.5998E-2</c:v>
                </c:pt>
                <c:pt idx="7269">
                  <c:v>2.6072000000000001E-2</c:v>
                </c:pt>
                <c:pt idx="7270">
                  <c:v>2.6155999999999999E-2</c:v>
                </c:pt>
                <c:pt idx="7271">
                  <c:v>2.6251E-2</c:v>
                </c:pt>
                <c:pt idx="7272">
                  <c:v>2.6335000000000001E-2</c:v>
                </c:pt>
                <c:pt idx="7273">
                  <c:v>2.6450999999999999E-2</c:v>
                </c:pt>
                <c:pt idx="7274">
                  <c:v>2.6525E-2</c:v>
                </c:pt>
                <c:pt idx="7275">
                  <c:v>2.6630000000000001E-2</c:v>
                </c:pt>
                <c:pt idx="7276">
                  <c:v>2.6714999999999999E-2</c:v>
                </c:pt>
                <c:pt idx="7277">
                  <c:v>2.6808999999999999E-2</c:v>
                </c:pt>
                <c:pt idx="7278">
                  <c:v>2.6883000000000001E-2</c:v>
                </c:pt>
                <c:pt idx="7279">
                  <c:v>2.6936000000000002E-2</c:v>
                </c:pt>
                <c:pt idx="7280">
                  <c:v>2.6988999999999999E-2</c:v>
                </c:pt>
                <c:pt idx="7281">
                  <c:v>2.7040999999999999E-2</c:v>
                </c:pt>
                <c:pt idx="7282">
                  <c:v>2.7105000000000001E-2</c:v>
                </c:pt>
                <c:pt idx="7283">
                  <c:v>2.7126000000000001E-2</c:v>
                </c:pt>
                <c:pt idx="7284">
                  <c:v>2.7157000000000001E-2</c:v>
                </c:pt>
                <c:pt idx="7285">
                  <c:v>2.7157000000000001E-2</c:v>
                </c:pt>
                <c:pt idx="7286">
                  <c:v>2.7178000000000001E-2</c:v>
                </c:pt>
                <c:pt idx="7287">
                  <c:v>2.7178000000000001E-2</c:v>
                </c:pt>
                <c:pt idx="7288">
                  <c:v>2.7157000000000001E-2</c:v>
                </c:pt>
                <c:pt idx="7289">
                  <c:v>2.7136E-2</c:v>
                </c:pt>
                <c:pt idx="7290">
                  <c:v>2.7115E-2</c:v>
                </c:pt>
                <c:pt idx="7291">
                  <c:v>2.7082999999999999E-2</c:v>
                </c:pt>
                <c:pt idx="7292">
                  <c:v>2.7073E-2</c:v>
                </c:pt>
                <c:pt idx="7293">
                  <c:v>2.7019999999999999E-2</c:v>
                </c:pt>
                <c:pt idx="7294">
                  <c:v>2.6988999999999999E-2</c:v>
                </c:pt>
                <c:pt idx="7295">
                  <c:v>2.6956999999999998E-2</c:v>
                </c:pt>
                <c:pt idx="7296">
                  <c:v>2.6936000000000002E-2</c:v>
                </c:pt>
                <c:pt idx="7297">
                  <c:v>2.6894000000000001E-2</c:v>
                </c:pt>
                <c:pt idx="7298">
                  <c:v>2.6883000000000001E-2</c:v>
                </c:pt>
                <c:pt idx="7299">
                  <c:v>2.6862E-2</c:v>
                </c:pt>
                <c:pt idx="7300">
                  <c:v>2.6841E-2</c:v>
                </c:pt>
                <c:pt idx="7301">
                  <c:v>2.6841E-2</c:v>
                </c:pt>
                <c:pt idx="7302">
                  <c:v>2.6852000000000001E-2</c:v>
                </c:pt>
                <c:pt idx="7303">
                  <c:v>2.6883000000000001E-2</c:v>
                </c:pt>
                <c:pt idx="7304">
                  <c:v>2.6894000000000001E-2</c:v>
                </c:pt>
                <c:pt idx="7305">
                  <c:v>2.6915000000000001E-2</c:v>
                </c:pt>
                <c:pt idx="7306">
                  <c:v>2.6967999999999999E-2</c:v>
                </c:pt>
                <c:pt idx="7307">
                  <c:v>2.7009999999999999E-2</c:v>
                </c:pt>
                <c:pt idx="7308">
                  <c:v>2.7052E-2</c:v>
                </c:pt>
                <c:pt idx="7309">
                  <c:v>2.7094E-2</c:v>
                </c:pt>
                <c:pt idx="7310">
                  <c:v>2.7168000000000001E-2</c:v>
                </c:pt>
                <c:pt idx="7311">
                  <c:v>2.7251999999999998E-2</c:v>
                </c:pt>
                <c:pt idx="7312">
                  <c:v>2.7293999999999999E-2</c:v>
                </c:pt>
                <c:pt idx="7313">
                  <c:v>2.7368E-2</c:v>
                </c:pt>
                <c:pt idx="7314">
                  <c:v>2.7431000000000001E-2</c:v>
                </c:pt>
                <c:pt idx="7315">
                  <c:v>2.7484000000000001E-2</c:v>
                </c:pt>
                <c:pt idx="7316">
                  <c:v>2.7546999999999999E-2</c:v>
                </c:pt>
                <c:pt idx="7317">
                  <c:v>2.7588999999999999E-2</c:v>
                </c:pt>
                <c:pt idx="7318">
                  <c:v>2.7642E-2</c:v>
                </c:pt>
                <c:pt idx="7319">
                  <c:v>2.7653E-2</c:v>
                </c:pt>
                <c:pt idx="7320">
                  <c:v>2.7695000000000001E-2</c:v>
                </c:pt>
                <c:pt idx="7321">
                  <c:v>2.7684E-2</c:v>
                </c:pt>
                <c:pt idx="7322">
                  <c:v>2.7705E-2</c:v>
                </c:pt>
                <c:pt idx="7323">
                  <c:v>2.7663E-2</c:v>
                </c:pt>
                <c:pt idx="7324">
                  <c:v>2.7642E-2</c:v>
                </c:pt>
                <c:pt idx="7325">
                  <c:v>2.7630999999999999E-2</c:v>
                </c:pt>
                <c:pt idx="7326">
                  <c:v>2.7578999999999999E-2</c:v>
                </c:pt>
                <c:pt idx="7327">
                  <c:v>2.7505000000000002E-2</c:v>
                </c:pt>
                <c:pt idx="7328">
                  <c:v>2.7421000000000001E-2</c:v>
                </c:pt>
                <c:pt idx="7329">
                  <c:v>2.7335999999999999E-2</c:v>
                </c:pt>
                <c:pt idx="7330">
                  <c:v>2.7251999999999998E-2</c:v>
                </c:pt>
                <c:pt idx="7331">
                  <c:v>2.7126000000000001E-2</c:v>
                </c:pt>
                <c:pt idx="7332">
                  <c:v>2.7030999999999999E-2</c:v>
                </c:pt>
                <c:pt idx="7333">
                  <c:v>2.6915000000000001E-2</c:v>
                </c:pt>
                <c:pt idx="7334">
                  <c:v>2.6799E-2</c:v>
                </c:pt>
                <c:pt idx="7335">
                  <c:v>2.6693999999999999E-2</c:v>
                </c:pt>
                <c:pt idx="7336">
                  <c:v>2.6578000000000001E-2</c:v>
                </c:pt>
                <c:pt idx="7337">
                  <c:v>2.6471999999999999E-2</c:v>
                </c:pt>
                <c:pt idx="7338">
                  <c:v>2.6377000000000001E-2</c:v>
                </c:pt>
                <c:pt idx="7339">
                  <c:v>2.6283000000000001E-2</c:v>
                </c:pt>
                <c:pt idx="7340">
                  <c:v>2.6176999999999999E-2</c:v>
                </c:pt>
                <c:pt idx="7341">
                  <c:v>2.6113999999999998E-2</c:v>
                </c:pt>
                <c:pt idx="7342">
                  <c:v>2.6051000000000001E-2</c:v>
                </c:pt>
                <c:pt idx="7343">
                  <c:v>2.5998E-2</c:v>
                </c:pt>
                <c:pt idx="7344">
                  <c:v>2.5956E-2</c:v>
                </c:pt>
                <c:pt idx="7345">
                  <c:v>2.5944999999999999E-2</c:v>
                </c:pt>
                <c:pt idx="7346">
                  <c:v>2.5944999999999999E-2</c:v>
                </c:pt>
                <c:pt idx="7347">
                  <c:v>2.5965999999999999E-2</c:v>
                </c:pt>
                <c:pt idx="7348">
                  <c:v>2.5987E-2</c:v>
                </c:pt>
                <c:pt idx="7349">
                  <c:v>2.6040000000000001E-2</c:v>
                </c:pt>
                <c:pt idx="7350">
                  <c:v>2.6093000000000002E-2</c:v>
                </c:pt>
                <c:pt idx="7351">
                  <c:v>2.6145999999999999E-2</c:v>
                </c:pt>
                <c:pt idx="7352">
                  <c:v>2.6239999999999999E-2</c:v>
                </c:pt>
                <c:pt idx="7353">
                  <c:v>2.6335000000000001E-2</c:v>
                </c:pt>
                <c:pt idx="7354">
                  <c:v>2.6440999999999999E-2</c:v>
                </c:pt>
                <c:pt idx="7355">
                  <c:v>2.6557000000000001E-2</c:v>
                </c:pt>
                <c:pt idx="7356">
                  <c:v>2.6682999999999998E-2</c:v>
                </c:pt>
                <c:pt idx="7357">
                  <c:v>2.6787999999999999E-2</c:v>
                </c:pt>
                <c:pt idx="7358">
                  <c:v>2.6925000000000001E-2</c:v>
                </c:pt>
                <c:pt idx="7359">
                  <c:v>2.7030999999999999E-2</c:v>
                </c:pt>
                <c:pt idx="7360">
                  <c:v>2.7147000000000001E-2</c:v>
                </c:pt>
                <c:pt idx="7361">
                  <c:v>2.7262999999999999E-2</c:v>
                </c:pt>
                <c:pt idx="7362">
                  <c:v>2.7379000000000001E-2</c:v>
                </c:pt>
                <c:pt idx="7363">
                  <c:v>2.7473000000000001E-2</c:v>
                </c:pt>
                <c:pt idx="7364">
                  <c:v>2.7557999999999999E-2</c:v>
                </c:pt>
                <c:pt idx="7365">
                  <c:v>2.7642E-2</c:v>
                </c:pt>
                <c:pt idx="7366">
                  <c:v>2.7716000000000001E-2</c:v>
                </c:pt>
                <c:pt idx="7367">
                  <c:v>2.7747000000000001E-2</c:v>
                </c:pt>
                <c:pt idx="7368">
                  <c:v>2.7799999999999998E-2</c:v>
                </c:pt>
                <c:pt idx="7369">
                  <c:v>2.7820999999999999E-2</c:v>
                </c:pt>
                <c:pt idx="7370">
                  <c:v>2.7820999999999999E-2</c:v>
                </c:pt>
                <c:pt idx="7371">
                  <c:v>2.7799999999999998E-2</c:v>
                </c:pt>
                <c:pt idx="7372">
                  <c:v>2.7799999999999998E-2</c:v>
                </c:pt>
                <c:pt idx="7373">
                  <c:v>2.7758000000000001E-2</c:v>
                </c:pt>
                <c:pt idx="7374">
                  <c:v>2.7726000000000001E-2</c:v>
                </c:pt>
                <c:pt idx="7375">
                  <c:v>2.7663E-2</c:v>
                </c:pt>
                <c:pt idx="7376">
                  <c:v>2.7588999999999999E-2</c:v>
                </c:pt>
                <c:pt idx="7377">
                  <c:v>2.7525999999999998E-2</c:v>
                </c:pt>
                <c:pt idx="7378">
                  <c:v>2.7442000000000001E-2</c:v>
                </c:pt>
                <c:pt idx="7379">
                  <c:v>2.7356999999999999E-2</c:v>
                </c:pt>
                <c:pt idx="7380">
                  <c:v>2.7251999999999998E-2</c:v>
                </c:pt>
                <c:pt idx="7381">
                  <c:v>2.7189000000000001E-2</c:v>
                </c:pt>
                <c:pt idx="7382">
                  <c:v>2.7073E-2</c:v>
                </c:pt>
                <c:pt idx="7383">
                  <c:v>2.6967999999999999E-2</c:v>
                </c:pt>
                <c:pt idx="7384">
                  <c:v>2.6873000000000001E-2</c:v>
                </c:pt>
                <c:pt idx="7385">
                  <c:v>2.6787999999999999E-2</c:v>
                </c:pt>
                <c:pt idx="7386">
                  <c:v>2.6693999999999999E-2</c:v>
                </c:pt>
                <c:pt idx="7387">
                  <c:v>2.6609000000000001E-2</c:v>
                </c:pt>
                <c:pt idx="7388">
                  <c:v>2.6535E-2</c:v>
                </c:pt>
                <c:pt idx="7389">
                  <c:v>2.6483E-2</c:v>
                </c:pt>
                <c:pt idx="7390">
                  <c:v>2.6388000000000002E-2</c:v>
                </c:pt>
                <c:pt idx="7391">
                  <c:v>2.6346000000000001E-2</c:v>
                </c:pt>
                <c:pt idx="7392">
                  <c:v>2.6283000000000001E-2</c:v>
                </c:pt>
                <c:pt idx="7393">
                  <c:v>2.6239999999999999E-2</c:v>
                </c:pt>
                <c:pt idx="7394">
                  <c:v>2.623E-2</c:v>
                </c:pt>
                <c:pt idx="7395">
                  <c:v>2.6197999999999999E-2</c:v>
                </c:pt>
                <c:pt idx="7396">
                  <c:v>2.6176999999999999E-2</c:v>
                </c:pt>
                <c:pt idx="7397">
                  <c:v>2.6155999999999999E-2</c:v>
                </c:pt>
                <c:pt idx="7398">
                  <c:v>2.6155999999999999E-2</c:v>
                </c:pt>
                <c:pt idx="7399">
                  <c:v>2.6124000000000001E-2</c:v>
                </c:pt>
                <c:pt idx="7400">
                  <c:v>2.6155999999999999E-2</c:v>
                </c:pt>
                <c:pt idx="7401">
                  <c:v>2.6155999999999999E-2</c:v>
                </c:pt>
                <c:pt idx="7402">
                  <c:v>2.6187999999999999E-2</c:v>
                </c:pt>
                <c:pt idx="7403">
                  <c:v>2.6197999999999999E-2</c:v>
                </c:pt>
                <c:pt idx="7404">
                  <c:v>2.6209E-2</c:v>
                </c:pt>
                <c:pt idx="7405">
                  <c:v>2.623E-2</c:v>
                </c:pt>
                <c:pt idx="7406">
                  <c:v>2.6239999999999999E-2</c:v>
                </c:pt>
                <c:pt idx="7407">
                  <c:v>2.6251E-2</c:v>
                </c:pt>
                <c:pt idx="7408">
                  <c:v>2.6293E-2</c:v>
                </c:pt>
                <c:pt idx="7409">
                  <c:v>2.6304000000000001E-2</c:v>
                </c:pt>
                <c:pt idx="7410">
                  <c:v>2.6314000000000001E-2</c:v>
                </c:pt>
                <c:pt idx="7411">
                  <c:v>2.6325000000000001E-2</c:v>
                </c:pt>
                <c:pt idx="7412">
                  <c:v>2.6335000000000001E-2</c:v>
                </c:pt>
                <c:pt idx="7413">
                  <c:v>2.6346000000000001E-2</c:v>
                </c:pt>
                <c:pt idx="7414">
                  <c:v>2.6346000000000001E-2</c:v>
                </c:pt>
                <c:pt idx="7415">
                  <c:v>2.6335000000000001E-2</c:v>
                </c:pt>
                <c:pt idx="7416">
                  <c:v>2.6325000000000001E-2</c:v>
                </c:pt>
                <c:pt idx="7417">
                  <c:v>2.6335000000000001E-2</c:v>
                </c:pt>
                <c:pt idx="7418">
                  <c:v>2.6325000000000001E-2</c:v>
                </c:pt>
                <c:pt idx="7419">
                  <c:v>2.6283000000000001E-2</c:v>
                </c:pt>
                <c:pt idx="7420">
                  <c:v>2.6261E-2</c:v>
                </c:pt>
                <c:pt idx="7421">
                  <c:v>2.6218999999999999E-2</c:v>
                </c:pt>
                <c:pt idx="7422">
                  <c:v>2.6197999999999999E-2</c:v>
                </c:pt>
                <c:pt idx="7423">
                  <c:v>2.6145999999999999E-2</c:v>
                </c:pt>
                <c:pt idx="7424">
                  <c:v>2.6093000000000002E-2</c:v>
                </c:pt>
                <c:pt idx="7425">
                  <c:v>2.6051000000000001E-2</c:v>
                </c:pt>
                <c:pt idx="7426">
                  <c:v>2.5987E-2</c:v>
                </c:pt>
                <c:pt idx="7427">
                  <c:v>2.5935E-2</c:v>
                </c:pt>
                <c:pt idx="7428">
                  <c:v>2.5892999999999999E-2</c:v>
                </c:pt>
                <c:pt idx="7429">
                  <c:v>2.5819000000000002E-2</c:v>
                </c:pt>
                <c:pt idx="7430">
                  <c:v>2.5756000000000001E-2</c:v>
                </c:pt>
                <c:pt idx="7431">
                  <c:v>2.5682E-2</c:v>
                </c:pt>
                <c:pt idx="7432">
                  <c:v>2.5597999999999999E-2</c:v>
                </c:pt>
                <c:pt idx="7433">
                  <c:v>2.5555000000000001E-2</c:v>
                </c:pt>
                <c:pt idx="7434">
                  <c:v>2.5461000000000001E-2</c:v>
                </c:pt>
                <c:pt idx="7435">
                  <c:v>2.5387E-2</c:v>
                </c:pt>
                <c:pt idx="7436">
                  <c:v>2.5333999999999999E-2</c:v>
                </c:pt>
                <c:pt idx="7437">
                  <c:v>2.5260000000000001E-2</c:v>
                </c:pt>
                <c:pt idx="7438">
                  <c:v>2.5197000000000001E-2</c:v>
                </c:pt>
                <c:pt idx="7439">
                  <c:v>2.5144E-2</c:v>
                </c:pt>
                <c:pt idx="7440">
                  <c:v>2.5092E-2</c:v>
                </c:pt>
                <c:pt idx="7441">
                  <c:v>2.5038999999999999E-2</c:v>
                </c:pt>
                <c:pt idx="7442">
                  <c:v>2.4996999999999998E-2</c:v>
                </c:pt>
                <c:pt idx="7443">
                  <c:v>2.4944000000000001E-2</c:v>
                </c:pt>
                <c:pt idx="7444">
                  <c:v>2.4934000000000001E-2</c:v>
                </c:pt>
                <c:pt idx="7445">
                  <c:v>2.4902000000000001E-2</c:v>
                </c:pt>
                <c:pt idx="7446">
                  <c:v>2.4881E-2</c:v>
                </c:pt>
                <c:pt idx="7447">
                  <c:v>2.486E-2</c:v>
                </c:pt>
                <c:pt idx="7448">
                  <c:v>2.487E-2</c:v>
                </c:pt>
                <c:pt idx="7449">
                  <c:v>2.4881E-2</c:v>
                </c:pt>
                <c:pt idx="7450">
                  <c:v>2.4881E-2</c:v>
                </c:pt>
                <c:pt idx="7451">
                  <c:v>2.4913000000000001E-2</c:v>
                </c:pt>
                <c:pt idx="7452">
                  <c:v>2.4944000000000001E-2</c:v>
                </c:pt>
                <c:pt idx="7453">
                  <c:v>2.4976000000000002E-2</c:v>
                </c:pt>
                <c:pt idx="7454">
                  <c:v>2.5017999999999999E-2</c:v>
                </c:pt>
                <c:pt idx="7455">
                  <c:v>2.5071E-2</c:v>
                </c:pt>
                <c:pt idx="7456">
                  <c:v>2.5101999999999999E-2</c:v>
                </c:pt>
                <c:pt idx="7457">
                  <c:v>2.5197000000000001E-2</c:v>
                </c:pt>
                <c:pt idx="7458">
                  <c:v>2.5239000000000001E-2</c:v>
                </c:pt>
                <c:pt idx="7459">
                  <c:v>2.5291999999999999E-2</c:v>
                </c:pt>
                <c:pt idx="7460">
                  <c:v>2.5333999999999999E-2</c:v>
                </c:pt>
                <c:pt idx="7461">
                  <c:v>2.5366E-2</c:v>
                </c:pt>
                <c:pt idx="7462">
                  <c:v>2.5439E-2</c:v>
                </c:pt>
                <c:pt idx="7463">
                  <c:v>2.5461000000000001E-2</c:v>
                </c:pt>
                <c:pt idx="7464">
                  <c:v>2.5513000000000001E-2</c:v>
                </c:pt>
                <c:pt idx="7465">
                  <c:v>2.5545000000000002E-2</c:v>
                </c:pt>
                <c:pt idx="7466">
                  <c:v>2.5555000000000001E-2</c:v>
                </c:pt>
                <c:pt idx="7467">
                  <c:v>2.5565999999999998E-2</c:v>
                </c:pt>
                <c:pt idx="7468">
                  <c:v>2.5565999999999998E-2</c:v>
                </c:pt>
                <c:pt idx="7469">
                  <c:v>2.5555000000000001E-2</c:v>
                </c:pt>
                <c:pt idx="7470">
                  <c:v>2.5534000000000001E-2</c:v>
                </c:pt>
                <c:pt idx="7471">
                  <c:v>2.5524000000000002E-2</c:v>
                </c:pt>
                <c:pt idx="7472">
                  <c:v>2.5461000000000001E-2</c:v>
                </c:pt>
                <c:pt idx="7473">
                  <c:v>2.5396999999999999E-2</c:v>
                </c:pt>
                <c:pt idx="7474">
                  <c:v>2.5333999999999999E-2</c:v>
                </c:pt>
                <c:pt idx="7475">
                  <c:v>2.5260000000000001E-2</c:v>
                </c:pt>
                <c:pt idx="7476">
                  <c:v>2.5165E-2</c:v>
                </c:pt>
                <c:pt idx="7477">
                  <c:v>2.5080999999999999E-2</c:v>
                </c:pt>
                <c:pt idx="7478">
                  <c:v>2.4986000000000001E-2</c:v>
                </c:pt>
                <c:pt idx="7479">
                  <c:v>2.486E-2</c:v>
                </c:pt>
                <c:pt idx="7480">
                  <c:v>2.4764999999999999E-2</c:v>
                </c:pt>
                <c:pt idx="7481">
                  <c:v>2.4628000000000001E-2</c:v>
                </c:pt>
                <c:pt idx="7482">
                  <c:v>2.4501999999999999E-2</c:v>
                </c:pt>
                <c:pt idx="7483">
                  <c:v>2.4407000000000002E-2</c:v>
                </c:pt>
                <c:pt idx="7484">
                  <c:v>2.427E-2</c:v>
                </c:pt>
                <c:pt idx="7485">
                  <c:v>2.4174999999999999E-2</c:v>
                </c:pt>
                <c:pt idx="7486">
                  <c:v>2.4069E-2</c:v>
                </c:pt>
                <c:pt idx="7487">
                  <c:v>2.3963999999999999E-2</c:v>
                </c:pt>
                <c:pt idx="7488">
                  <c:v>2.3869000000000001E-2</c:v>
                </c:pt>
                <c:pt idx="7489">
                  <c:v>2.3795E-2</c:v>
                </c:pt>
                <c:pt idx="7490">
                  <c:v>2.3710999999999999E-2</c:v>
                </c:pt>
                <c:pt idx="7491">
                  <c:v>2.3657999999999998E-2</c:v>
                </c:pt>
                <c:pt idx="7492">
                  <c:v>2.3616000000000002E-2</c:v>
                </c:pt>
                <c:pt idx="7493">
                  <c:v>2.3574000000000001E-2</c:v>
                </c:pt>
                <c:pt idx="7494">
                  <c:v>2.3553000000000001E-2</c:v>
                </c:pt>
                <c:pt idx="7495">
                  <c:v>2.3564000000000002E-2</c:v>
                </c:pt>
                <c:pt idx="7496">
                  <c:v>2.3553000000000001E-2</c:v>
                </c:pt>
                <c:pt idx="7497">
                  <c:v>2.3584999999999998E-2</c:v>
                </c:pt>
                <c:pt idx="7498">
                  <c:v>2.3626999999999999E-2</c:v>
                </c:pt>
                <c:pt idx="7499">
                  <c:v>2.3647999999999999E-2</c:v>
                </c:pt>
                <c:pt idx="7500">
                  <c:v>2.3710999999999999E-2</c:v>
                </c:pt>
                <c:pt idx="7501">
                  <c:v>2.3806000000000001E-2</c:v>
                </c:pt>
                <c:pt idx="7502">
                  <c:v>2.3879999999999998E-2</c:v>
                </c:pt>
                <c:pt idx="7503">
                  <c:v>2.3975E-2</c:v>
                </c:pt>
                <c:pt idx="7504">
                  <c:v>2.4091000000000001E-2</c:v>
                </c:pt>
                <c:pt idx="7505">
                  <c:v>2.4195999999999999E-2</c:v>
                </c:pt>
                <c:pt idx="7506">
                  <c:v>2.4301E-2</c:v>
                </c:pt>
                <c:pt idx="7507">
                  <c:v>2.4417000000000001E-2</c:v>
                </c:pt>
                <c:pt idx="7508">
                  <c:v>2.4532999999999999E-2</c:v>
                </c:pt>
                <c:pt idx="7509">
                  <c:v>2.4628000000000001E-2</c:v>
                </c:pt>
                <c:pt idx="7510">
                  <c:v>2.4743999999999999E-2</c:v>
                </c:pt>
                <c:pt idx="7511">
                  <c:v>2.486E-2</c:v>
                </c:pt>
                <c:pt idx="7512">
                  <c:v>2.4986000000000001E-2</c:v>
                </c:pt>
                <c:pt idx="7513">
                  <c:v>2.5080999999999999E-2</c:v>
                </c:pt>
                <c:pt idx="7514">
                  <c:v>2.5165E-2</c:v>
                </c:pt>
                <c:pt idx="7515">
                  <c:v>2.5260000000000001E-2</c:v>
                </c:pt>
                <c:pt idx="7516">
                  <c:v>2.5354999999999999E-2</c:v>
                </c:pt>
                <c:pt idx="7517">
                  <c:v>2.5418E-2</c:v>
                </c:pt>
                <c:pt idx="7518">
                  <c:v>2.5471000000000001E-2</c:v>
                </c:pt>
                <c:pt idx="7519">
                  <c:v>2.5534000000000001E-2</c:v>
                </c:pt>
                <c:pt idx="7520">
                  <c:v>2.5545000000000002E-2</c:v>
                </c:pt>
                <c:pt idx="7521">
                  <c:v>2.5586999999999999E-2</c:v>
                </c:pt>
                <c:pt idx="7522">
                  <c:v>2.5597999999999999E-2</c:v>
                </c:pt>
                <c:pt idx="7523">
                  <c:v>2.5607999999999999E-2</c:v>
                </c:pt>
                <c:pt idx="7524">
                  <c:v>2.5607999999999999E-2</c:v>
                </c:pt>
                <c:pt idx="7525">
                  <c:v>2.5576000000000002E-2</c:v>
                </c:pt>
                <c:pt idx="7526">
                  <c:v>2.5524000000000002E-2</c:v>
                </c:pt>
                <c:pt idx="7527">
                  <c:v>2.5492000000000001E-2</c:v>
                </c:pt>
                <c:pt idx="7528">
                  <c:v>2.545E-2</c:v>
                </c:pt>
                <c:pt idx="7529">
                  <c:v>2.5366E-2</c:v>
                </c:pt>
                <c:pt idx="7530">
                  <c:v>2.5281000000000001E-2</c:v>
                </c:pt>
                <c:pt idx="7531">
                  <c:v>2.5176E-2</c:v>
                </c:pt>
                <c:pt idx="7532">
                  <c:v>2.5101999999999999E-2</c:v>
                </c:pt>
                <c:pt idx="7533">
                  <c:v>2.5028000000000002E-2</c:v>
                </c:pt>
                <c:pt idx="7534">
                  <c:v>2.4923000000000001E-2</c:v>
                </c:pt>
                <c:pt idx="7535">
                  <c:v>2.4806999999999999E-2</c:v>
                </c:pt>
                <c:pt idx="7536">
                  <c:v>2.4702000000000002E-2</c:v>
                </c:pt>
                <c:pt idx="7537">
                  <c:v>2.4596E-2</c:v>
                </c:pt>
                <c:pt idx="7538">
                  <c:v>2.4479999999999998E-2</c:v>
                </c:pt>
                <c:pt idx="7539">
                  <c:v>2.4386000000000001E-2</c:v>
                </c:pt>
                <c:pt idx="7540">
                  <c:v>2.4291E-2</c:v>
                </c:pt>
                <c:pt idx="7541">
                  <c:v>2.4153999999999998E-2</c:v>
                </c:pt>
                <c:pt idx="7542">
                  <c:v>2.4059000000000001E-2</c:v>
                </c:pt>
                <c:pt idx="7543">
                  <c:v>2.3963999999999999E-2</c:v>
                </c:pt>
                <c:pt idx="7544">
                  <c:v>2.3859000000000002E-2</c:v>
                </c:pt>
                <c:pt idx="7545">
                  <c:v>2.3764E-2</c:v>
                </c:pt>
                <c:pt idx="7546">
                  <c:v>2.368E-2</c:v>
                </c:pt>
                <c:pt idx="7547">
                  <c:v>2.3616000000000002E-2</c:v>
                </c:pt>
                <c:pt idx="7548">
                  <c:v>2.3543000000000001E-2</c:v>
                </c:pt>
                <c:pt idx="7549">
                  <c:v>2.3479E-2</c:v>
                </c:pt>
                <c:pt idx="7550">
                  <c:v>2.3427E-2</c:v>
                </c:pt>
                <c:pt idx="7551">
                  <c:v>2.3383999999999999E-2</c:v>
                </c:pt>
                <c:pt idx="7552">
                  <c:v>2.3342000000000002E-2</c:v>
                </c:pt>
                <c:pt idx="7553">
                  <c:v>2.3321000000000001E-2</c:v>
                </c:pt>
                <c:pt idx="7554">
                  <c:v>2.3310999999999998E-2</c:v>
                </c:pt>
                <c:pt idx="7555">
                  <c:v>2.3300000000000001E-2</c:v>
                </c:pt>
                <c:pt idx="7556">
                  <c:v>2.3300000000000001E-2</c:v>
                </c:pt>
                <c:pt idx="7557">
                  <c:v>2.3300000000000001E-2</c:v>
                </c:pt>
                <c:pt idx="7558">
                  <c:v>2.3310999999999998E-2</c:v>
                </c:pt>
                <c:pt idx="7559">
                  <c:v>2.3342000000000002E-2</c:v>
                </c:pt>
                <c:pt idx="7560">
                  <c:v>2.3342000000000002E-2</c:v>
                </c:pt>
                <c:pt idx="7561">
                  <c:v>2.3383999999999999E-2</c:v>
                </c:pt>
                <c:pt idx="7562">
                  <c:v>2.3406E-2</c:v>
                </c:pt>
                <c:pt idx="7563">
                  <c:v>2.3458E-2</c:v>
                </c:pt>
                <c:pt idx="7564">
                  <c:v>2.3479E-2</c:v>
                </c:pt>
                <c:pt idx="7565">
                  <c:v>2.3532000000000001E-2</c:v>
                </c:pt>
                <c:pt idx="7566">
                  <c:v>2.3564000000000002E-2</c:v>
                </c:pt>
                <c:pt idx="7567">
                  <c:v>2.3626999999999999E-2</c:v>
                </c:pt>
                <c:pt idx="7568">
                  <c:v>2.3657999999999998E-2</c:v>
                </c:pt>
                <c:pt idx="7569">
                  <c:v>2.3710999999999999E-2</c:v>
                </c:pt>
                <c:pt idx="7570">
                  <c:v>2.3764E-2</c:v>
                </c:pt>
                <c:pt idx="7571">
                  <c:v>2.3806000000000001E-2</c:v>
                </c:pt>
                <c:pt idx="7572">
                  <c:v>2.3838000000000002E-2</c:v>
                </c:pt>
                <c:pt idx="7573">
                  <c:v>2.3890000000000002E-2</c:v>
                </c:pt>
                <c:pt idx="7574">
                  <c:v>2.3911000000000002E-2</c:v>
                </c:pt>
                <c:pt idx="7575">
                  <c:v>2.3942999999999999E-2</c:v>
                </c:pt>
                <c:pt idx="7576">
                  <c:v>2.3954E-2</c:v>
                </c:pt>
                <c:pt idx="7577">
                  <c:v>2.3984999999999999E-2</c:v>
                </c:pt>
                <c:pt idx="7578">
                  <c:v>2.3984999999999999E-2</c:v>
                </c:pt>
                <c:pt idx="7579">
                  <c:v>2.4006E-2</c:v>
                </c:pt>
                <c:pt idx="7580">
                  <c:v>2.4017E-2</c:v>
                </c:pt>
                <c:pt idx="7581">
                  <c:v>2.4027E-2</c:v>
                </c:pt>
                <c:pt idx="7582">
                  <c:v>2.4027E-2</c:v>
                </c:pt>
                <c:pt idx="7583">
                  <c:v>2.4027E-2</c:v>
                </c:pt>
                <c:pt idx="7584">
                  <c:v>2.4027E-2</c:v>
                </c:pt>
                <c:pt idx="7585">
                  <c:v>2.4038E-2</c:v>
                </c:pt>
                <c:pt idx="7586">
                  <c:v>2.4038E-2</c:v>
                </c:pt>
                <c:pt idx="7587">
                  <c:v>2.4038E-2</c:v>
                </c:pt>
                <c:pt idx="7588">
                  <c:v>2.4006E-2</c:v>
                </c:pt>
                <c:pt idx="7589">
                  <c:v>2.3984999999999999E-2</c:v>
                </c:pt>
                <c:pt idx="7590">
                  <c:v>2.3996E-2</c:v>
                </c:pt>
                <c:pt idx="7591">
                  <c:v>2.3975E-2</c:v>
                </c:pt>
                <c:pt idx="7592">
                  <c:v>2.3942999999999999E-2</c:v>
                </c:pt>
                <c:pt idx="7593">
                  <c:v>2.3931999999999998E-2</c:v>
                </c:pt>
                <c:pt idx="7594">
                  <c:v>2.3921999999999999E-2</c:v>
                </c:pt>
                <c:pt idx="7595">
                  <c:v>2.3900999999999999E-2</c:v>
                </c:pt>
                <c:pt idx="7596">
                  <c:v>2.3900999999999999E-2</c:v>
                </c:pt>
                <c:pt idx="7597">
                  <c:v>2.3879999999999998E-2</c:v>
                </c:pt>
                <c:pt idx="7598">
                  <c:v>2.3869000000000001E-2</c:v>
                </c:pt>
                <c:pt idx="7599">
                  <c:v>2.3848000000000001E-2</c:v>
                </c:pt>
                <c:pt idx="7600">
                  <c:v>2.3848000000000001E-2</c:v>
                </c:pt>
                <c:pt idx="7601">
                  <c:v>2.3838000000000002E-2</c:v>
                </c:pt>
                <c:pt idx="7602">
                  <c:v>2.3838000000000002E-2</c:v>
                </c:pt>
                <c:pt idx="7603">
                  <c:v>2.3827000000000001E-2</c:v>
                </c:pt>
                <c:pt idx="7604">
                  <c:v>2.3848000000000001E-2</c:v>
                </c:pt>
                <c:pt idx="7605">
                  <c:v>2.3827000000000001E-2</c:v>
                </c:pt>
                <c:pt idx="7606">
                  <c:v>2.3795E-2</c:v>
                </c:pt>
                <c:pt idx="7607">
                  <c:v>2.3806000000000001E-2</c:v>
                </c:pt>
                <c:pt idx="7608">
                  <c:v>2.3764E-2</c:v>
                </c:pt>
                <c:pt idx="7609">
                  <c:v>2.3774E-2</c:v>
                </c:pt>
                <c:pt idx="7610">
                  <c:v>2.3753E-2</c:v>
                </c:pt>
                <c:pt idx="7611">
                  <c:v>2.3743E-2</c:v>
                </c:pt>
                <c:pt idx="7612">
                  <c:v>2.3722E-2</c:v>
                </c:pt>
                <c:pt idx="7613">
                  <c:v>2.368E-2</c:v>
                </c:pt>
                <c:pt idx="7614">
                  <c:v>2.3657999999999998E-2</c:v>
                </c:pt>
                <c:pt idx="7615">
                  <c:v>2.3668999999999999E-2</c:v>
                </c:pt>
                <c:pt idx="7616">
                  <c:v>2.3626999999999999E-2</c:v>
                </c:pt>
                <c:pt idx="7617">
                  <c:v>2.3584999999999998E-2</c:v>
                </c:pt>
                <c:pt idx="7618">
                  <c:v>2.3564000000000002E-2</c:v>
                </c:pt>
                <c:pt idx="7619">
                  <c:v>2.35E-2</c:v>
                </c:pt>
                <c:pt idx="7620">
                  <c:v>2.3469E-2</c:v>
                </c:pt>
                <c:pt idx="7621">
                  <c:v>2.3415999999999999E-2</c:v>
                </c:pt>
                <c:pt idx="7622">
                  <c:v>2.3373999999999999E-2</c:v>
                </c:pt>
                <c:pt idx="7623">
                  <c:v>2.3321000000000001E-2</c:v>
                </c:pt>
                <c:pt idx="7624">
                  <c:v>2.3269000000000001E-2</c:v>
                </c:pt>
                <c:pt idx="7625">
                  <c:v>2.3195E-2</c:v>
                </c:pt>
                <c:pt idx="7626">
                  <c:v>2.3120999999999999E-2</c:v>
                </c:pt>
                <c:pt idx="7627">
                  <c:v>2.3057999999999999E-2</c:v>
                </c:pt>
                <c:pt idx="7628">
                  <c:v>2.3005000000000001E-2</c:v>
                </c:pt>
                <c:pt idx="7629">
                  <c:v>2.291E-2</c:v>
                </c:pt>
                <c:pt idx="7630">
                  <c:v>2.2846999999999999E-2</c:v>
                </c:pt>
                <c:pt idx="7631">
                  <c:v>2.2783999999999999E-2</c:v>
                </c:pt>
                <c:pt idx="7632">
                  <c:v>2.2710000000000001E-2</c:v>
                </c:pt>
                <c:pt idx="7633">
                  <c:v>2.2647E-2</c:v>
                </c:pt>
                <c:pt idx="7634">
                  <c:v>2.2594E-2</c:v>
                </c:pt>
                <c:pt idx="7635">
                  <c:v>2.2540999999999999E-2</c:v>
                </c:pt>
                <c:pt idx="7636">
                  <c:v>2.2447000000000002E-2</c:v>
                </c:pt>
                <c:pt idx="7637">
                  <c:v>2.2383E-2</c:v>
                </c:pt>
                <c:pt idx="7638">
                  <c:v>2.2341E-2</c:v>
                </c:pt>
                <c:pt idx="7639">
                  <c:v>2.2277999999999999E-2</c:v>
                </c:pt>
                <c:pt idx="7640">
                  <c:v>2.2214999999999999E-2</c:v>
                </c:pt>
                <c:pt idx="7641">
                  <c:v>2.2183000000000001E-2</c:v>
                </c:pt>
                <c:pt idx="7642">
                  <c:v>2.213E-2</c:v>
                </c:pt>
                <c:pt idx="7643">
                  <c:v>2.2120000000000001E-2</c:v>
                </c:pt>
                <c:pt idx="7644">
                  <c:v>2.2088E-2</c:v>
                </c:pt>
                <c:pt idx="7645">
                  <c:v>2.2057E-2</c:v>
                </c:pt>
                <c:pt idx="7646">
                  <c:v>2.2046E-2</c:v>
                </c:pt>
                <c:pt idx="7647">
                  <c:v>2.2036E-2</c:v>
                </c:pt>
                <c:pt idx="7648">
                  <c:v>2.2036E-2</c:v>
                </c:pt>
                <c:pt idx="7649">
                  <c:v>2.2024999999999999E-2</c:v>
                </c:pt>
                <c:pt idx="7650">
                  <c:v>2.2013999999999999E-2</c:v>
                </c:pt>
                <c:pt idx="7651">
                  <c:v>2.2024999999999999E-2</c:v>
                </c:pt>
                <c:pt idx="7652">
                  <c:v>2.2036E-2</c:v>
                </c:pt>
                <c:pt idx="7653">
                  <c:v>2.2057E-2</c:v>
                </c:pt>
                <c:pt idx="7654">
                  <c:v>2.2067E-2</c:v>
                </c:pt>
                <c:pt idx="7655">
                  <c:v>2.2057E-2</c:v>
                </c:pt>
                <c:pt idx="7656">
                  <c:v>2.2109E-2</c:v>
                </c:pt>
                <c:pt idx="7657">
                  <c:v>2.2120000000000001E-2</c:v>
                </c:pt>
                <c:pt idx="7658">
                  <c:v>2.213E-2</c:v>
                </c:pt>
                <c:pt idx="7659">
                  <c:v>2.213E-2</c:v>
                </c:pt>
                <c:pt idx="7660">
                  <c:v>2.2151000000000001E-2</c:v>
                </c:pt>
                <c:pt idx="7661">
                  <c:v>2.2172999999999998E-2</c:v>
                </c:pt>
                <c:pt idx="7662">
                  <c:v>2.2193999999999998E-2</c:v>
                </c:pt>
                <c:pt idx="7663">
                  <c:v>2.2193999999999998E-2</c:v>
                </c:pt>
                <c:pt idx="7664">
                  <c:v>2.2183000000000001E-2</c:v>
                </c:pt>
                <c:pt idx="7665">
                  <c:v>2.2183000000000001E-2</c:v>
                </c:pt>
                <c:pt idx="7666">
                  <c:v>2.2204000000000002E-2</c:v>
                </c:pt>
                <c:pt idx="7667">
                  <c:v>2.2204000000000002E-2</c:v>
                </c:pt>
                <c:pt idx="7668">
                  <c:v>2.2183000000000001E-2</c:v>
                </c:pt>
                <c:pt idx="7669">
                  <c:v>2.2151000000000001E-2</c:v>
                </c:pt>
                <c:pt idx="7670">
                  <c:v>2.2151000000000001E-2</c:v>
                </c:pt>
                <c:pt idx="7671">
                  <c:v>2.2099000000000001E-2</c:v>
                </c:pt>
                <c:pt idx="7672">
                  <c:v>2.2088E-2</c:v>
                </c:pt>
                <c:pt idx="7673">
                  <c:v>2.2024999999999999E-2</c:v>
                </c:pt>
                <c:pt idx="7674">
                  <c:v>2.2003999999999999E-2</c:v>
                </c:pt>
                <c:pt idx="7675">
                  <c:v>2.1971999999999998E-2</c:v>
                </c:pt>
                <c:pt idx="7676">
                  <c:v>2.1919999999999999E-2</c:v>
                </c:pt>
                <c:pt idx="7677">
                  <c:v>2.1877000000000001E-2</c:v>
                </c:pt>
                <c:pt idx="7678">
                  <c:v>2.1825000000000001E-2</c:v>
                </c:pt>
                <c:pt idx="7679">
                  <c:v>2.1772E-2</c:v>
                </c:pt>
                <c:pt idx="7680">
                  <c:v>2.1729999999999999E-2</c:v>
                </c:pt>
                <c:pt idx="7681">
                  <c:v>2.1666999999999999E-2</c:v>
                </c:pt>
                <c:pt idx="7682">
                  <c:v>2.1614000000000001E-2</c:v>
                </c:pt>
                <c:pt idx="7683">
                  <c:v>2.1561E-2</c:v>
                </c:pt>
                <c:pt idx="7684">
                  <c:v>2.1519E-2</c:v>
                </c:pt>
                <c:pt idx="7685">
                  <c:v>2.1455999999999999E-2</c:v>
                </c:pt>
                <c:pt idx="7686">
                  <c:v>2.1402999999999998E-2</c:v>
                </c:pt>
                <c:pt idx="7687">
                  <c:v>2.1361000000000002E-2</c:v>
                </c:pt>
                <c:pt idx="7688">
                  <c:v>2.1329000000000001E-2</c:v>
                </c:pt>
                <c:pt idx="7689">
                  <c:v>2.1266E-2</c:v>
                </c:pt>
                <c:pt idx="7690">
                  <c:v>2.1245E-2</c:v>
                </c:pt>
                <c:pt idx="7691">
                  <c:v>2.1191999999999999E-2</c:v>
                </c:pt>
                <c:pt idx="7692">
                  <c:v>2.1160999999999999E-2</c:v>
                </c:pt>
                <c:pt idx="7693">
                  <c:v>2.1128999999999998E-2</c:v>
                </c:pt>
                <c:pt idx="7694">
                  <c:v>2.1118999999999999E-2</c:v>
                </c:pt>
                <c:pt idx="7695">
                  <c:v>2.1097999999999999E-2</c:v>
                </c:pt>
                <c:pt idx="7696">
                  <c:v>2.1076000000000001E-2</c:v>
                </c:pt>
                <c:pt idx="7697">
                  <c:v>2.1055000000000001E-2</c:v>
                </c:pt>
                <c:pt idx="7698">
                  <c:v>2.1034000000000001E-2</c:v>
                </c:pt>
                <c:pt idx="7699">
                  <c:v>2.1024000000000001E-2</c:v>
                </c:pt>
                <c:pt idx="7700">
                  <c:v>2.1013E-2</c:v>
                </c:pt>
                <c:pt idx="7701">
                  <c:v>2.0982000000000001E-2</c:v>
                </c:pt>
                <c:pt idx="7702">
                  <c:v>2.0971E-2</c:v>
                </c:pt>
                <c:pt idx="7703">
                  <c:v>2.0971E-2</c:v>
                </c:pt>
                <c:pt idx="7704">
                  <c:v>2.0982000000000001E-2</c:v>
                </c:pt>
                <c:pt idx="7705">
                  <c:v>2.0971E-2</c:v>
                </c:pt>
                <c:pt idx="7706">
                  <c:v>2.095E-2</c:v>
                </c:pt>
                <c:pt idx="7707">
                  <c:v>2.0961E-2</c:v>
                </c:pt>
                <c:pt idx="7708">
                  <c:v>2.0971E-2</c:v>
                </c:pt>
                <c:pt idx="7709">
                  <c:v>2.0961E-2</c:v>
                </c:pt>
                <c:pt idx="7710">
                  <c:v>2.0961E-2</c:v>
                </c:pt>
                <c:pt idx="7711">
                  <c:v>2.0961E-2</c:v>
                </c:pt>
                <c:pt idx="7712">
                  <c:v>2.0992E-2</c:v>
                </c:pt>
                <c:pt idx="7713">
                  <c:v>2.0992E-2</c:v>
                </c:pt>
                <c:pt idx="7714">
                  <c:v>2.1003000000000001E-2</c:v>
                </c:pt>
                <c:pt idx="7715">
                  <c:v>2.1013E-2</c:v>
                </c:pt>
                <c:pt idx="7716">
                  <c:v>2.1024000000000001E-2</c:v>
                </c:pt>
                <c:pt idx="7717">
                  <c:v>2.1024000000000001E-2</c:v>
                </c:pt>
                <c:pt idx="7718">
                  <c:v>2.1034000000000001E-2</c:v>
                </c:pt>
                <c:pt idx="7719">
                  <c:v>2.1045000000000001E-2</c:v>
                </c:pt>
                <c:pt idx="7720">
                  <c:v>2.1055000000000001E-2</c:v>
                </c:pt>
                <c:pt idx="7721">
                  <c:v>2.1087000000000002E-2</c:v>
                </c:pt>
                <c:pt idx="7722">
                  <c:v>2.1107999999999998E-2</c:v>
                </c:pt>
                <c:pt idx="7723">
                  <c:v>2.1118999999999999E-2</c:v>
                </c:pt>
                <c:pt idx="7724">
                  <c:v>2.1118999999999999E-2</c:v>
                </c:pt>
                <c:pt idx="7725">
                  <c:v>2.1128999999999998E-2</c:v>
                </c:pt>
                <c:pt idx="7726">
                  <c:v>2.1149999999999999E-2</c:v>
                </c:pt>
                <c:pt idx="7727">
                  <c:v>2.1149999999999999E-2</c:v>
                </c:pt>
                <c:pt idx="7728">
                  <c:v>2.1149999999999999E-2</c:v>
                </c:pt>
                <c:pt idx="7729">
                  <c:v>2.1181999999999999E-2</c:v>
                </c:pt>
                <c:pt idx="7730">
                  <c:v>2.1191999999999999E-2</c:v>
                </c:pt>
                <c:pt idx="7731">
                  <c:v>2.1191999999999999E-2</c:v>
                </c:pt>
                <c:pt idx="7732">
                  <c:v>2.1191999999999999E-2</c:v>
                </c:pt>
                <c:pt idx="7733">
                  <c:v>2.1191999999999999E-2</c:v>
                </c:pt>
                <c:pt idx="7734">
                  <c:v>2.1181999999999999E-2</c:v>
                </c:pt>
                <c:pt idx="7735">
                  <c:v>2.1170999999999999E-2</c:v>
                </c:pt>
                <c:pt idx="7736">
                  <c:v>2.1160999999999999E-2</c:v>
                </c:pt>
                <c:pt idx="7737">
                  <c:v>2.1149999999999999E-2</c:v>
                </c:pt>
                <c:pt idx="7738">
                  <c:v>2.1128999999999998E-2</c:v>
                </c:pt>
                <c:pt idx="7739">
                  <c:v>2.1107999999999998E-2</c:v>
                </c:pt>
                <c:pt idx="7740">
                  <c:v>2.1066000000000001E-2</c:v>
                </c:pt>
                <c:pt idx="7741">
                  <c:v>2.1034000000000001E-2</c:v>
                </c:pt>
                <c:pt idx="7742">
                  <c:v>2.1034000000000001E-2</c:v>
                </c:pt>
                <c:pt idx="7743">
                  <c:v>2.0992E-2</c:v>
                </c:pt>
                <c:pt idx="7744">
                  <c:v>2.0971E-2</c:v>
                </c:pt>
                <c:pt idx="7745">
                  <c:v>2.0929E-2</c:v>
                </c:pt>
                <c:pt idx="7746">
                  <c:v>2.0896999999999999E-2</c:v>
                </c:pt>
                <c:pt idx="7747">
                  <c:v>2.0875999999999999E-2</c:v>
                </c:pt>
                <c:pt idx="7748">
                  <c:v>2.0823999999999999E-2</c:v>
                </c:pt>
                <c:pt idx="7749">
                  <c:v>2.0802000000000001E-2</c:v>
                </c:pt>
                <c:pt idx="7750">
                  <c:v>2.0750000000000001E-2</c:v>
                </c:pt>
                <c:pt idx="7751">
                  <c:v>2.0718E-2</c:v>
                </c:pt>
                <c:pt idx="7752">
                  <c:v>2.0708000000000001E-2</c:v>
                </c:pt>
                <c:pt idx="7753">
                  <c:v>2.0676E-2</c:v>
                </c:pt>
                <c:pt idx="7754">
                  <c:v>2.0664999999999999E-2</c:v>
                </c:pt>
                <c:pt idx="7755">
                  <c:v>2.0612999999999999E-2</c:v>
                </c:pt>
                <c:pt idx="7756">
                  <c:v>2.0580999999999999E-2</c:v>
                </c:pt>
                <c:pt idx="7757">
                  <c:v>2.0601999999999999E-2</c:v>
                </c:pt>
                <c:pt idx="7758">
                  <c:v>2.0580999999999999E-2</c:v>
                </c:pt>
                <c:pt idx="7759">
                  <c:v>2.0570999999999999E-2</c:v>
                </c:pt>
                <c:pt idx="7760">
                  <c:v>2.0559999999999998E-2</c:v>
                </c:pt>
                <c:pt idx="7761">
                  <c:v>2.0570999999999999E-2</c:v>
                </c:pt>
                <c:pt idx="7762">
                  <c:v>2.0549999999999999E-2</c:v>
                </c:pt>
                <c:pt idx="7763">
                  <c:v>2.0570999999999999E-2</c:v>
                </c:pt>
                <c:pt idx="7764">
                  <c:v>2.0570999999999999E-2</c:v>
                </c:pt>
                <c:pt idx="7765">
                  <c:v>2.0580999999999999E-2</c:v>
                </c:pt>
                <c:pt idx="7766">
                  <c:v>2.0580999999999999E-2</c:v>
                </c:pt>
                <c:pt idx="7767">
                  <c:v>2.0591999999999999E-2</c:v>
                </c:pt>
                <c:pt idx="7768">
                  <c:v>2.0591999999999999E-2</c:v>
                </c:pt>
                <c:pt idx="7769">
                  <c:v>2.0612999999999999E-2</c:v>
                </c:pt>
                <c:pt idx="7770">
                  <c:v>2.0601999999999999E-2</c:v>
                </c:pt>
                <c:pt idx="7771">
                  <c:v>2.0612999999999999E-2</c:v>
                </c:pt>
                <c:pt idx="7772">
                  <c:v>2.0622999999999999E-2</c:v>
                </c:pt>
                <c:pt idx="7773">
                  <c:v>2.0622999999999999E-2</c:v>
                </c:pt>
                <c:pt idx="7774">
                  <c:v>2.0622999999999999E-2</c:v>
                </c:pt>
                <c:pt idx="7775">
                  <c:v>2.0601999999999999E-2</c:v>
                </c:pt>
                <c:pt idx="7776">
                  <c:v>2.0580999999999999E-2</c:v>
                </c:pt>
                <c:pt idx="7777">
                  <c:v>2.0591999999999999E-2</c:v>
                </c:pt>
                <c:pt idx="7778">
                  <c:v>2.0570999999999999E-2</c:v>
                </c:pt>
                <c:pt idx="7779">
                  <c:v>2.0539000000000002E-2</c:v>
                </c:pt>
                <c:pt idx="7780">
                  <c:v>2.0518000000000002E-2</c:v>
                </c:pt>
                <c:pt idx="7781">
                  <c:v>2.0497000000000001E-2</c:v>
                </c:pt>
                <c:pt idx="7782">
                  <c:v>2.0444E-2</c:v>
                </c:pt>
                <c:pt idx="7783">
                  <c:v>2.0423E-2</c:v>
                </c:pt>
                <c:pt idx="7784">
                  <c:v>2.036E-2</c:v>
                </c:pt>
                <c:pt idx="7785">
                  <c:v>2.0317999999999999E-2</c:v>
                </c:pt>
                <c:pt idx="7786">
                  <c:v>2.0275999999999999E-2</c:v>
                </c:pt>
                <c:pt idx="7787">
                  <c:v>2.0233000000000001E-2</c:v>
                </c:pt>
                <c:pt idx="7788">
                  <c:v>2.017E-2</c:v>
                </c:pt>
                <c:pt idx="7789">
                  <c:v>2.0128E-2</c:v>
                </c:pt>
                <c:pt idx="7790">
                  <c:v>2.0095999999999999E-2</c:v>
                </c:pt>
                <c:pt idx="7791">
                  <c:v>2.0043999999999999E-2</c:v>
                </c:pt>
                <c:pt idx="7792">
                  <c:v>2.0001999999999999E-2</c:v>
                </c:pt>
                <c:pt idx="7793">
                  <c:v>1.9959000000000001E-2</c:v>
                </c:pt>
                <c:pt idx="7794">
                  <c:v>1.9907000000000001E-2</c:v>
                </c:pt>
                <c:pt idx="7795">
                  <c:v>1.9854E-2</c:v>
                </c:pt>
                <c:pt idx="7796">
                  <c:v>1.9821999999999999E-2</c:v>
                </c:pt>
                <c:pt idx="7797">
                  <c:v>1.9791E-2</c:v>
                </c:pt>
                <c:pt idx="7798">
                  <c:v>1.9748999999999999E-2</c:v>
                </c:pt>
                <c:pt idx="7799">
                  <c:v>1.9696000000000002E-2</c:v>
                </c:pt>
                <c:pt idx="7800">
                  <c:v>1.9675000000000002E-2</c:v>
                </c:pt>
                <c:pt idx="7801">
                  <c:v>1.9654000000000001E-2</c:v>
                </c:pt>
                <c:pt idx="7802">
                  <c:v>1.9601E-2</c:v>
                </c:pt>
                <c:pt idx="7803">
                  <c:v>1.958E-2</c:v>
                </c:pt>
                <c:pt idx="7804">
                  <c:v>1.9547999999999999E-2</c:v>
                </c:pt>
                <c:pt idx="7805">
                  <c:v>1.9517E-2</c:v>
                </c:pt>
                <c:pt idx="7806">
                  <c:v>1.9484999999999999E-2</c:v>
                </c:pt>
                <c:pt idx="7807">
                  <c:v>1.9463999999999999E-2</c:v>
                </c:pt>
                <c:pt idx="7808">
                  <c:v>1.9432000000000001E-2</c:v>
                </c:pt>
                <c:pt idx="7809">
                  <c:v>1.9411000000000001E-2</c:v>
                </c:pt>
                <c:pt idx="7810">
                  <c:v>1.9380000000000001E-2</c:v>
                </c:pt>
                <c:pt idx="7811">
                  <c:v>1.9348000000000001E-2</c:v>
                </c:pt>
                <c:pt idx="7812">
                  <c:v>1.9295E-2</c:v>
                </c:pt>
                <c:pt idx="7813">
                  <c:v>1.9273999999999999E-2</c:v>
                </c:pt>
                <c:pt idx="7814">
                  <c:v>1.9200999999999999E-2</c:v>
                </c:pt>
                <c:pt idx="7815">
                  <c:v>1.9147999999999998E-2</c:v>
                </c:pt>
                <c:pt idx="7816">
                  <c:v>1.9095000000000001E-2</c:v>
                </c:pt>
                <c:pt idx="7817">
                  <c:v>1.9032E-2</c:v>
                </c:pt>
                <c:pt idx="7818">
                  <c:v>1.8957999999999999E-2</c:v>
                </c:pt>
                <c:pt idx="7819">
                  <c:v>1.8905999999999999E-2</c:v>
                </c:pt>
                <c:pt idx="7820">
                  <c:v>1.8832000000000002E-2</c:v>
                </c:pt>
                <c:pt idx="7821">
                  <c:v>1.8769000000000001E-2</c:v>
                </c:pt>
                <c:pt idx="7822">
                  <c:v>1.8695E-2</c:v>
                </c:pt>
                <c:pt idx="7823">
                  <c:v>1.8631999999999999E-2</c:v>
                </c:pt>
                <c:pt idx="7824">
                  <c:v>1.8578999999999998E-2</c:v>
                </c:pt>
                <c:pt idx="7825">
                  <c:v>1.8505000000000001E-2</c:v>
                </c:pt>
                <c:pt idx="7826">
                  <c:v>1.8442E-2</c:v>
                </c:pt>
                <c:pt idx="7827">
                  <c:v>1.8388999999999999E-2</c:v>
                </c:pt>
                <c:pt idx="7828">
                  <c:v>1.8325999999999999E-2</c:v>
                </c:pt>
                <c:pt idx="7829">
                  <c:v>1.8284000000000002E-2</c:v>
                </c:pt>
                <c:pt idx="7830">
                  <c:v>1.8231000000000001E-2</c:v>
                </c:pt>
                <c:pt idx="7831">
                  <c:v>1.821E-2</c:v>
                </c:pt>
                <c:pt idx="7832">
                  <c:v>1.8178E-2</c:v>
                </c:pt>
                <c:pt idx="7833">
                  <c:v>1.8168E-2</c:v>
                </c:pt>
                <c:pt idx="7834">
                  <c:v>1.8147E-2</c:v>
                </c:pt>
                <c:pt idx="7835">
                  <c:v>1.8135999999999999E-2</c:v>
                </c:pt>
                <c:pt idx="7836">
                  <c:v>1.8157E-2</c:v>
                </c:pt>
                <c:pt idx="7837">
                  <c:v>1.8189E-2</c:v>
                </c:pt>
                <c:pt idx="7838">
                  <c:v>1.8199E-2</c:v>
                </c:pt>
                <c:pt idx="7839">
                  <c:v>1.8242000000000001E-2</c:v>
                </c:pt>
                <c:pt idx="7840">
                  <c:v>1.8284000000000002E-2</c:v>
                </c:pt>
                <c:pt idx="7841">
                  <c:v>1.8346999999999999E-2</c:v>
                </c:pt>
                <c:pt idx="7842">
                  <c:v>1.8409999999999999E-2</c:v>
                </c:pt>
                <c:pt idx="7843">
                  <c:v>1.8473E-2</c:v>
                </c:pt>
                <c:pt idx="7844">
                  <c:v>1.8547000000000001E-2</c:v>
                </c:pt>
                <c:pt idx="7845">
                  <c:v>1.8620999999999999E-2</c:v>
                </c:pt>
                <c:pt idx="7846">
                  <c:v>1.8683999999999999E-2</c:v>
                </c:pt>
                <c:pt idx="7847">
                  <c:v>1.8779000000000001E-2</c:v>
                </c:pt>
                <c:pt idx="7848">
                  <c:v>1.8842000000000001E-2</c:v>
                </c:pt>
                <c:pt idx="7849">
                  <c:v>1.8926999999999999E-2</c:v>
                </c:pt>
                <c:pt idx="7850">
                  <c:v>1.8969E-2</c:v>
                </c:pt>
                <c:pt idx="7851">
                  <c:v>1.9043000000000001E-2</c:v>
                </c:pt>
                <c:pt idx="7852">
                  <c:v>1.9095000000000001E-2</c:v>
                </c:pt>
                <c:pt idx="7853">
                  <c:v>1.9158000000000001E-2</c:v>
                </c:pt>
                <c:pt idx="7854">
                  <c:v>1.9189999999999999E-2</c:v>
                </c:pt>
                <c:pt idx="7855">
                  <c:v>1.9222E-2</c:v>
                </c:pt>
                <c:pt idx="7856">
                  <c:v>1.9252999999999999E-2</c:v>
                </c:pt>
                <c:pt idx="7857">
                  <c:v>1.9243E-2</c:v>
                </c:pt>
                <c:pt idx="7858">
                  <c:v>1.9252999999999999E-2</c:v>
                </c:pt>
                <c:pt idx="7859">
                  <c:v>1.9252999999999999E-2</c:v>
                </c:pt>
                <c:pt idx="7860">
                  <c:v>1.9200999999999999E-2</c:v>
                </c:pt>
                <c:pt idx="7861">
                  <c:v>1.9168999999999999E-2</c:v>
                </c:pt>
                <c:pt idx="7862">
                  <c:v>1.9116000000000001E-2</c:v>
                </c:pt>
                <c:pt idx="7863">
                  <c:v>1.9053E-2</c:v>
                </c:pt>
                <c:pt idx="7864">
                  <c:v>1.9E-2</c:v>
                </c:pt>
                <c:pt idx="7865">
                  <c:v>1.8894999999999999E-2</c:v>
                </c:pt>
                <c:pt idx="7866">
                  <c:v>1.8811000000000001E-2</c:v>
                </c:pt>
                <c:pt idx="7867">
                  <c:v>1.8716E-2</c:v>
                </c:pt>
                <c:pt idx="7868">
                  <c:v>1.8599999999999998E-2</c:v>
                </c:pt>
                <c:pt idx="7869">
                  <c:v>1.8495000000000001E-2</c:v>
                </c:pt>
                <c:pt idx="7870">
                  <c:v>1.8388999999999999E-2</c:v>
                </c:pt>
                <c:pt idx="7871">
                  <c:v>1.8284000000000002E-2</c:v>
                </c:pt>
                <c:pt idx="7872">
                  <c:v>1.8168E-2</c:v>
                </c:pt>
                <c:pt idx="7873">
                  <c:v>1.8062000000000002E-2</c:v>
                </c:pt>
                <c:pt idx="7874">
                  <c:v>1.7968000000000001E-2</c:v>
                </c:pt>
                <c:pt idx="7875">
                  <c:v>1.7873E-2</c:v>
                </c:pt>
                <c:pt idx="7876">
                  <c:v>1.7767000000000002E-2</c:v>
                </c:pt>
                <c:pt idx="7877">
                  <c:v>1.7683000000000001E-2</c:v>
                </c:pt>
                <c:pt idx="7878">
                  <c:v>1.7599E-2</c:v>
                </c:pt>
                <c:pt idx="7879">
                  <c:v>1.7524999999999999E-2</c:v>
                </c:pt>
                <c:pt idx="7880">
                  <c:v>1.7482999999999999E-2</c:v>
                </c:pt>
                <c:pt idx="7881">
                  <c:v>1.7430000000000001E-2</c:v>
                </c:pt>
                <c:pt idx="7882">
                  <c:v>1.7388000000000001E-2</c:v>
                </c:pt>
                <c:pt idx="7883">
                  <c:v>1.7367E-2</c:v>
                </c:pt>
                <c:pt idx="7884">
                  <c:v>1.7346E-2</c:v>
                </c:pt>
                <c:pt idx="7885">
                  <c:v>1.7356E-2</c:v>
                </c:pt>
                <c:pt idx="7886">
                  <c:v>1.7356E-2</c:v>
                </c:pt>
                <c:pt idx="7887">
                  <c:v>1.7377E-2</c:v>
                </c:pt>
                <c:pt idx="7888">
                  <c:v>1.7430000000000001E-2</c:v>
                </c:pt>
                <c:pt idx="7889">
                  <c:v>1.7451000000000001E-2</c:v>
                </c:pt>
                <c:pt idx="7890">
                  <c:v>1.7503999999999999E-2</c:v>
                </c:pt>
                <c:pt idx="7891">
                  <c:v>1.7566999999999999E-2</c:v>
                </c:pt>
                <c:pt idx="7892">
                  <c:v>1.7651E-2</c:v>
                </c:pt>
                <c:pt idx="7893">
                  <c:v>1.7704000000000001E-2</c:v>
                </c:pt>
                <c:pt idx="7894">
                  <c:v>1.7767000000000002E-2</c:v>
                </c:pt>
                <c:pt idx="7895">
                  <c:v>1.7873E-2</c:v>
                </c:pt>
                <c:pt idx="7896">
                  <c:v>1.7947000000000001E-2</c:v>
                </c:pt>
                <c:pt idx="7897">
                  <c:v>1.8020000000000001E-2</c:v>
                </c:pt>
                <c:pt idx="7898">
                  <c:v>1.8114999999999999E-2</c:v>
                </c:pt>
                <c:pt idx="7899">
                  <c:v>1.8199E-2</c:v>
                </c:pt>
                <c:pt idx="7900">
                  <c:v>1.8263000000000001E-2</c:v>
                </c:pt>
                <c:pt idx="7901">
                  <c:v>1.8367999999999999E-2</c:v>
                </c:pt>
                <c:pt idx="7902">
                  <c:v>1.8442E-2</c:v>
                </c:pt>
                <c:pt idx="7903">
                  <c:v>1.8505000000000001E-2</c:v>
                </c:pt>
                <c:pt idx="7904">
                  <c:v>1.8589000000000001E-2</c:v>
                </c:pt>
                <c:pt idx="7905">
                  <c:v>1.8631999999999999E-2</c:v>
                </c:pt>
                <c:pt idx="7906">
                  <c:v>1.8695E-2</c:v>
                </c:pt>
                <c:pt idx="7907">
                  <c:v>1.8747E-2</c:v>
                </c:pt>
                <c:pt idx="7908">
                  <c:v>1.8800000000000001E-2</c:v>
                </c:pt>
                <c:pt idx="7909">
                  <c:v>1.8821000000000001E-2</c:v>
                </c:pt>
                <c:pt idx="7910">
                  <c:v>1.8853000000000002E-2</c:v>
                </c:pt>
                <c:pt idx="7911">
                  <c:v>1.8863000000000001E-2</c:v>
                </c:pt>
                <c:pt idx="7912">
                  <c:v>1.8894999999999999E-2</c:v>
                </c:pt>
                <c:pt idx="7913">
                  <c:v>1.8863000000000001E-2</c:v>
                </c:pt>
                <c:pt idx="7914">
                  <c:v>1.8842000000000001E-2</c:v>
                </c:pt>
                <c:pt idx="7915">
                  <c:v>1.8842000000000001E-2</c:v>
                </c:pt>
                <c:pt idx="7916">
                  <c:v>1.8790000000000001E-2</c:v>
                </c:pt>
                <c:pt idx="7917">
                  <c:v>1.8747E-2</c:v>
                </c:pt>
                <c:pt idx="7918">
                  <c:v>1.8726E-2</c:v>
                </c:pt>
                <c:pt idx="7919">
                  <c:v>1.8674E-2</c:v>
                </c:pt>
                <c:pt idx="7920">
                  <c:v>1.8589000000000001E-2</c:v>
                </c:pt>
                <c:pt idx="7921">
                  <c:v>1.8516000000000001E-2</c:v>
                </c:pt>
                <c:pt idx="7922">
                  <c:v>1.8421E-2</c:v>
                </c:pt>
                <c:pt idx="7923">
                  <c:v>1.8336000000000002E-2</c:v>
                </c:pt>
                <c:pt idx="7924">
                  <c:v>1.8231000000000001E-2</c:v>
                </c:pt>
                <c:pt idx="7925">
                  <c:v>1.8147E-2</c:v>
                </c:pt>
                <c:pt idx="7926">
                  <c:v>1.8030999999999998E-2</c:v>
                </c:pt>
                <c:pt idx="7927">
                  <c:v>1.7915E-2</c:v>
                </c:pt>
                <c:pt idx="7928">
                  <c:v>1.7788000000000002E-2</c:v>
                </c:pt>
                <c:pt idx="7929">
                  <c:v>1.7683000000000001E-2</c:v>
                </c:pt>
                <c:pt idx="7930">
                  <c:v>1.7566999999999999E-2</c:v>
                </c:pt>
                <c:pt idx="7931">
                  <c:v>1.7430000000000001E-2</c:v>
                </c:pt>
                <c:pt idx="7932">
                  <c:v>1.7325E-2</c:v>
                </c:pt>
                <c:pt idx="7933">
                  <c:v>1.7219000000000002E-2</c:v>
                </c:pt>
                <c:pt idx="7934">
                  <c:v>1.7125000000000001E-2</c:v>
                </c:pt>
                <c:pt idx="7935">
                  <c:v>1.7018999999999999E-2</c:v>
                </c:pt>
                <c:pt idx="7936">
                  <c:v>1.6945000000000002E-2</c:v>
                </c:pt>
                <c:pt idx="7937">
                  <c:v>1.6851000000000001E-2</c:v>
                </c:pt>
                <c:pt idx="7938">
                  <c:v>1.6798E-2</c:v>
                </c:pt>
                <c:pt idx="7939">
                  <c:v>1.6777E-2</c:v>
                </c:pt>
                <c:pt idx="7940">
                  <c:v>1.6735E-2</c:v>
                </c:pt>
                <c:pt idx="7941">
                  <c:v>1.6702999999999999E-2</c:v>
                </c:pt>
                <c:pt idx="7942">
                  <c:v>1.6691999999999999E-2</c:v>
                </c:pt>
                <c:pt idx="7943">
                  <c:v>1.6702999999999999E-2</c:v>
                </c:pt>
                <c:pt idx="7944">
                  <c:v>1.6723999999999999E-2</c:v>
                </c:pt>
                <c:pt idx="7945">
                  <c:v>1.6787E-2</c:v>
                </c:pt>
                <c:pt idx="7946">
                  <c:v>1.6840000000000001E-2</c:v>
                </c:pt>
                <c:pt idx="7947">
                  <c:v>1.6924000000000002E-2</c:v>
                </c:pt>
                <c:pt idx="7948">
                  <c:v>1.7018999999999999E-2</c:v>
                </c:pt>
                <c:pt idx="7949">
                  <c:v>1.7125000000000001E-2</c:v>
                </c:pt>
                <c:pt idx="7950">
                  <c:v>1.7239999999999998E-2</c:v>
                </c:pt>
                <c:pt idx="7951">
                  <c:v>1.7377E-2</c:v>
                </c:pt>
                <c:pt idx="7952">
                  <c:v>1.7524999999999999E-2</c:v>
                </c:pt>
                <c:pt idx="7953">
                  <c:v>1.7651E-2</c:v>
                </c:pt>
                <c:pt idx="7954">
                  <c:v>1.7809999999999999E-2</c:v>
                </c:pt>
                <c:pt idx="7955">
                  <c:v>1.7968000000000001E-2</c:v>
                </c:pt>
                <c:pt idx="7956">
                  <c:v>1.8105E-2</c:v>
                </c:pt>
                <c:pt idx="7957">
                  <c:v>1.8252000000000001E-2</c:v>
                </c:pt>
                <c:pt idx="7958">
                  <c:v>1.8388999999999999E-2</c:v>
                </c:pt>
                <c:pt idx="7959">
                  <c:v>1.8516000000000001E-2</c:v>
                </c:pt>
                <c:pt idx="7960">
                  <c:v>1.8631999999999999E-2</c:v>
                </c:pt>
                <c:pt idx="7961">
                  <c:v>1.8737E-2</c:v>
                </c:pt>
                <c:pt idx="7962">
                  <c:v>1.8811000000000001E-2</c:v>
                </c:pt>
                <c:pt idx="7963">
                  <c:v>1.8884000000000001E-2</c:v>
                </c:pt>
                <c:pt idx="7964">
                  <c:v>1.8936999999999999E-2</c:v>
                </c:pt>
                <c:pt idx="7965">
                  <c:v>1.8957999999999999E-2</c:v>
                </c:pt>
                <c:pt idx="7966">
                  <c:v>1.8969E-2</c:v>
                </c:pt>
                <c:pt idx="7967">
                  <c:v>1.8936999999999999E-2</c:v>
                </c:pt>
                <c:pt idx="7968">
                  <c:v>1.8894999999999999E-2</c:v>
                </c:pt>
                <c:pt idx="7969">
                  <c:v>1.8832000000000002E-2</c:v>
                </c:pt>
                <c:pt idx="7970">
                  <c:v>1.8747E-2</c:v>
                </c:pt>
                <c:pt idx="7971">
                  <c:v>1.8662999999999999E-2</c:v>
                </c:pt>
                <c:pt idx="7972">
                  <c:v>1.8516000000000001E-2</c:v>
                </c:pt>
                <c:pt idx="7973">
                  <c:v>1.8367999999999999E-2</c:v>
                </c:pt>
                <c:pt idx="7974">
                  <c:v>1.821E-2</c:v>
                </c:pt>
                <c:pt idx="7975">
                  <c:v>1.8030999999999998E-2</c:v>
                </c:pt>
                <c:pt idx="7976">
                  <c:v>1.7873E-2</c:v>
                </c:pt>
                <c:pt idx="7977">
                  <c:v>1.7673000000000001E-2</c:v>
                </c:pt>
                <c:pt idx="7978">
                  <c:v>1.7493000000000002E-2</c:v>
                </c:pt>
                <c:pt idx="7979">
                  <c:v>1.7283E-2</c:v>
                </c:pt>
                <c:pt idx="7980">
                  <c:v>1.7125000000000001E-2</c:v>
                </c:pt>
                <c:pt idx="7981">
                  <c:v>1.6945000000000002E-2</c:v>
                </c:pt>
                <c:pt idx="7982">
                  <c:v>1.6766E-2</c:v>
                </c:pt>
                <c:pt idx="7983">
                  <c:v>1.6598000000000002E-2</c:v>
                </c:pt>
                <c:pt idx="7984">
                  <c:v>1.6461E-2</c:v>
                </c:pt>
                <c:pt idx="7985">
                  <c:v>1.6324000000000002E-2</c:v>
                </c:pt>
                <c:pt idx="7986">
                  <c:v>1.6208E-2</c:v>
                </c:pt>
                <c:pt idx="7987">
                  <c:v>1.6112999999999999E-2</c:v>
                </c:pt>
                <c:pt idx="7988">
                  <c:v>1.6049999999999998E-2</c:v>
                </c:pt>
                <c:pt idx="7989">
                  <c:v>1.5997000000000001E-2</c:v>
                </c:pt>
                <c:pt idx="7990">
                  <c:v>1.5986E-2</c:v>
                </c:pt>
                <c:pt idx="7991">
                  <c:v>1.5976000000000001E-2</c:v>
                </c:pt>
                <c:pt idx="7992">
                  <c:v>1.5986E-2</c:v>
                </c:pt>
                <c:pt idx="7993">
                  <c:v>1.6029000000000002E-2</c:v>
                </c:pt>
                <c:pt idx="7994">
                  <c:v>1.6081000000000002E-2</c:v>
                </c:pt>
                <c:pt idx="7995">
                  <c:v>1.6143999999999999E-2</c:v>
                </c:pt>
                <c:pt idx="7996">
                  <c:v>1.626E-2</c:v>
                </c:pt>
                <c:pt idx="7997">
                  <c:v>1.6344999999999998E-2</c:v>
                </c:pt>
                <c:pt idx="7998">
                  <c:v>1.6449999999999999E-2</c:v>
                </c:pt>
                <c:pt idx="7999">
                  <c:v>1.6587000000000001E-2</c:v>
                </c:pt>
                <c:pt idx="8000">
                  <c:v>1.6735E-2</c:v>
                </c:pt>
                <c:pt idx="8001">
                  <c:v>1.6840000000000001E-2</c:v>
                </c:pt>
                <c:pt idx="8002">
                  <c:v>1.6976999999999999E-2</c:v>
                </c:pt>
                <c:pt idx="8003">
                  <c:v>1.7114000000000001E-2</c:v>
                </c:pt>
                <c:pt idx="8004">
                  <c:v>1.7229999999999999E-2</c:v>
                </c:pt>
                <c:pt idx="8005">
                  <c:v>1.7356E-2</c:v>
                </c:pt>
                <c:pt idx="8006">
                  <c:v>1.7461999999999998E-2</c:v>
                </c:pt>
                <c:pt idx="8007">
                  <c:v>1.7566999999999999E-2</c:v>
                </c:pt>
                <c:pt idx="8008">
                  <c:v>1.7662000000000001E-2</c:v>
                </c:pt>
                <c:pt idx="8009">
                  <c:v>1.7715000000000002E-2</c:v>
                </c:pt>
                <c:pt idx="8010">
                  <c:v>1.7788000000000002E-2</c:v>
                </c:pt>
                <c:pt idx="8011">
                  <c:v>1.7840999999999999E-2</c:v>
                </c:pt>
                <c:pt idx="8012">
                  <c:v>1.7840999999999999E-2</c:v>
                </c:pt>
                <c:pt idx="8013">
                  <c:v>1.7840999999999999E-2</c:v>
                </c:pt>
                <c:pt idx="8014">
                  <c:v>1.7840999999999999E-2</c:v>
                </c:pt>
                <c:pt idx="8015">
                  <c:v>1.7831E-2</c:v>
                </c:pt>
                <c:pt idx="8016">
                  <c:v>1.7809999999999999E-2</c:v>
                </c:pt>
                <c:pt idx="8017">
                  <c:v>1.7746000000000001E-2</c:v>
                </c:pt>
                <c:pt idx="8018">
                  <c:v>1.7715000000000002E-2</c:v>
                </c:pt>
                <c:pt idx="8019">
                  <c:v>1.7651E-2</c:v>
                </c:pt>
                <c:pt idx="8020">
                  <c:v>1.7566999999999999E-2</c:v>
                </c:pt>
                <c:pt idx="8021">
                  <c:v>1.7513999999999998E-2</c:v>
                </c:pt>
                <c:pt idx="8022">
                  <c:v>1.7420000000000001E-2</c:v>
                </c:pt>
                <c:pt idx="8023">
                  <c:v>1.7346E-2</c:v>
                </c:pt>
                <c:pt idx="8024">
                  <c:v>1.7283E-2</c:v>
                </c:pt>
                <c:pt idx="8025">
                  <c:v>1.7177000000000001E-2</c:v>
                </c:pt>
                <c:pt idx="8026">
                  <c:v>1.7125000000000001E-2</c:v>
                </c:pt>
                <c:pt idx="8027">
                  <c:v>1.7061E-2</c:v>
                </c:pt>
                <c:pt idx="8028">
                  <c:v>1.6988E-2</c:v>
                </c:pt>
                <c:pt idx="8029">
                  <c:v>1.6934999999999999E-2</c:v>
                </c:pt>
                <c:pt idx="8030">
                  <c:v>1.6882000000000001E-2</c:v>
                </c:pt>
                <c:pt idx="8031">
                  <c:v>1.6861000000000001E-2</c:v>
                </c:pt>
                <c:pt idx="8032">
                  <c:v>1.6829E-2</c:v>
                </c:pt>
                <c:pt idx="8033">
                  <c:v>1.6819000000000001E-2</c:v>
                </c:pt>
                <c:pt idx="8034">
                  <c:v>1.6829E-2</c:v>
                </c:pt>
                <c:pt idx="8035">
                  <c:v>1.6798E-2</c:v>
                </c:pt>
                <c:pt idx="8036">
                  <c:v>1.6829E-2</c:v>
                </c:pt>
                <c:pt idx="8037">
                  <c:v>1.6840000000000001E-2</c:v>
                </c:pt>
                <c:pt idx="8038">
                  <c:v>1.6829E-2</c:v>
                </c:pt>
                <c:pt idx="8039">
                  <c:v>1.6851000000000001E-2</c:v>
                </c:pt>
                <c:pt idx="8040">
                  <c:v>1.6861000000000001E-2</c:v>
                </c:pt>
                <c:pt idx="8041">
                  <c:v>1.6872000000000002E-2</c:v>
                </c:pt>
                <c:pt idx="8042">
                  <c:v>1.6913999999999998E-2</c:v>
                </c:pt>
                <c:pt idx="8043">
                  <c:v>1.6924000000000002E-2</c:v>
                </c:pt>
                <c:pt idx="8044">
                  <c:v>1.6913999999999998E-2</c:v>
                </c:pt>
                <c:pt idx="8045">
                  <c:v>1.6945000000000002E-2</c:v>
                </c:pt>
                <c:pt idx="8046">
                  <c:v>1.6945000000000002E-2</c:v>
                </c:pt>
                <c:pt idx="8047">
                  <c:v>1.6945000000000002E-2</c:v>
                </c:pt>
                <c:pt idx="8048">
                  <c:v>1.6924000000000002E-2</c:v>
                </c:pt>
                <c:pt idx="8049">
                  <c:v>1.6924000000000002E-2</c:v>
                </c:pt>
                <c:pt idx="8050">
                  <c:v>1.6903000000000001E-2</c:v>
                </c:pt>
                <c:pt idx="8051">
                  <c:v>1.6872000000000002E-2</c:v>
                </c:pt>
                <c:pt idx="8052">
                  <c:v>1.6808E-2</c:v>
                </c:pt>
                <c:pt idx="8053">
                  <c:v>1.6787E-2</c:v>
                </c:pt>
                <c:pt idx="8054">
                  <c:v>1.6723999999999999E-2</c:v>
                </c:pt>
                <c:pt idx="8055">
                  <c:v>1.6670999999999998E-2</c:v>
                </c:pt>
                <c:pt idx="8056">
                  <c:v>1.6608000000000001E-2</c:v>
                </c:pt>
                <c:pt idx="8057">
                  <c:v>1.6534E-2</c:v>
                </c:pt>
                <c:pt idx="8058">
                  <c:v>1.6471E-2</c:v>
                </c:pt>
                <c:pt idx="8059">
                  <c:v>1.6376000000000002E-2</c:v>
                </c:pt>
                <c:pt idx="8060">
                  <c:v>1.6334000000000001E-2</c:v>
                </c:pt>
                <c:pt idx="8061">
                  <c:v>1.6271000000000001E-2</c:v>
                </c:pt>
                <c:pt idx="8062">
                  <c:v>1.6197E-2</c:v>
                </c:pt>
                <c:pt idx="8063">
                  <c:v>1.6154999999999999E-2</c:v>
                </c:pt>
                <c:pt idx="8064">
                  <c:v>1.6081000000000002E-2</c:v>
                </c:pt>
                <c:pt idx="8065">
                  <c:v>1.6039000000000001E-2</c:v>
                </c:pt>
                <c:pt idx="8066">
                  <c:v>1.5997000000000001E-2</c:v>
                </c:pt>
                <c:pt idx="8067">
                  <c:v>1.5955E-2</c:v>
                </c:pt>
                <c:pt idx="8068">
                  <c:v>1.5955E-2</c:v>
                </c:pt>
                <c:pt idx="8069">
                  <c:v>1.5934E-2</c:v>
                </c:pt>
                <c:pt idx="8070">
                  <c:v>1.5923E-2</c:v>
                </c:pt>
                <c:pt idx="8071">
                  <c:v>1.5934E-2</c:v>
                </c:pt>
                <c:pt idx="8072">
                  <c:v>1.5965E-2</c:v>
                </c:pt>
                <c:pt idx="8073">
                  <c:v>1.5986E-2</c:v>
                </c:pt>
                <c:pt idx="8074">
                  <c:v>1.6029000000000002E-2</c:v>
                </c:pt>
                <c:pt idx="8075">
                  <c:v>1.6049999999999998E-2</c:v>
                </c:pt>
                <c:pt idx="8076">
                  <c:v>1.6122999999999998E-2</c:v>
                </c:pt>
                <c:pt idx="8077">
                  <c:v>1.6166E-2</c:v>
                </c:pt>
                <c:pt idx="8078">
                  <c:v>1.6239E-2</c:v>
                </c:pt>
                <c:pt idx="8079">
                  <c:v>1.6303000000000002E-2</c:v>
                </c:pt>
                <c:pt idx="8080">
                  <c:v>1.6376000000000002E-2</c:v>
                </c:pt>
                <c:pt idx="8081">
                  <c:v>1.6449999999999999E-2</c:v>
                </c:pt>
                <c:pt idx="8082">
                  <c:v>1.6524E-2</c:v>
                </c:pt>
                <c:pt idx="8083">
                  <c:v>1.6577000000000001E-2</c:v>
                </c:pt>
                <c:pt idx="8084">
                  <c:v>1.6639999999999999E-2</c:v>
                </c:pt>
                <c:pt idx="8085">
                  <c:v>1.6702999999999999E-2</c:v>
                </c:pt>
                <c:pt idx="8086">
                  <c:v>1.6766E-2</c:v>
                </c:pt>
                <c:pt idx="8087">
                  <c:v>1.6808E-2</c:v>
                </c:pt>
                <c:pt idx="8088">
                  <c:v>1.6840000000000001E-2</c:v>
                </c:pt>
                <c:pt idx="8089">
                  <c:v>1.6872000000000002E-2</c:v>
                </c:pt>
                <c:pt idx="8090">
                  <c:v>1.6892999999999998E-2</c:v>
                </c:pt>
                <c:pt idx="8091">
                  <c:v>1.6903000000000001E-2</c:v>
                </c:pt>
                <c:pt idx="8092">
                  <c:v>1.6903000000000001E-2</c:v>
                </c:pt>
                <c:pt idx="8093">
                  <c:v>1.6892999999999998E-2</c:v>
                </c:pt>
                <c:pt idx="8094">
                  <c:v>1.6882000000000001E-2</c:v>
                </c:pt>
                <c:pt idx="8095">
                  <c:v>1.6851000000000001E-2</c:v>
                </c:pt>
                <c:pt idx="8096">
                  <c:v>1.6808E-2</c:v>
                </c:pt>
                <c:pt idx="8097">
                  <c:v>1.6777E-2</c:v>
                </c:pt>
                <c:pt idx="8098">
                  <c:v>1.6714E-2</c:v>
                </c:pt>
                <c:pt idx="8099">
                  <c:v>1.6670999999999998E-2</c:v>
                </c:pt>
                <c:pt idx="8100">
                  <c:v>1.6608000000000001E-2</c:v>
                </c:pt>
                <c:pt idx="8101">
                  <c:v>1.6524E-2</c:v>
                </c:pt>
                <c:pt idx="8102">
                  <c:v>1.6471E-2</c:v>
                </c:pt>
                <c:pt idx="8103">
                  <c:v>1.6396999999999998E-2</c:v>
                </c:pt>
                <c:pt idx="8104">
                  <c:v>1.6334000000000001E-2</c:v>
                </c:pt>
                <c:pt idx="8105">
                  <c:v>1.6239E-2</c:v>
                </c:pt>
                <c:pt idx="8106">
                  <c:v>1.6154999999999999E-2</c:v>
                </c:pt>
                <c:pt idx="8107">
                  <c:v>1.6112999999999999E-2</c:v>
                </c:pt>
                <c:pt idx="8108">
                  <c:v>1.6039000000000001E-2</c:v>
                </c:pt>
                <c:pt idx="8109">
                  <c:v>1.5965E-2</c:v>
                </c:pt>
                <c:pt idx="8110">
                  <c:v>1.5923E-2</c:v>
                </c:pt>
                <c:pt idx="8111">
                  <c:v>1.5892E-2</c:v>
                </c:pt>
                <c:pt idx="8112">
                  <c:v>1.5848999999999999E-2</c:v>
                </c:pt>
                <c:pt idx="8113">
                  <c:v>1.5807000000000002E-2</c:v>
                </c:pt>
                <c:pt idx="8114">
                  <c:v>1.5786000000000001E-2</c:v>
                </c:pt>
                <c:pt idx="8115">
                  <c:v>1.5744000000000001E-2</c:v>
                </c:pt>
                <c:pt idx="8116">
                  <c:v>1.5755000000000002E-2</c:v>
                </c:pt>
                <c:pt idx="8117">
                  <c:v>1.5755000000000002E-2</c:v>
                </c:pt>
                <c:pt idx="8118">
                  <c:v>1.5744000000000001E-2</c:v>
                </c:pt>
                <c:pt idx="8119">
                  <c:v>1.5775999999999998E-2</c:v>
                </c:pt>
                <c:pt idx="8120">
                  <c:v>1.5775999999999998E-2</c:v>
                </c:pt>
                <c:pt idx="8121">
                  <c:v>1.5796999999999999E-2</c:v>
                </c:pt>
                <c:pt idx="8122">
                  <c:v>1.5807000000000002E-2</c:v>
                </c:pt>
                <c:pt idx="8123">
                  <c:v>1.5827999999999998E-2</c:v>
                </c:pt>
                <c:pt idx="8124">
                  <c:v>1.5848999999999999E-2</c:v>
                </c:pt>
                <c:pt idx="8125">
                  <c:v>1.5869999999999999E-2</c:v>
                </c:pt>
                <c:pt idx="8126">
                  <c:v>1.5901999999999999E-2</c:v>
                </c:pt>
                <c:pt idx="8127">
                  <c:v>1.5934E-2</c:v>
                </c:pt>
                <c:pt idx="8128">
                  <c:v>1.5944E-2</c:v>
                </c:pt>
                <c:pt idx="8129">
                  <c:v>1.5965E-2</c:v>
                </c:pt>
                <c:pt idx="8130">
                  <c:v>1.5986E-2</c:v>
                </c:pt>
                <c:pt idx="8131">
                  <c:v>1.6007E-2</c:v>
                </c:pt>
                <c:pt idx="8132">
                  <c:v>1.6018000000000001E-2</c:v>
                </c:pt>
                <c:pt idx="8133">
                  <c:v>1.6029000000000002E-2</c:v>
                </c:pt>
                <c:pt idx="8134">
                  <c:v>1.5997000000000001E-2</c:v>
                </c:pt>
                <c:pt idx="8135">
                  <c:v>1.5997000000000001E-2</c:v>
                </c:pt>
                <c:pt idx="8136">
                  <c:v>1.5986E-2</c:v>
                </c:pt>
                <c:pt idx="8137">
                  <c:v>1.5955E-2</c:v>
                </c:pt>
                <c:pt idx="8138">
                  <c:v>1.5944E-2</c:v>
                </c:pt>
                <c:pt idx="8139">
                  <c:v>1.5901999999999999E-2</c:v>
                </c:pt>
                <c:pt idx="8140">
                  <c:v>1.5869999999999999E-2</c:v>
                </c:pt>
                <c:pt idx="8141">
                  <c:v>1.5838999999999999E-2</c:v>
                </c:pt>
                <c:pt idx="8142">
                  <c:v>1.5796999999999999E-2</c:v>
                </c:pt>
                <c:pt idx="8143">
                  <c:v>1.5765000000000001E-2</c:v>
                </c:pt>
                <c:pt idx="8144">
                  <c:v>1.5712E-2</c:v>
                </c:pt>
                <c:pt idx="8145">
                  <c:v>1.567E-2</c:v>
                </c:pt>
                <c:pt idx="8146">
                  <c:v>1.5606999999999999E-2</c:v>
                </c:pt>
                <c:pt idx="8147">
                  <c:v>1.5575E-2</c:v>
                </c:pt>
                <c:pt idx="8148">
                  <c:v>1.5502E-2</c:v>
                </c:pt>
                <c:pt idx="8149">
                  <c:v>1.5459000000000001E-2</c:v>
                </c:pt>
                <c:pt idx="8150">
                  <c:v>1.5407000000000001E-2</c:v>
                </c:pt>
                <c:pt idx="8151">
                  <c:v>1.5375E-2</c:v>
                </c:pt>
                <c:pt idx="8152">
                  <c:v>1.5322000000000001E-2</c:v>
                </c:pt>
                <c:pt idx="8153">
                  <c:v>1.5291000000000001E-2</c:v>
                </c:pt>
                <c:pt idx="8154">
                  <c:v>1.5249E-2</c:v>
                </c:pt>
                <c:pt idx="8155">
                  <c:v>1.5228E-2</c:v>
                </c:pt>
                <c:pt idx="8156">
                  <c:v>1.5174999999999999E-2</c:v>
                </c:pt>
                <c:pt idx="8157">
                  <c:v>1.5164E-2</c:v>
                </c:pt>
                <c:pt idx="8158">
                  <c:v>1.5154000000000001E-2</c:v>
                </c:pt>
                <c:pt idx="8159">
                  <c:v>1.5143E-2</c:v>
                </c:pt>
                <c:pt idx="8160">
                  <c:v>1.5091E-2</c:v>
                </c:pt>
                <c:pt idx="8161">
                  <c:v>1.5122E-2</c:v>
                </c:pt>
                <c:pt idx="8162">
                  <c:v>1.5091E-2</c:v>
                </c:pt>
                <c:pt idx="8163">
                  <c:v>1.5101E-2</c:v>
                </c:pt>
                <c:pt idx="8164">
                  <c:v>1.507E-2</c:v>
                </c:pt>
                <c:pt idx="8165">
                  <c:v>1.5091E-2</c:v>
                </c:pt>
                <c:pt idx="8166">
                  <c:v>1.5091E-2</c:v>
                </c:pt>
                <c:pt idx="8167">
                  <c:v>1.5101E-2</c:v>
                </c:pt>
                <c:pt idx="8168">
                  <c:v>1.5101E-2</c:v>
                </c:pt>
                <c:pt idx="8169">
                  <c:v>1.5112E-2</c:v>
                </c:pt>
                <c:pt idx="8170">
                  <c:v>1.5112E-2</c:v>
                </c:pt>
                <c:pt idx="8171">
                  <c:v>1.5122E-2</c:v>
                </c:pt>
                <c:pt idx="8172">
                  <c:v>1.5122E-2</c:v>
                </c:pt>
                <c:pt idx="8173">
                  <c:v>1.5122E-2</c:v>
                </c:pt>
                <c:pt idx="8174">
                  <c:v>1.5133000000000001E-2</c:v>
                </c:pt>
                <c:pt idx="8175">
                  <c:v>1.5133000000000001E-2</c:v>
                </c:pt>
                <c:pt idx="8176">
                  <c:v>1.5143E-2</c:v>
                </c:pt>
                <c:pt idx="8177">
                  <c:v>1.5143E-2</c:v>
                </c:pt>
                <c:pt idx="8178">
                  <c:v>1.5154000000000001E-2</c:v>
                </c:pt>
                <c:pt idx="8179">
                  <c:v>1.5174999999999999E-2</c:v>
                </c:pt>
                <c:pt idx="8180">
                  <c:v>1.5174999999999999E-2</c:v>
                </c:pt>
                <c:pt idx="8181">
                  <c:v>1.5154000000000001E-2</c:v>
                </c:pt>
                <c:pt idx="8182">
                  <c:v>1.5164E-2</c:v>
                </c:pt>
                <c:pt idx="8183">
                  <c:v>1.5154000000000001E-2</c:v>
                </c:pt>
                <c:pt idx="8184">
                  <c:v>1.5174999999999999E-2</c:v>
                </c:pt>
                <c:pt idx="8185">
                  <c:v>1.5164E-2</c:v>
                </c:pt>
                <c:pt idx="8186">
                  <c:v>1.5143E-2</c:v>
                </c:pt>
                <c:pt idx="8187">
                  <c:v>1.5174999999999999E-2</c:v>
                </c:pt>
                <c:pt idx="8188">
                  <c:v>1.5143E-2</c:v>
                </c:pt>
                <c:pt idx="8189">
                  <c:v>1.5164E-2</c:v>
                </c:pt>
                <c:pt idx="8190">
                  <c:v>1.5164E-2</c:v>
                </c:pt>
                <c:pt idx="8191">
                  <c:v>1.5164E-2</c:v>
                </c:pt>
                <c:pt idx="8192">
                  <c:v>1.5174999999999999E-2</c:v>
                </c:pt>
                <c:pt idx="8193">
                  <c:v>1.5195999999999999E-2</c:v>
                </c:pt>
                <c:pt idx="8194">
                  <c:v>1.5174999999999999E-2</c:v>
                </c:pt>
                <c:pt idx="8195">
                  <c:v>1.5185000000000001E-2</c:v>
                </c:pt>
                <c:pt idx="8196">
                  <c:v>1.5174999999999999E-2</c:v>
                </c:pt>
                <c:pt idx="8197">
                  <c:v>1.5164E-2</c:v>
                </c:pt>
                <c:pt idx="8198">
                  <c:v>1.5174999999999999E-2</c:v>
                </c:pt>
                <c:pt idx="8199">
                  <c:v>1.5164E-2</c:v>
                </c:pt>
                <c:pt idx="8200">
                  <c:v>1.5143E-2</c:v>
                </c:pt>
                <c:pt idx="8201">
                  <c:v>1.5122E-2</c:v>
                </c:pt>
                <c:pt idx="8202">
                  <c:v>1.5112E-2</c:v>
                </c:pt>
                <c:pt idx="8203">
                  <c:v>1.5091E-2</c:v>
                </c:pt>
                <c:pt idx="8204">
                  <c:v>1.507E-2</c:v>
                </c:pt>
                <c:pt idx="8205">
                  <c:v>1.5037999999999999E-2</c:v>
                </c:pt>
                <c:pt idx="8206">
                  <c:v>1.4996000000000001E-2</c:v>
                </c:pt>
                <c:pt idx="8207">
                  <c:v>1.4954E-2</c:v>
                </c:pt>
                <c:pt idx="8208">
                  <c:v>1.4911000000000001E-2</c:v>
                </c:pt>
                <c:pt idx="8209">
                  <c:v>1.4859000000000001E-2</c:v>
                </c:pt>
                <c:pt idx="8210">
                  <c:v>1.4785E-2</c:v>
                </c:pt>
                <c:pt idx="8211">
                  <c:v>1.4722000000000001E-2</c:v>
                </c:pt>
                <c:pt idx="8212">
                  <c:v>1.4659E-2</c:v>
                </c:pt>
                <c:pt idx="8213">
                  <c:v>1.4585000000000001E-2</c:v>
                </c:pt>
                <c:pt idx="8214">
                  <c:v>1.4511E-2</c:v>
                </c:pt>
                <c:pt idx="8215">
                  <c:v>1.4416E-2</c:v>
                </c:pt>
                <c:pt idx="8216">
                  <c:v>1.43E-2</c:v>
                </c:pt>
                <c:pt idx="8217">
                  <c:v>1.4215999999999999E-2</c:v>
                </c:pt>
                <c:pt idx="8218">
                  <c:v>1.4132E-2</c:v>
                </c:pt>
                <c:pt idx="8219">
                  <c:v>1.4037000000000001E-2</c:v>
                </c:pt>
                <c:pt idx="8220">
                  <c:v>1.3942E-2</c:v>
                </c:pt>
                <c:pt idx="8221">
                  <c:v>1.3858000000000001E-2</c:v>
                </c:pt>
                <c:pt idx="8222">
                  <c:v>1.3752E-2</c:v>
                </c:pt>
                <c:pt idx="8223">
                  <c:v>1.3677999999999999E-2</c:v>
                </c:pt>
                <c:pt idx="8224">
                  <c:v>1.3594E-2</c:v>
                </c:pt>
                <c:pt idx="8225">
                  <c:v>1.3531E-2</c:v>
                </c:pt>
                <c:pt idx="8226">
                  <c:v>1.3457E-2</c:v>
                </c:pt>
                <c:pt idx="8227">
                  <c:v>1.3394E-2</c:v>
                </c:pt>
                <c:pt idx="8228">
                  <c:v>1.3299E-2</c:v>
                </c:pt>
                <c:pt idx="8229">
                  <c:v>1.3257E-2</c:v>
                </c:pt>
                <c:pt idx="8230">
                  <c:v>1.3183E-2</c:v>
                </c:pt>
                <c:pt idx="8231">
                  <c:v>1.3141E-2</c:v>
                </c:pt>
                <c:pt idx="8232">
                  <c:v>1.312E-2</c:v>
                </c:pt>
                <c:pt idx="8233">
                  <c:v>1.3067E-2</c:v>
                </c:pt>
                <c:pt idx="8234">
                  <c:v>1.3036000000000001E-2</c:v>
                </c:pt>
                <c:pt idx="8235">
                  <c:v>1.3014E-2</c:v>
                </c:pt>
                <c:pt idx="8236">
                  <c:v>1.2983E-2</c:v>
                </c:pt>
                <c:pt idx="8237">
                  <c:v>1.2971999999999999E-2</c:v>
                </c:pt>
                <c:pt idx="8238">
                  <c:v>1.2940999999999999E-2</c:v>
                </c:pt>
                <c:pt idx="8239">
                  <c:v>1.2940999999999999E-2</c:v>
                </c:pt>
                <c:pt idx="8240">
                  <c:v>1.2899000000000001E-2</c:v>
                </c:pt>
                <c:pt idx="8241">
                  <c:v>1.2888E-2</c:v>
                </c:pt>
                <c:pt idx="8242">
                  <c:v>1.2877E-2</c:v>
                </c:pt>
                <c:pt idx="8243">
                  <c:v>1.2855999999999999E-2</c:v>
                </c:pt>
                <c:pt idx="8244">
                  <c:v>1.2834999999999999E-2</c:v>
                </c:pt>
                <c:pt idx="8245">
                  <c:v>1.2803999999999999E-2</c:v>
                </c:pt>
                <c:pt idx="8246">
                  <c:v>1.2814000000000001E-2</c:v>
                </c:pt>
                <c:pt idx="8247">
                  <c:v>1.2762000000000001E-2</c:v>
                </c:pt>
                <c:pt idx="8248">
                  <c:v>1.273E-2</c:v>
                </c:pt>
                <c:pt idx="8249">
                  <c:v>1.2697999999999999E-2</c:v>
                </c:pt>
                <c:pt idx="8250">
                  <c:v>1.2656000000000001E-2</c:v>
                </c:pt>
                <c:pt idx="8251">
                  <c:v>1.2635E-2</c:v>
                </c:pt>
                <c:pt idx="8252">
                  <c:v>1.2572E-2</c:v>
                </c:pt>
                <c:pt idx="8253">
                  <c:v>1.2540000000000001E-2</c:v>
                </c:pt>
                <c:pt idx="8254">
                  <c:v>1.2508999999999999E-2</c:v>
                </c:pt>
                <c:pt idx="8255">
                  <c:v>1.2466E-2</c:v>
                </c:pt>
                <c:pt idx="8256">
                  <c:v>1.2403000000000001E-2</c:v>
                </c:pt>
                <c:pt idx="8257">
                  <c:v>1.2371999999999999E-2</c:v>
                </c:pt>
                <c:pt idx="8258">
                  <c:v>1.234E-2</c:v>
                </c:pt>
                <c:pt idx="8259">
                  <c:v>1.2298E-2</c:v>
                </c:pt>
                <c:pt idx="8260">
                  <c:v>1.2277E-2</c:v>
                </c:pt>
                <c:pt idx="8261">
                  <c:v>1.2256E-2</c:v>
                </c:pt>
                <c:pt idx="8262">
                  <c:v>1.2234999999999999E-2</c:v>
                </c:pt>
                <c:pt idx="8263">
                  <c:v>1.2224E-2</c:v>
                </c:pt>
                <c:pt idx="8264">
                  <c:v>1.2213999999999999E-2</c:v>
                </c:pt>
                <c:pt idx="8265">
                  <c:v>1.2203E-2</c:v>
                </c:pt>
                <c:pt idx="8266">
                  <c:v>1.2224E-2</c:v>
                </c:pt>
                <c:pt idx="8267">
                  <c:v>1.2245000000000001E-2</c:v>
                </c:pt>
                <c:pt idx="8268">
                  <c:v>1.2286999999999999E-2</c:v>
                </c:pt>
                <c:pt idx="8269">
                  <c:v>1.2329E-2</c:v>
                </c:pt>
                <c:pt idx="8270">
                  <c:v>1.2371999999999999E-2</c:v>
                </c:pt>
                <c:pt idx="8271">
                  <c:v>1.2435E-2</c:v>
                </c:pt>
                <c:pt idx="8272">
                  <c:v>1.2508999999999999E-2</c:v>
                </c:pt>
                <c:pt idx="8273">
                  <c:v>1.2581999999999999E-2</c:v>
                </c:pt>
                <c:pt idx="8274">
                  <c:v>1.2645999999999999E-2</c:v>
                </c:pt>
                <c:pt idx="8275">
                  <c:v>1.274E-2</c:v>
                </c:pt>
                <c:pt idx="8276">
                  <c:v>1.2825E-2</c:v>
                </c:pt>
                <c:pt idx="8277">
                  <c:v>1.2899000000000001E-2</c:v>
                </c:pt>
                <c:pt idx="8278">
                  <c:v>1.3004E-2</c:v>
                </c:pt>
                <c:pt idx="8279">
                  <c:v>1.3067E-2</c:v>
                </c:pt>
                <c:pt idx="8280">
                  <c:v>1.312E-2</c:v>
                </c:pt>
                <c:pt idx="8281">
                  <c:v>1.3194000000000001E-2</c:v>
                </c:pt>
                <c:pt idx="8282">
                  <c:v>1.3278E-2</c:v>
                </c:pt>
                <c:pt idx="8283">
                  <c:v>1.3331000000000001E-2</c:v>
                </c:pt>
                <c:pt idx="8284">
                  <c:v>1.3372999999999999E-2</c:v>
                </c:pt>
                <c:pt idx="8285">
                  <c:v>1.3403999999999999E-2</c:v>
                </c:pt>
                <c:pt idx="8286">
                  <c:v>1.3426E-2</c:v>
                </c:pt>
                <c:pt idx="8287">
                  <c:v>1.3436E-2</c:v>
                </c:pt>
                <c:pt idx="8288">
                  <c:v>1.3426E-2</c:v>
                </c:pt>
                <c:pt idx="8289">
                  <c:v>1.3415E-2</c:v>
                </c:pt>
                <c:pt idx="8290">
                  <c:v>1.3394E-2</c:v>
                </c:pt>
                <c:pt idx="8291">
                  <c:v>1.332E-2</c:v>
                </c:pt>
                <c:pt idx="8292">
                  <c:v>1.3257E-2</c:v>
                </c:pt>
                <c:pt idx="8293">
                  <c:v>1.3183E-2</c:v>
                </c:pt>
                <c:pt idx="8294">
                  <c:v>1.3088000000000001E-2</c:v>
                </c:pt>
                <c:pt idx="8295">
                  <c:v>1.2971999999999999E-2</c:v>
                </c:pt>
                <c:pt idx="8296">
                  <c:v>1.2855999999999999E-2</c:v>
                </c:pt>
                <c:pt idx="8297">
                  <c:v>1.2709E-2</c:v>
                </c:pt>
                <c:pt idx="8298">
                  <c:v>1.2581999999999999E-2</c:v>
                </c:pt>
                <c:pt idx="8299">
                  <c:v>1.2435E-2</c:v>
                </c:pt>
                <c:pt idx="8300">
                  <c:v>1.2277E-2</c:v>
                </c:pt>
                <c:pt idx="8301">
                  <c:v>1.2149999999999999E-2</c:v>
                </c:pt>
                <c:pt idx="8302">
                  <c:v>1.1991999999999999E-2</c:v>
                </c:pt>
                <c:pt idx="8303">
                  <c:v>1.1845E-2</c:v>
                </c:pt>
                <c:pt idx="8304">
                  <c:v>1.1697000000000001E-2</c:v>
                </c:pt>
                <c:pt idx="8305">
                  <c:v>1.1539000000000001E-2</c:v>
                </c:pt>
                <c:pt idx="8306">
                  <c:v>1.1402000000000001E-2</c:v>
                </c:pt>
                <c:pt idx="8307">
                  <c:v>1.1254999999999999E-2</c:v>
                </c:pt>
                <c:pt idx="8308">
                  <c:v>1.1139E-2</c:v>
                </c:pt>
                <c:pt idx="8309">
                  <c:v>1.1023E-2</c:v>
                </c:pt>
                <c:pt idx="8310">
                  <c:v>1.0907E-2</c:v>
                </c:pt>
                <c:pt idx="8311">
                  <c:v>1.0812E-2</c:v>
                </c:pt>
                <c:pt idx="8312">
                  <c:v>1.0728E-2</c:v>
                </c:pt>
                <c:pt idx="8313">
                  <c:v>1.0654E-2</c:v>
                </c:pt>
                <c:pt idx="8314">
                  <c:v>1.0580000000000001E-2</c:v>
                </c:pt>
                <c:pt idx="8315">
                  <c:v>1.0538E-2</c:v>
                </c:pt>
                <c:pt idx="8316">
                  <c:v>1.0496E-2</c:v>
                </c:pt>
                <c:pt idx="8317">
                  <c:v>1.0496E-2</c:v>
                </c:pt>
                <c:pt idx="8318">
                  <c:v>1.0475E-2</c:v>
                </c:pt>
                <c:pt idx="8319">
                  <c:v>1.0485E-2</c:v>
                </c:pt>
                <c:pt idx="8320">
                  <c:v>1.0496E-2</c:v>
                </c:pt>
                <c:pt idx="8321">
                  <c:v>1.0517E-2</c:v>
                </c:pt>
                <c:pt idx="8322">
                  <c:v>1.0538E-2</c:v>
                </c:pt>
                <c:pt idx="8323">
                  <c:v>1.0591E-2</c:v>
                </c:pt>
                <c:pt idx="8324">
                  <c:v>1.0621999999999999E-2</c:v>
                </c:pt>
                <c:pt idx="8325">
                  <c:v>1.0675E-2</c:v>
                </c:pt>
                <c:pt idx="8326">
                  <c:v>1.0717000000000001E-2</c:v>
                </c:pt>
                <c:pt idx="8327">
                  <c:v>1.077E-2</c:v>
                </c:pt>
                <c:pt idx="8328">
                  <c:v>1.0812E-2</c:v>
                </c:pt>
                <c:pt idx="8329">
                  <c:v>1.0843999999999999E-2</c:v>
                </c:pt>
                <c:pt idx="8330">
                  <c:v>1.0874999999999999E-2</c:v>
                </c:pt>
                <c:pt idx="8331">
                  <c:v>1.0938E-2</c:v>
                </c:pt>
                <c:pt idx="8332">
                  <c:v>1.0980999999999999E-2</c:v>
                </c:pt>
                <c:pt idx="8333">
                  <c:v>1.1011999999999999E-2</c:v>
                </c:pt>
                <c:pt idx="8334">
                  <c:v>1.1054E-2</c:v>
                </c:pt>
                <c:pt idx="8335">
                  <c:v>1.1075E-2</c:v>
                </c:pt>
                <c:pt idx="8336">
                  <c:v>1.1096E-2</c:v>
                </c:pt>
                <c:pt idx="8337">
                  <c:v>1.1107000000000001E-2</c:v>
                </c:pt>
                <c:pt idx="8338">
                  <c:v>1.1128000000000001E-2</c:v>
                </c:pt>
                <c:pt idx="8339">
                  <c:v>1.1128000000000001E-2</c:v>
                </c:pt>
                <c:pt idx="8340">
                  <c:v>1.1128000000000001E-2</c:v>
                </c:pt>
                <c:pt idx="8341">
                  <c:v>1.1128000000000001E-2</c:v>
                </c:pt>
                <c:pt idx="8342">
                  <c:v>1.1096E-2</c:v>
                </c:pt>
                <c:pt idx="8343">
                  <c:v>1.1107000000000001E-2</c:v>
                </c:pt>
                <c:pt idx="8344">
                  <c:v>1.1086E-2</c:v>
                </c:pt>
                <c:pt idx="8345">
                  <c:v>1.1054E-2</c:v>
                </c:pt>
                <c:pt idx="8346">
                  <c:v>1.1032999999999999E-2</c:v>
                </c:pt>
                <c:pt idx="8347">
                  <c:v>1.1002E-2</c:v>
                </c:pt>
                <c:pt idx="8348">
                  <c:v>1.0959E-2</c:v>
                </c:pt>
                <c:pt idx="8349">
                  <c:v>1.0959E-2</c:v>
                </c:pt>
                <c:pt idx="8350">
                  <c:v>1.0928E-2</c:v>
                </c:pt>
                <c:pt idx="8351">
                  <c:v>1.0895999999999999E-2</c:v>
                </c:pt>
                <c:pt idx="8352">
                  <c:v>1.0886E-2</c:v>
                </c:pt>
                <c:pt idx="8353">
                  <c:v>1.0874999999999999E-2</c:v>
                </c:pt>
                <c:pt idx="8354">
                  <c:v>1.0833000000000001E-2</c:v>
                </c:pt>
                <c:pt idx="8355">
                  <c:v>1.0822E-2</c:v>
                </c:pt>
                <c:pt idx="8356">
                  <c:v>1.0812E-2</c:v>
                </c:pt>
                <c:pt idx="8357">
                  <c:v>1.0812E-2</c:v>
                </c:pt>
                <c:pt idx="8358">
                  <c:v>1.078E-2</c:v>
                </c:pt>
                <c:pt idx="8359">
                  <c:v>1.0791E-2</c:v>
                </c:pt>
                <c:pt idx="8360">
                  <c:v>1.0801E-2</c:v>
                </c:pt>
                <c:pt idx="8361">
                  <c:v>1.0791E-2</c:v>
                </c:pt>
                <c:pt idx="8362">
                  <c:v>1.0801E-2</c:v>
                </c:pt>
                <c:pt idx="8363">
                  <c:v>1.0801E-2</c:v>
                </c:pt>
                <c:pt idx="8364">
                  <c:v>1.0791E-2</c:v>
                </c:pt>
                <c:pt idx="8365">
                  <c:v>1.0812E-2</c:v>
                </c:pt>
                <c:pt idx="8366">
                  <c:v>1.0833000000000001E-2</c:v>
                </c:pt>
                <c:pt idx="8367">
                  <c:v>1.0833000000000001E-2</c:v>
                </c:pt>
                <c:pt idx="8368">
                  <c:v>1.0843999999999999E-2</c:v>
                </c:pt>
                <c:pt idx="8369">
                  <c:v>1.0854000000000001E-2</c:v>
                </c:pt>
                <c:pt idx="8370">
                  <c:v>1.0854000000000001E-2</c:v>
                </c:pt>
                <c:pt idx="8371">
                  <c:v>1.0865E-2</c:v>
                </c:pt>
                <c:pt idx="8372">
                  <c:v>1.0865E-2</c:v>
                </c:pt>
                <c:pt idx="8373">
                  <c:v>1.0854000000000001E-2</c:v>
                </c:pt>
                <c:pt idx="8374">
                  <c:v>1.0843999999999999E-2</c:v>
                </c:pt>
                <c:pt idx="8375">
                  <c:v>1.0822E-2</c:v>
                </c:pt>
                <c:pt idx="8376">
                  <c:v>1.0801E-2</c:v>
                </c:pt>
                <c:pt idx="8377">
                  <c:v>1.077E-2</c:v>
                </c:pt>
                <c:pt idx="8378">
                  <c:v>1.0758999999999999E-2</c:v>
                </c:pt>
                <c:pt idx="8379">
                  <c:v>1.0737999999999999E-2</c:v>
                </c:pt>
                <c:pt idx="8380">
                  <c:v>1.0685E-2</c:v>
                </c:pt>
                <c:pt idx="8381">
                  <c:v>1.0654E-2</c:v>
                </c:pt>
                <c:pt idx="8382">
                  <c:v>1.0612E-2</c:v>
                </c:pt>
                <c:pt idx="8383">
                  <c:v>1.0580000000000001E-2</c:v>
                </c:pt>
                <c:pt idx="8384">
                  <c:v>1.0548E-2</c:v>
                </c:pt>
                <c:pt idx="8385">
                  <c:v>1.0506E-2</c:v>
                </c:pt>
                <c:pt idx="8386">
                  <c:v>1.0463999999999999E-2</c:v>
                </c:pt>
                <c:pt idx="8387">
                  <c:v>1.0422000000000001E-2</c:v>
                </c:pt>
                <c:pt idx="8388">
                  <c:v>1.0359E-2</c:v>
                </c:pt>
                <c:pt idx="8389">
                  <c:v>1.0326999999999999E-2</c:v>
                </c:pt>
                <c:pt idx="8390">
                  <c:v>1.0296E-2</c:v>
                </c:pt>
                <c:pt idx="8391">
                  <c:v>1.0243E-2</c:v>
                </c:pt>
                <c:pt idx="8392">
                  <c:v>1.0201E-2</c:v>
                </c:pt>
                <c:pt idx="8393">
                  <c:v>1.0168999999999999E-2</c:v>
                </c:pt>
                <c:pt idx="8394">
                  <c:v>1.0116E-2</c:v>
                </c:pt>
                <c:pt idx="8395">
                  <c:v>1.0095E-2</c:v>
                </c:pt>
                <c:pt idx="8396">
                  <c:v>1.0074E-2</c:v>
                </c:pt>
                <c:pt idx="8397">
                  <c:v>1.0043E-2</c:v>
                </c:pt>
                <c:pt idx="8398">
                  <c:v>1.0031999999999999E-2</c:v>
                </c:pt>
                <c:pt idx="8399">
                  <c:v>1.0022E-2</c:v>
                </c:pt>
                <c:pt idx="8400">
                  <c:v>1.0011000000000001E-2</c:v>
                </c:pt>
                <c:pt idx="8401">
                  <c:v>9.9900000000000006E-3</c:v>
                </c:pt>
                <c:pt idx="8402">
                  <c:v>9.9900000000000006E-3</c:v>
                </c:pt>
                <c:pt idx="8403">
                  <c:v>9.9579999999999998E-3</c:v>
                </c:pt>
                <c:pt idx="8404">
                  <c:v>9.9690000000000004E-3</c:v>
                </c:pt>
                <c:pt idx="8405">
                  <c:v>9.9480000000000002E-3</c:v>
                </c:pt>
                <c:pt idx="8406">
                  <c:v>9.9270000000000001E-3</c:v>
                </c:pt>
                <c:pt idx="8407">
                  <c:v>9.9159999999999995E-3</c:v>
                </c:pt>
                <c:pt idx="8408">
                  <c:v>9.8849999999999997E-3</c:v>
                </c:pt>
                <c:pt idx="8409">
                  <c:v>9.8630000000000002E-3</c:v>
                </c:pt>
                <c:pt idx="8410">
                  <c:v>9.8420000000000001E-3</c:v>
                </c:pt>
                <c:pt idx="8411">
                  <c:v>9.8110000000000003E-3</c:v>
                </c:pt>
                <c:pt idx="8412">
                  <c:v>9.7789999999999995E-3</c:v>
                </c:pt>
                <c:pt idx="8413">
                  <c:v>9.7479999999999997E-3</c:v>
                </c:pt>
                <c:pt idx="8414">
                  <c:v>9.7050000000000001E-3</c:v>
                </c:pt>
                <c:pt idx="8415">
                  <c:v>9.6839999999999999E-3</c:v>
                </c:pt>
                <c:pt idx="8416">
                  <c:v>9.6109999999999998E-3</c:v>
                </c:pt>
                <c:pt idx="8417">
                  <c:v>9.5469999999999999E-3</c:v>
                </c:pt>
                <c:pt idx="8418">
                  <c:v>9.5160000000000002E-3</c:v>
                </c:pt>
                <c:pt idx="8419">
                  <c:v>9.4420000000000007E-3</c:v>
                </c:pt>
                <c:pt idx="8420">
                  <c:v>9.3889999999999998E-3</c:v>
                </c:pt>
                <c:pt idx="8421">
                  <c:v>9.3150000000000004E-3</c:v>
                </c:pt>
                <c:pt idx="8422">
                  <c:v>9.2519999999999998E-3</c:v>
                </c:pt>
                <c:pt idx="8423">
                  <c:v>9.1889999999999993E-3</c:v>
                </c:pt>
                <c:pt idx="8424">
                  <c:v>9.1149999999999998E-3</c:v>
                </c:pt>
                <c:pt idx="8425">
                  <c:v>9.0410000000000004E-3</c:v>
                </c:pt>
                <c:pt idx="8426">
                  <c:v>8.9890000000000005E-3</c:v>
                </c:pt>
                <c:pt idx="8427">
                  <c:v>8.9149999999999993E-3</c:v>
                </c:pt>
                <c:pt idx="8428">
                  <c:v>8.8620000000000001E-3</c:v>
                </c:pt>
                <c:pt idx="8429">
                  <c:v>8.8100000000000001E-3</c:v>
                </c:pt>
                <c:pt idx="8430">
                  <c:v>8.7569999999999992E-3</c:v>
                </c:pt>
                <c:pt idx="8431">
                  <c:v>8.7150000000000005E-3</c:v>
                </c:pt>
                <c:pt idx="8432">
                  <c:v>8.6619999999999996E-3</c:v>
                </c:pt>
                <c:pt idx="8433">
                  <c:v>8.6409999999999994E-3</c:v>
                </c:pt>
                <c:pt idx="8434">
                  <c:v>8.5990000000000007E-3</c:v>
                </c:pt>
                <c:pt idx="8435">
                  <c:v>8.5570000000000004E-3</c:v>
                </c:pt>
                <c:pt idx="8436">
                  <c:v>8.5459999999999998E-3</c:v>
                </c:pt>
                <c:pt idx="8437">
                  <c:v>8.5249999999999996E-3</c:v>
                </c:pt>
                <c:pt idx="8438">
                  <c:v>8.515E-3</c:v>
                </c:pt>
                <c:pt idx="8439">
                  <c:v>8.4930000000000005E-3</c:v>
                </c:pt>
                <c:pt idx="8440">
                  <c:v>8.4720000000000004E-3</c:v>
                </c:pt>
                <c:pt idx="8441">
                  <c:v>8.4410000000000006E-3</c:v>
                </c:pt>
                <c:pt idx="8442">
                  <c:v>8.4410000000000006E-3</c:v>
                </c:pt>
                <c:pt idx="8443">
                  <c:v>8.4089999999999998E-3</c:v>
                </c:pt>
                <c:pt idx="8444">
                  <c:v>8.3990000000000002E-3</c:v>
                </c:pt>
                <c:pt idx="8445">
                  <c:v>8.378E-3</c:v>
                </c:pt>
                <c:pt idx="8446">
                  <c:v>8.378E-3</c:v>
                </c:pt>
                <c:pt idx="8447">
                  <c:v>8.3350000000000004E-3</c:v>
                </c:pt>
                <c:pt idx="8448">
                  <c:v>8.3250000000000008E-3</c:v>
                </c:pt>
                <c:pt idx="8449">
                  <c:v>8.2830000000000004E-3</c:v>
                </c:pt>
                <c:pt idx="8450">
                  <c:v>8.2509999999999997E-3</c:v>
                </c:pt>
                <c:pt idx="8451">
                  <c:v>8.2410000000000001E-3</c:v>
                </c:pt>
                <c:pt idx="8452">
                  <c:v>8.1980000000000004E-3</c:v>
                </c:pt>
                <c:pt idx="8453">
                  <c:v>8.1460000000000005E-3</c:v>
                </c:pt>
                <c:pt idx="8454">
                  <c:v>8.1139999999999997E-3</c:v>
                </c:pt>
                <c:pt idx="8455">
                  <c:v>8.0510000000000009E-3</c:v>
                </c:pt>
                <c:pt idx="8456">
                  <c:v>7.9979999999999999E-3</c:v>
                </c:pt>
                <c:pt idx="8457">
                  <c:v>7.9450000000000007E-3</c:v>
                </c:pt>
                <c:pt idx="8458">
                  <c:v>7.8820000000000001E-3</c:v>
                </c:pt>
                <c:pt idx="8459">
                  <c:v>7.8189999999999996E-3</c:v>
                </c:pt>
                <c:pt idx="8460">
                  <c:v>7.7660000000000003E-3</c:v>
                </c:pt>
                <c:pt idx="8461">
                  <c:v>7.7029999999999998E-3</c:v>
                </c:pt>
                <c:pt idx="8462">
                  <c:v>7.6610000000000003E-3</c:v>
                </c:pt>
                <c:pt idx="8463">
                  <c:v>7.6080000000000002E-3</c:v>
                </c:pt>
                <c:pt idx="8464">
                  <c:v>7.5659999999999998E-3</c:v>
                </c:pt>
                <c:pt idx="8465">
                  <c:v>7.5240000000000003E-3</c:v>
                </c:pt>
                <c:pt idx="8466">
                  <c:v>7.4819999999999999E-3</c:v>
                </c:pt>
                <c:pt idx="8467">
                  <c:v>7.4609999999999998E-3</c:v>
                </c:pt>
                <c:pt idx="8468">
                  <c:v>7.4289999999999998E-3</c:v>
                </c:pt>
                <c:pt idx="8469">
                  <c:v>7.4190000000000002E-3</c:v>
                </c:pt>
                <c:pt idx="8470">
                  <c:v>7.3870000000000003E-3</c:v>
                </c:pt>
                <c:pt idx="8471">
                  <c:v>7.3870000000000003E-3</c:v>
                </c:pt>
                <c:pt idx="8472">
                  <c:v>7.3759999999999997E-3</c:v>
                </c:pt>
                <c:pt idx="8473">
                  <c:v>7.3870000000000003E-3</c:v>
                </c:pt>
                <c:pt idx="8474">
                  <c:v>7.4079999999999997E-3</c:v>
                </c:pt>
                <c:pt idx="8475">
                  <c:v>7.3870000000000003E-3</c:v>
                </c:pt>
                <c:pt idx="8476">
                  <c:v>7.4289999999999998E-3</c:v>
                </c:pt>
                <c:pt idx="8477">
                  <c:v>7.4819999999999999E-3</c:v>
                </c:pt>
                <c:pt idx="8478">
                  <c:v>7.4920000000000004E-3</c:v>
                </c:pt>
                <c:pt idx="8479">
                  <c:v>7.5339999999999999E-3</c:v>
                </c:pt>
                <c:pt idx="8480">
                  <c:v>7.5770000000000004E-3</c:v>
                </c:pt>
                <c:pt idx="8481">
                  <c:v>7.6290000000000004E-3</c:v>
                </c:pt>
                <c:pt idx="8482">
                  <c:v>7.6610000000000003E-3</c:v>
                </c:pt>
                <c:pt idx="8483">
                  <c:v>7.724E-3</c:v>
                </c:pt>
                <c:pt idx="8484">
                  <c:v>7.7770000000000001E-3</c:v>
                </c:pt>
                <c:pt idx="8485">
                  <c:v>7.8079999999999998E-3</c:v>
                </c:pt>
                <c:pt idx="8486">
                  <c:v>7.8510000000000003E-3</c:v>
                </c:pt>
                <c:pt idx="8487">
                  <c:v>7.8820000000000001E-3</c:v>
                </c:pt>
                <c:pt idx="8488">
                  <c:v>7.9030000000000003E-3</c:v>
                </c:pt>
                <c:pt idx="8489">
                  <c:v>7.9450000000000007E-3</c:v>
                </c:pt>
                <c:pt idx="8490">
                  <c:v>7.9559999999999995E-3</c:v>
                </c:pt>
                <c:pt idx="8491">
                  <c:v>7.9880000000000003E-3</c:v>
                </c:pt>
                <c:pt idx="8492">
                  <c:v>7.9979999999999999E-3</c:v>
                </c:pt>
                <c:pt idx="8493">
                  <c:v>8.0300000000000007E-3</c:v>
                </c:pt>
                <c:pt idx="8494">
                  <c:v>8.0400000000000003E-3</c:v>
                </c:pt>
                <c:pt idx="8495">
                  <c:v>8.0300000000000007E-3</c:v>
                </c:pt>
                <c:pt idx="8496">
                  <c:v>8.0400000000000003E-3</c:v>
                </c:pt>
                <c:pt idx="8497">
                  <c:v>8.0190000000000001E-3</c:v>
                </c:pt>
                <c:pt idx="8498">
                  <c:v>8.0090000000000005E-3</c:v>
                </c:pt>
                <c:pt idx="8499">
                  <c:v>7.9880000000000003E-3</c:v>
                </c:pt>
                <c:pt idx="8500">
                  <c:v>7.9559999999999995E-3</c:v>
                </c:pt>
                <c:pt idx="8501">
                  <c:v>7.9240000000000005E-3</c:v>
                </c:pt>
                <c:pt idx="8502">
                  <c:v>7.8720000000000005E-3</c:v>
                </c:pt>
                <c:pt idx="8503">
                  <c:v>7.8189999999999996E-3</c:v>
                </c:pt>
                <c:pt idx="8504">
                  <c:v>7.7660000000000003E-3</c:v>
                </c:pt>
                <c:pt idx="8505">
                  <c:v>7.6930000000000002E-3</c:v>
                </c:pt>
                <c:pt idx="8506">
                  <c:v>7.6290000000000004E-3</c:v>
                </c:pt>
                <c:pt idx="8507">
                  <c:v>7.5560000000000002E-3</c:v>
                </c:pt>
                <c:pt idx="8508">
                  <c:v>7.4710000000000002E-3</c:v>
                </c:pt>
                <c:pt idx="8509">
                  <c:v>7.3969999999999999E-3</c:v>
                </c:pt>
                <c:pt idx="8510">
                  <c:v>7.2820000000000003E-3</c:v>
                </c:pt>
                <c:pt idx="8511">
                  <c:v>7.1869999999999998E-3</c:v>
                </c:pt>
                <c:pt idx="8512">
                  <c:v>7.0809999999999996E-3</c:v>
                </c:pt>
                <c:pt idx="8513">
                  <c:v>6.986E-3</c:v>
                </c:pt>
                <c:pt idx="8514">
                  <c:v>6.8490000000000001E-3</c:v>
                </c:pt>
                <c:pt idx="8515">
                  <c:v>6.744E-3</c:v>
                </c:pt>
                <c:pt idx="8516">
                  <c:v>6.607E-3</c:v>
                </c:pt>
                <c:pt idx="8517">
                  <c:v>6.4809999999999998E-3</c:v>
                </c:pt>
                <c:pt idx="8518">
                  <c:v>6.365E-3</c:v>
                </c:pt>
                <c:pt idx="8519">
                  <c:v>6.228E-3</c:v>
                </c:pt>
                <c:pt idx="8520">
                  <c:v>6.0800000000000003E-3</c:v>
                </c:pt>
                <c:pt idx="8521">
                  <c:v>5.9540000000000001E-3</c:v>
                </c:pt>
                <c:pt idx="8522">
                  <c:v>5.8269999999999997E-3</c:v>
                </c:pt>
                <c:pt idx="8523">
                  <c:v>5.6899999999999997E-3</c:v>
                </c:pt>
                <c:pt idx="8524">
                  <c:v>5.574E-3</c:v>
                </c:pt>
                <c:pt idx="8525">
                  <c:v>5.4580000000000002E-3</c:v>
                </c:pt>
                <c:pt idx="8526">
                  <c:v>5.3530000000000001E-3</c:v>
                </c:pt>
                <c:pt idx="8527">
                  <c:v>5.2690000000000002E-3</c:v>
                </c:pt>
                <c:pt idx="8528">
                  <c:v>5.1630000000000001E-3</c:v>
                </c:pt>
                <c:pt idx="8529">
                  <c:v>5.1000000000000004E-3</c:v>
                </c:pt>
                <c:pt idx="8530">
                  <c:v>5.0260000000000001E-3</c:v>
                </c:pt>
                <c:pt idx="8531">
                  <c:v>4.9740000000000001E-3</c:v>
                </c:pt>
                <c:pt idx="8532">
                  <c:v>4.921E-3</c:v>
                </c:pt>
                <c:pt idx="8533">
                  <c:v>4.8890000000000001E-3</c:v>
                </c:pt>
                <c:pt idx="8534">
                  <c:v>4.8890000000000001E-3</c:v>
                </c:pt>
                <c:pt idx="8535">
                  <c:v>4.8679999999999999E-3</c:v>
                </c:pt>
                <c:pt idx="8536">
                  <c:v>4.8789999999999997E-3</c:v>
                </c:pt>
                <c:pt idx="8537">
                  <c:v>4.8890000000000001E-3</c:v>
                </c:pt>
                <c:pt idx="8538">
                  <c:v>4.9309999999999996E-3</c:v>
                </c:pt>
                <c:pt idx="8539">
                  <c:v>4.9630000000000004E-3</c:v>
                </c:pt>
                <c:pt idx="8540">
                  <c:v>5.0159999999999996E-3</c:v>
                </c:pt>
                <c:pt idx="8541">
                  <c:v>5.0899999999999999E-3</c:v>
                </c:pt>
                <c:pt idx="8542">
                  <c:v>5.1529999999999996E-3</c:v>
                </c:pt>
                <c:pt idx="8543">
                  <c:v>5.2269999999999999E-3</c:v>
                </c:pt>
                <c:pt idx="8544">
                  <c:v>5.3109999999999997E-3</c:v>
                </c:pt>
                <c:pt idx="8545">
                  <c:v>5.385E-3</c:v>
                </c:pt>
                <c:pt idx="8546">
                  <c:v>5.4580000000000002E-3</c:v>
                </c:pt>
                <c:pt idx="8547">
                  <c:v>5.5430000000000002E-3</c:v>
                </c:pt>
                <c:pt idx="8548">
                  <c:v>5.6059999999999999E-3</c:v>
                </c:pt>
                <c:pt idx="8549">
                  <c:v>5.6800000000000002E-3</c:v>
                </c:pt>
                <c:pt idx="8550">
                  <c:v>5.7429999999999998E-3</c:v>
                </c:pt>
                <c:pt idx="8551">
                  <c:v>5.7959999999999999E-3</c:v>
                </c:pt>
                <c:pt idx="8552">
                  <c:v>5.8269999999999997E-3</c:v>
                </c:pt>
                <c:pt idx="8553">
                  <c:v>5.8589999999999996E-3</c:v>
                </c:pt>
                <c:pt idx="8554">
                  <c:v>5.8589999999999996E-3</c:v>
                </c:pt>
                <c:pt idx="8555">
                  <c:v>5.8900000000000003E-3</c:v>
                </c:pt>
                <c:pt idx="8556">
                  <c:v>5.8589999999999996E-3</c:v>
                </c:pt>
                <c:pt idx="8557">
                  <c:v>5.8380000000000003E-3</c:v>
                </c:pt>
                <c:pt idx="8558">
                  <c:v>5.7959999999999999E-3</c:v>
                </c:pt>
                <c:pt idx="8559">
                  <c:v>5.764E-3</c:v>
                </c:pt>
                <c:pt idx="8560">
                  <c:v>5.7109999999999999E-3</c:v>
                </c:pt>
                <c:pt idx="8561">
                  <c:v>5.6480000000000002E-3</c:v>
                </c:pt>
                <c:pt idx="8562">
                  <c:v>5.5529999999999998E-3</c:v>
                </c:pt>
                <c:pt idx="8563">
                  <c:v>5.4580000000000002E-3</c:v>
                </c:pt>
                <c:pt idx="8564">
                  <c:v>5.3740000000000003E-3</c:v>
                </c:pt>
                <c:pt idx="8565">
                  <c:v>5.2900000000000004E-3</c:v>
                </c:pt>
                <c:pt idx="8566">
                  <c:v>5.1630000000000001E-3</c:v>
                </c:pt>
                <c:pt idx="8567">
                  <c:v>5.0899999999999999E-3</c:v>
                </c:pt>
                <c:pt idx="8568">
                  <c:v>4.9839999999999997E-3</c:v>
                </c:pt>
                <c:pt idx="8569">
                  <c:v>4.8890000000000001E-3</c:v>
                </c:pt>
                <c:pt idx="8570">
                  <c:v>4.8050000000000002E-3</c:v>
                </c:pt>
                <c:pt idx="8571">
                  <c:v>4.7210000000000004E-3</c:v>
                </c:pt>
                <c:pt idx="8572">
                  <c:v>4.6779999999999999E-3</c:v>
                </c:pt>
                <c:pt idx="8573">
                  <c:v>4.6259999999999999E-3</c:v>
                </c:pt>
                <c:pt idx="8574">
                  <c:v>4.5840000000000004E-3</c:v>
                </c:pt>
                <c:pt idx="8575">
                  <c:v>4.5729999999999998E-3</c:v>
                </c:pt>
                <c:pt idx="8576">
                  <c:v>4.5630000000000002E-3</c:v>
                </c:pt>
                <c:pt idx="8577">
                  <c:v>4.5630000000000002E-3</c:v>
                </c:pt>
                <c:pt idx="8578">
                  <c:v>4.5729999999999998E-3</c:v>
                </c:pt>
                <c:pt idx="8579">
                  <c:v>4.6360000000000004E-3</c:v>
                </c:pt>
                <c:pt idx="8580">
                  <c:v>4.6779999999999999E-3</c:v>
                </c:pt>
                <c:pt idx="8581">
                  <c:v>4.7520000000000001E-3</c:v>
                </c:pt>
                <c:pt idx="8582">
                  <c:v>4.8260000000000004E-3</c:v>
                </c:pt>
                <c:pt idx="8583">
                  <c:v>4.9309999999999996E-3</c:v>
                </c:pt>
                <c:pt idx="8584">
                  <c:v>5.0049999999999999E-3</c:v>
                </c:pt>
                <c:pt idx="8585">
                  <c:v>5.1209999999999997E-3</c:v>
                </c:pt>
                <c:pt idx="8586">
                  <c:v>5.2480000000000001E-3</c:v>
                </c:pt>
                <c:pt idx="8587">
                  <c:v>5.3420000000000004E-3</c:v>
                </c:pt>
                <c:pt idx="8588">
                  <c:v>5.4689999999999999E-3</c:v>
                </c:pt>
                <c:pt idx="8589">
                  <c:v>5.6059999999999999E-3</c:v>
                </c:pt>
                <c:pt idx="8590">
                  <c:v>5.7219999999999997E-3</c:v>
                </c:pt>
                <c:pt idx="8591">
                  <c:v>5.8380000000000003E-3</c:v>
                </c:pt>
                <c:pt idx="8592">
                  <c:v>5.9540000000000001E-3</c:v>
                </c:pt>
                <c:pt idx="8593">
                  <c:v>6.0590000000000001E-3</c:v>
                </c:pt>
                <c:pt idx="8594">
                  <c:v>6.143E-3</c:v>
                </c:pt>
                <c:pt idx="8595">
                  <c:v>6.228E-3</c:v>
                </c:pt>
                <c:pt idx="8596">
                  <c:v>6.2909999999999997E-3</c:v>
                </c:pt>
                <c:pt idx="8597">
                  <c:v>6.3330000000000001E-3</c:v>
                </c:pt>
                <c:pt idx="8598">
                  <c:v>6.365E-3</c:v>
                </c:pt>
                <c:pt idx="8599">
                  <c:v>6.3959999999999998E-3</c:v>
                </c:pt>
                <c:pt idx="8600">
                  <c:v>6.4070000000000004E-3</c:v>
                </c:pt>
                <c:pt idx="8601">
                  <c:v>6.3749999999999996E-3</c:v>
                </c:pt>
                <c:pt idx="8602">
                  <c:v>6.365E-3</c:v>
                </c:pt>
                <c:pt idx="8603">
                  <c:v>6.3010000000000002E-3</c:v>
                </c:pt>
                <c:pt idx="8604">
                  <c:v>6.2379999999999996E-3</c:v>
                </c:pt>
                <c:pt idx="8605">
                  <c:v>6.1749999999999999E-3</c:v>
                </c:pt>
                <c:pt idx="8606">
                  <c:v>6.0699999999999999E-3</c:v>
                </c:pt>
                <c:pt idx="8607">
                  <c:v>5.9849999999999999E-3</c:v>
                </c:pt>
                <c:pt idx="8608">
                  <c:v>5.901E-3</c:v>
                </c:pt>
                <c:pt idx="8609">
                  <c:v>5.7850000000000002E-3</c:v>
                </c:pt>
                <c:pt idx="8610">
                  <c:v>5.6690000000000004E-3</c:v>
                </c:pt>
                <c:pt idx="8611">
                  <c:v>5.5319999999999996E-3</c:v>
                </c:pt>
                <c:pt idx="8612">
                  <c:v>5.4270000000000004E-3</c:v>
                </c:pt>
                <c:pt idx="8613">
                  <c:v>5.2900000000000004E-3</c:v>
                </c:pt>
                <c:pt idx="8614">
                  <c:v>5.1739999999999998E-3</c:v>
                </c:pt>
                <c:pt idx="8615">
                  <c:v>5.0470000000000003E-3</c:v>
                </c:pt>
                <c:pt idx="8616">
                  <c:v>4.921E-3</c:v>
                </c:pt>
                <c:pt idx="8617">
                  <c:v>4.8149999999999998E-3</c:v>
                </c:pt>
                <c:pt idx="8618">
                  <c:v>4.7210000000000004E-3</c:v>
                </c:pt>
                <c:pt idx="8619">
                  <c:v>4.6259999999999999E-3</c:v>
                </c:pt>
                <c:pt idx="8620">
                  <c:v>4.5199999999999997E-3</c:v>
                </c:pt>
                <c:pt idx="8621">
                  <c:v>4.457E-3</c:v>
                </c:pt>
                <c:pt idx="8622">
                  <c:v>4.3940000000000003E-3</c:v>
                </c:pt>
                <c:pt idx="8623">
                  <c:v>4.3410000000000002E-3</c:v>
                </c:pt>
                <c:pt idx="8624">
                  <c:v>4.2989999999999999E-3</c:v>
                </c:pt>
                <c:pt idx="8625">
                  <c:v>4.2779999999999997E-3</c:v>
                </c:pt>
                <c:pt idx="8626">
                  <c:v>4.2459999999999998E-3</c:v>
                </c:pt>
                <c:pt idx="8627">
                  <c:v>4.2040000000000003E-3</c:v>
                </c:pt>
                <c:pt idx="8628">
                  <c:v>4.1939999999999998E-3</c:v>
                </c:pt>
                <c:pt idx="8629">
                  <c:v>4.215E-3</c:v>
                </c:pt>
                <c:pt idx="8630">
                  <c:v>4.2040000000000003E-3</c:v>
                </c:pt>
                <c:pt idx="8631">
                  <c:v>4.215E-3</c:v>
                </c:pt>
                <c:pt idx="8632">
                  <c:v>4.2360000000000002E-3</c:v>
                </c:pt>
                <c:pt idx="8633">
                  <c:v>4.2459999999999998E-3</c:v>
                </c:pt>
                <c:pt idx="8634">
                  <c:v>4.2570000000000004E-3</c:v>
                </c:pt>
                <c:pt idx="8635">
                  <c:v>4.2779999999999997E-3</c:v>
                </c:pt>
                <c:pt idx="8636">
                  <c:v>4.2890000000000003E-3</c:v>
                </c:pt>
                <c:pt idx="8637">
                  <c:v>4.3099999999999996E-3</c:v>
                </c:pt>
                <c:pt idx="8638">
                  <c:v>4.3200000000000001E-3</c:v>
                </c:pt>
                <c:pt idx="8639">
                  <c:v>4.3410000000000002E-3</c:v>
                </c:pt>
                <c:pt idx="8640">
                  <c:v>4.3410000000000002E-3</c:v>
                </c:pt>
                <c:pt idx="8641">
                  <c:v>4.352E-3</c:v>
                </c:pt>
                <c:pt idx="8642">
                  <c:v>4.3410000000000002E-3</c:v>
                </c:pt>
                <c:pt idx="8643">
                  <c:v>4.352E-3</c:v>
                </c:pt>
                <c:pt idx="8644">
                  <c:v>4.3200000000000001E-3</c:v>
                </c:pt>
                <c:pt idx="8645">
                  <c:v>4.3099999999999996E-3</c:v>
                </c:pt>
                <c:pt idx="8646">
                  <c:v>4.2779999999999997E-3</c:v>
                </c:pt>
                <c:pt idx="8647">
                  <c:v>4.2459999999999998E-3</c:v>
                </c:pt>
                <c:pt idx="8648">
                  <c:v>4.2249999999999996E-3</c:v>
                </c:pt>
                <c:pt idx="8649">
                  <c:v>4.1729999999999996E-3</c:v>
                </c:pt>
                <c:pt idx="8650">
                  <c:v>4.1409999999999997E-3</c:v>
                </c:pt>
                <c:pt idx="8651">
                  <c:v>4.0990000000000002E-3</c:v>
                </c:pt>
                <c:pt idx="8652">
                  <c:v>4.0569999999999998E-3</c:v>
                </c:pt>
                <c:pt idx="8653">
                  <c:v>4.0249999999999999E-3</c:v>
                </c:pt>
                <c:pt idx="8654">
                  <c:v>3.9719999999999998E-3</c:v>
                </c:pt>
                <c:pt idx="8655">
                  <c:v>3.9410000000000001E-3</c:v>
                </c:pt>
                <c:pt idx="8656">
                  <c:v>3.9090000000000001E-3</c:v>
                </c:pt>
                <c:pt idx="8657">
                  <c:v>3.888E-3</c:v>
                </c:pt>
                <c:pt idx="8658">
                  <c:v>3.8670000000000002E-3</c:v>
                </c:pt>
                <c:pt idx="8659">
                  <c:v>3.8670000000000002E-3</c:v>
                </c:pt>
                <c:pt idx="8660">
                  <c:v>3.8349999999999999E-3</c:v>
                </c:pt>
                <c:pt idx="8661">
                  <c:v>3.846E-3</c:v>
                </c:pt>
                <c:pt idx="8662">
                  <c:v>3.846E-3</c:v>
                </c:pt>
                <c:pt idx="8663">
                  <c:v>3.8560000000000001E-3</c:v>
                </c:pt>
                <c:pt idx="8664">
                  <c:v>3.888E-3</c:v>
                </c:pt>
                <c:pt idx="8665">
                  <c:v>3.9410000000000001E-3</c:v>
                </c:pt>
                <c:pt idx="8666">
                  <c:v>3.9719999999999998E-3</c:v>
                </c:pt>
                <c:pt idx="8667">
                  <c:v>4.0150000000000003E-3</c:v>
                </c:pt>
                <c:pt idx="8668">
                  <c:v>4.078E-3</c:v>
                </c:pt>
                <c:pt idx="8669">
                  <c:v>4.1520000000000003E-3</c:v>
                </c:pt>
                <c:pt idx="8670">
                  <c:v>4.1939999999999998E-3</c:v>
                </c:pt>
                <c:pt idx="8671">
                  <c:v>4.2989999999999999E-3</c:v>
                </c:pt>
                <c:pt idx="8672">
                  <c:v>4.3620000000000004E-3</c:v>
                </c:pt>
                <c:pt idx="8673">
                  <c:v>4.4470000000000004E-3</c:v>
                </c:pt>
                <c:pt idx="8674">
                  <c:v>4.5100000000000001E-3</c:v>
                </c:pt>
                <c:pt idx="8675">
                  <c:v>4.6049999999999997E-3</c:v>
                </c:pt>
                <c:pt idx="8676">
                  <c:v>4.6569999999999997E-3</c:v>
                </c:pt>
                <c:pt idx="8677">
                  <c:v>4.7419999999999997E-3</c:v>
                </c:pt>
                <c:pt idx="8678">
                  <c:v>4.8050000000000002E-3</c:v>
                </c:pt>
                <c:pt idx="8679">
                  <c:v>4.8469999999999997E-3</c:v>
                </c:pt>
                <c:pt idx="8680">
                  <c:v>4.8890000000000001E-3</c:v>
                </c:pt>
                <c:pt idx="8681">
                  <c:v>4.921E-3</c:v>
                </c:pt>
                <c:pt idx="8682">
                  <c:v>4.9309999999999996E-3</c:v>
                </c:pt>
                <c:pt idx="8683">
                  <c:v>4.9420000000000002E-3</c:v>
                </c:pt>
                <c:pt idx="8684">
                  <c:v>4.9529999999999999E-3</c:v>
                </c:pt>
                <c:pt idx="8685">
                  <c:v>4.9420000000000002E-3</c:v>
                </c:pt>
                <c:pt idx="8686">
                  <c:v>4.8999999999999998E-3</c:v>
                </c:pt>
                <c:pt idx="8687">
                  <c:v>4.8679999999999999E-3</c:v>
                </c:pt>
                <c:pt idx="8688">
                  <c:v>4.8149999999999998E-3</c:v>
                </c:pt>
                <c:pt idx="8689">
                  <c:v>4.731E-3</c:v>
                </c:pt>
                <c:pt idx="8690">
                  <c:v>4.6680000000000003E-3</c:v>
                </c:pt>
                <c:pt idx="8691">
                  <c:v>4.5729999999999998E-3</c:v>
                </c:pt>
                <c:pt idx="8692">
                  <c:v>4.4990000000000004E-3</c:v>
                </c:pt>
                <c:pt idx="8693">
                  <c:v>4.3940000000000003E-3</c:v>
                </c:pt>
                <c:pt idx="8694">
                  <c:v>4.2890000000000003E-3</c:v>
                </c:pt>
                <c:pt idx="8695">
                  <c:v>4.1830000000000001E-3</c:v>
                </c:pt>
                <c:pt idx="8696">
                  <c:v>4.0670000000000003E-3</c:v>
                </c:pt>
                <c:pt idx="8697">
                  <c:v>3.9830000000000004E-3</c:v>
                </c:pt>
                <c:pt idx="8698">
                  <c:v>3.8560000000000001E-3</c:v>
                </c:pt>
                <c:pt idx="8699">
                  <c:v>3.7620000000000002E-3</c:v>
                </c:pt>
                <c:pt idx="8700">
                  <c:v>3.6459999999999999E-3</c:v>
                </c:pt>
                <c:pt idx="8701">
                  <c:v>3.5820000000000001E-3</c:v>
                </c:pt>
                <c:pt idx="8702">
                  <c:v>3.467E-3</c:v>
                </c:pt>
                <c:pt idx="8703">
                  <c:v>3.4139999999999999E-3</c:v>
                </c:pt>
                <c:pt idx="8704">
                  <c:v>3.3509999999999998E-3</c:v>
                </c:pt>
                <c:pt idx="8705">
                  <c:v>3.287E-3</c:v>
                </c:pt>
                <c:pt idx="8706">
                  <c:v>3.2659999999999998E-3</c:v>
                </c:pt>
                <c:pt idx="8707">
                  <c:v>3.2139999999999998E-3</c:v>
                </c:pt>
                <c:pt idx="8708">
                  <c:v>3.2239999999999999E-3</c:v>
                </c:pt>
                <c:pt idx="8709">
                  <c:v>3.2030000000000001E-3</c:v>
                </c:pt>
                <c:pt idx="8710">
                  <c:v>3.2030000000000001E-3</c:v>
                </c:pt>
                <c:pt idx="8711">
                  <c:v>3.2030000000000001E-3</c:v>
                </c:pt>
                <c:pt idx="8712">
                  <c:v>3.235E-3</c:v>
                </c:pt>
                <c:pt idx="8713">
                  <c:v>3.2560000000000002E-3</c:v>
                </c:pt>
                <c:pt idx="8714">
                  <c:v>3.2980000000000002E-3</c:v>
                </c:pt>
                <c:pt idx="8715">
                  <c:v>3.3189999999999999E-3</c:v>
                </c:pt>
                <c:pt idx="8716">
                  <c:v>3.3609999999999998E-3</c:v>
                </c:pt>
                <c:pt idx="8717">
                  <c:v>3.4139999999999999E-3</c:v>
                </c:pt>
                <c:pt idx="8718">
                  <c:v>3.4450000000000001E-3</c:v>
                </c:pt>
                <c:pt idx="8719">
                  <c:v>3.4979999999999998E-3</c:v>
                </c:pt>
                <c:pt idx="8720">
                  <c:v>3.5300000000000002E-3</c:v>
                </c:pt>
                <c:pt idx="8721">
                  <c:v>3.5929999999999998E-3</c:v>
                </c:pt>
                <c:pt idx="8722">
                  <c:v>3.5929999999999998E-3</c:v>
                </c:pt>
                <c:pt idx="8723">
                  <c:v>3.656E-3</c:v>
                </c:pt>
                <c:pt idx="8724">
                  <c:v>3.6770000000000001E-3</c:v>
                </c:pt>
                <c:pt idx="8725">
                  <c:v>3.7090000000000001E-3</c:v>
                </c:pt>
                <c:pt idx="8726">
                  <c:v>3.741E-3</c:v>
                </c:pt>
                <c:pt idx="8727">
                  <c:v>3.751E-3</c:v>
                </c:pt>
                <c:pt idx="8728">
                  <c:v>3.7620000000000002E-3</c:v>
                </c:pt>
                <c:pt idx="8729">
                  <c:v>3.7829999999999999E-3</c:v>
                </c:pt>
                <c:pt idx="8730">
                  <c:v>3.7929999999999999E-3</c:v>
                </c:pt>
                <c:pt idx="8731">
                  <c:v>3.8040000000000001E-3</c:v>
                </c:pt>
                <c:pt idx="8732">
                  <c:v>3.8140000000000001E-3</c:v>
                </c:pt>
                <c:pt idx="8733">
                  <c:v>3.846E-3</c:v>
                </c:pt>
                <c:pt idx="8734">
                  <c:v>3.8349999999999999E-3</c:v>
                </c:pt>
                <c:pt idx="8735">
                  <c:v>3.8670000000000002E-3</c:v>
                </c:pt>
                <c:pt idx="8736">
                  <c:v>3.8779999999999999E-3</c:v>
                </c:pt>
                <c:pt idx="8737">
                  <c:v>3.8990000000000001E-3</c:v>
                </c:pt>
                <c:pt idx="8738">
                  <c:v>3.9410000000000001E-3</c:v>
                </c:pt>
                <c:pt idx="8739">
                  <c:v>3.9410000000000001E-3</c:v>
                </c:pt>
                <c:pt idx="8740">
                  <c:v>3.9830000000000004E-3</c:v>
                </c:pt>
                <c:pt idx="8741">
                  <c:v>4.0569999999999998E-3</c:v>
                </c:pt>
                <c:pt idx="8742">
                  <c:v>4.078E-3</c:v>
                </c:pt>
                <c:pt idx="8743">
                  <c:v>4.1200000000000004E-3</c:v>
                </c:pt>
                <c:pt idx="8744">
                  <c:v>4.1619999999999999E-3</c:v>
                </c:pt>
                <c:pt idx="8745">
                  <c:v>4.2360000000000002E-3</c:v>
                </c:pt>
                <c:pt idx="8746">
                  <c:v>4.3099999999999996E-3</c:v>
                </c:pt>
                <c:pt idx="8747">
                  <c:v>4.352E-3</c:v>
                </c:pt>
                <c:pt idx="8748">
                  <c:v>4.4039999999999999E-3</c:v>
                </c:pt>
                <c:pt idx="8749">
                  <c:v>4.4780000000000002E-3</c:v>
                </c:pt>
                <c:pt idx="8750">
                  <c:v>4.5409999999999999E-3</c:v>
                </c:pt>
                <c:pt idx="8751">
                  <c:v>4.594E-3</c:v>
                </c:pt>
                <c:pt idx="8752">
                  <c:v>4.6360000000000004E-3</c:v>
                </c:pt>
                <c:pt idx="8753">
                  <c:v>4.6779999999999999E-3</c:v>
                </c:pt>
                <c:pt idx="8754">
                  <c:v>4.7210000000000004E-3</c:v>
                </c:pt>
                <c:pt idx="8755">
                  <c:v>4.7419999999999997E-3</c:v>
                </c:pt>
                <c:pt idx="8756">
                  <c:v>4.7629999999999999E-3</c:v>
                </c:pt>
                <c:pt idx="8757">
                  <c:v>4.7840000000000001E-3</c:v>
                </c:pt>
                <c:pt idx="8758">
                  <c:v>4.7629999999999999E-3</c:v>
                </c:pt>
                <c:pt idx="8759">
                  <c:v>4.7520000000000001E-3</c:v>
                </c:pt>
                <c:pt idx="8760">
                  <c:v>4.7099999999999998E-3</c:v>
                </c:pt>
                <c:pt idx="8761">
                  <c:v>4.6569999999999997E-3</c:v>
                </c:pt>
                <c:pt idx="8762">
                  <c:v>4.6049999999999997E-3</c:v>
                </c:pt>
                <c:pt idx="8763">
                  <c:v>4.5519999999999996E-3</c:v>
                </c:pt>
                <c:pt idx="8764">
                  <c:v>4.4780000000000002E-3</c:v>
                </c:pt>
                <c:pt idx="8765">
                  <c:v>4.3940000000000003E-3</c:v>
                </c:pt>
                <c:pt idx="8766">
                  <c:v>4.3099999999999996E-3</c:v>
                </c:pt>
                <c:pt idx="8767">
                  <c:v>4.215E-3</c:v>
                </c:pt>
                <c:pt idx="8768">
                  <c:v>4.1200000000000004E-3</c:v>
                </c:pt>
                <c:pt idx="8769">
                  <c:v>4.0150000000000003E-3</c:v>
                </c:pt>
                <c:pt idx="8770">
                  <c:v>3.9199999999999999E-3</c:v>
                </c:pt>
                <c:pt idx="8771">
                  <c:v>3.8140000000000001E-3</c:v>
                </c:pt>
                <c:pt idx="8772">
                  <c:v>3.7190000000000001E-3</c:v>
                </c:pt>
                <c:pt idx="8773">
                  <c:v>3.6459999999999999E-3</c:v>
                </c:pt>
                <c:pt idx="8774">
                  <c:v>3.5509999999999999E-3</c:v>
                </c:pt>
                <c:pt idx="8775">
                  <c:v>3.4979999999999998E-3</c:v>
                </c:pt>
                <c:pt idx="8776">
                  <c:v>3.424E-3</c:v>
                </c:pt>
                <c:pt idx="8777">
                  <c:v>3.3930000000000002E-3</c:v>
                </c:pt>
                <c:pt idx="8778">
                  <c:v>3.372E-3</c:v>
                </c:pt>
                <c:pt idx="8779">
                  <c:v>3.3509999999999998E-3</c:v>
                </c:pt>
                <c:pt idx="8780">
                  <c:v>3.3400000000000001E-3</c:v>
                </c:pt>
                <c:pt idx="8781">
                  <c:v>3.382E-3</c:v>
                </c:pt>
                <c:pt idx="8782">
                  <c:v>3.382E-3</c:v>
                </c:pt>
                <c:pt idx="8783">
                  <c:v>3.4450000000000001E-3</c:v>
                </c:pt>
                <c:pt idx="8784">
                  <c:v>3.4979999999999998E-3</c:v>
                </c:pt>
                <c:pt idx="8785">
                  <c:v>3.5609999999999999E-3</c:v>
                </c:pt>
                <c:pt idx="8786">
                  <c:v>3.656E-3</c:v>
                </c:pt>
                <c:pt idx="8787">
                  <c:v>3.741E-3</c:v>
                </c:pt>
                <c:pt idx="8788">
                  <c:v>3.846E-3</c:v>
                </c:pt>
                <c:pt idx="8789">
                  <c:v>3.9509999999999997E-3</c:v>
                </c:pt>
                <c:pt idx="8790">
                  <c:v>4.0670000000000003E-3</c:v>
                </c:pt>
                <c:pt idx="8791">
                  <c:v>4.1729999999999996E-3</c:v>
                </c:pt>
                <c:pt idx="8792">
                  <c:v>4.2890000000000003E-3</c:v>
                </c:pt>
                <c:pt idx="8793">
                  <c:v>4.4039999999999999E-3</c:v>
                </c:pt>
                <c:pt idx="8794">
                  <c:v>4.4990000000000004E-3</c:v>
                </c:pt>
                <c:pt idx="8795">
                  <c:v>4.6049999999999997E-3</c:v>
                </c:pt>
                <c:pt idx="8796">
                  <c:v>4.7000000000000002E-3</c:v>
                </c:pt>
                <c:pt idx="8797">
                  <c:v>4.7629999999999999E-3</c:v>
                </c:pt>
                <c:pt idx="8798">
                  <c:v>4.8260000000000004E-3</c:v>
                </c:pt>
                <c:pt idx="8799">
                  <c:v>4.8679999999999999E-3</c:v>
                </c:pt>
                <c:pt idx="8800">
                  <c:v>4.9100000000000003E-3</c:v>
                </c:pt>
                <c:pt idx="8801">
                  <c:v>4.9420000000000002E-3</c:v>
                </c:pt>
                <c:pt idx="8802">
                  <c:v>4.9420000000000002E-3</c:v>
                </c:pt>
                <c:pt idx="8803">
                  <c:v>4.921E-3</c:v>
                </c:pt>
                <c:pt idx="8804">
                  <c:v>4.8789999999999997E-3</c:v>
                </c:pt>
                <c:pt idx="8805">
                  <c:v>4.8370000000000002E-3</c:v>
                </c:pt>
                <c:pt idx="8806">
                  <c:v>4.7730000000000003E-3</c:v>
                </c:pt>
                <c:pt idx="8807">
                  <c:v>4.7099999999999998E-3</c:v>
                </c:pt>
                <c:pt idx="8808">
                  <c:v>4.6150000000000002E-3</c:v>
                </c:pt>
                <c:pt idx="8809">
                  <c:v>4.5100000000000001E-3</c:v>
                </c:pt>
                <c:pt idx="8810">
                  <c:v>4.4149999999999997E-3</c:v>
                </c:pt>
                <c:pt idx="8811">
                  <c:v>4.2890000000000003E-3</c:v>
                </c:pt>
                <c:pt idx="8812">
                  <c:v>4.1830000000000001E-3</c:v>
                </c:pt>
                <c:pt idx="8813">
                  <c:v>4.0879999999999996E-3</c:v>
                </c:pt>
                <c:pt idx="8814">
                  <c:v>3.9620000000000002E-3</c:v>
                </c:pt>
                <c:pt idx="8815">
                  <c:v>3.8670000000000002E-3</c:v>
                </c:pt>
                <c:pt idx="8816">
                  <c:v>3.7620000000000002E-3</c:v>
                </c:pt>
                <c:pt idx="8817">
                  <c:v>3.6670000000000001E-3</c:v>
                </c:pt>
                <c:pt idx="8818">
                  <c:v>3.5720000000000001E-3</c:v>
                </c:pt>
                <c:pt idx="8819">
                  <c:v>3.509E-3</c:v>
                </c:pt>
                <c:pt idx="8820">
                  <c:v>3.4350000000000001E-3</c:v>
                </c:pt>
                <c:pt idx="8821">
                  <c:v>3.382E-3</c:v>
                </c:pt>
                <c:pt idx="8822">
                  <c:v>3.3509999999999998E-3</c:v>
                </c:pt>
                <c:pt idx="8823">
                  <c:v>3.3189999999999999E-3</c:v>
                </c:pt>
                <c:pt idx="8824">
                  <c:v>3.3080000000000002E-3</c:v>
                </c:pt>
                <c:pt idx="8825">
                  <c:v>3.287E-3</c:v>
                </c:pt>
                <c:pt idx="8826">
                  <c:v>3.3300000000000001E-3</c:v>
                </c:pt>
                <c:pt idx="8827">
                  <c:v>3.3509999999999998E-3</c:v>
                </c:pt>
                <c:pt idx="8828">
                  <c:v>3.3930000000000002E-3</c:v>
                </c:pt>
                <c:pt idx="8829">
                  <c:v>3.4350000000000001E-3</c:v>
                </c:pt>
                <c:pt idx="8830">
                  <c:v>3.509E-3</c:v>
                </c:pt>
                <c:pt idx="8831">
                  <c:v>3.5929999999999998E-3</c:v>
                </c:pt>
                <c:pt idx="8832">
                  <c:v>3.656E-3</c:v>
                </c:pt>
                <c:pt idx="8833">
                  <c:v>3.7190000000000001E-3</c:v>
                </c:pt>
                <c:pt idx="8834">
                  <c:v>3.8140000000000001E-3</c:v>
                </c:pt>
                <c:pt idx="8835">
                  <c:v>3.8779999999999999E-3</c:v>
                </c:pt>
                <c:pt idx="8836">
                  <c:v>3.9830000000000004E-3</c:v>
                </c:pt>
                <c:pt idx="8837">
                  <c:v>4.0460000000000001E-3</c:v>
                </c:pt>
                <c:pt idx="8838">
                  <c:v>4.1200000000000004E-3</c:v>
                </c:pt>
                <c:pt idx="8839">
                  <c:v>4.1939999999999998E-3</c:v>
                </c:pt>
                <c:pt idx="8840">
                  <c:v>4.2459999999999998E-3</c:v>
                </c:pt>
                <c:pt idx="8841">
                  <c:v>4.3200000000000001E-3</c:v>
                </c:pt>
                <c:pt idx="8842">
                  <c:v>4.3410000000000002E-3</c:v>
                </c:pt>
                <c:pt idx="8843">
                  <c:v>4.3829999999999997E-3</c:v>
                </c:pt>
                <c:pt idx="8844">
                  <c:v>4.4039999999999999E-3</c:v>
                </c:pt>
                <c:pt idx="8845">
                  <c:v>4.4149999999999997E-3</c:v>
                </c:pt>
                <c:pt idx="8846">
                  <c:v>4.4260000000000002E-3</c:v>
                </c:pt>
                <c:pt idx="8847">
                  <c:v>4.4149999999999997E-3</c:v>
                </c:pt>
                <c:pt idx="8848">
                  <c:v>4.4149999999999997E-3</c:v>
                </c:pt>
                <c:pt idx="8849">
                  <c:v>4.3829999999999997E-3</c:v>
                </c:pt>
                <c:pt idx="8850">
                  <c:v>4.3309999999999998E-3</c:v>
                </c:pt>
                <c:pt idx="8851">
                  <c:v>4.2989999999999999E-3</c:v>
                </c:pt>
                <c:pt idx="8852">
                  <c:v>4.267E-3</c:v>
                </c:pt>
                <c:pt idx="8853">
                  <c:v>4.2040000000000003E-3</c:v>
                </c:pt>
                <c:pt idx="8854">
                  <c:v>4.1409999999999997E-3</c:v>
                </c:pt>
                <c:pt idx="8855">
                  <c:v>4.0990000000000002E-3</c:v>
                </c:pt>
                <c:pt idx="8856">
                  <c:v>4.0039999999999997E-3</c:v>
                </c:pt>
                <c:pt idx="8857">
                  <c:v>3.9509999999999997E-3</c:v>
                </c:pt>
                <c:pt idx="8858">
                  <c:v>3.8670000000000002E-3</c:v>
                </c:pt>
                <c:pt idx="8859">
                  <c:v>3.8140000000000001E-3</c:v>
                </c:pt>
                <c:pt idx="8860">
                  <c:v>3.7299999999999998E-3</c:v>
                </c:pt>
                <c:pt idx="8861">
                  <c:v>3.656E-3</c:v>
                </c:pt>
                <c:pt idx="8862">
                  <c:v>3.5820000000000001E-3</c:v>
                </c:pt>
                <c:pt idx="8863">
                  <c:v>3.509E-3</c:v>
                </c:pt>
                <c:pt idx="8864">
                  <c:v>3.4559999999999999E-3</c:v>
                </c:pt>
                <c:pt idx="8865">
                  <c:v>3.382E-3</c:v>
                </c:pt>
                <c:pt idx="8866">
                  <c:v>3.3080000000000002E-3</c:v>
                </c:pt>
                <c:pt idx="8867">
                  <c:v>3.2450000000000001E-3</c:v>
                </c:pt>
                <c:pt idx="8868">
                  <c:v>3.1710000000000002E-3</c:v>
                </c:pt>
                <c:pt idx="8869">
                  <c:v>3.1189999999999998E-3</c:v>
                </c:pt>
                <c:pt idx="8870">
                  <c:v>3.0660000000000001E-3</c:v>
                </c:pt>
                <c:pt idx="8871">
                  <c:v>3.003E-3</c:v>
                </c:pt>
                <c:pt idx="8872">
                  <c:v>2.9290000000000002E-3</c:v>
                </c:pt>
                <c:pt idx="8873">
                  <c:v>2.8869999999999998E-3</c:v>
                </c:pt>
                <c:pt idx="8874">
                  <c:v>2.8340000000000001E-3</c:v>
                </c:pt>
                <c:pt idx="8875">
                  <c:v>2.7920000000000002E-3</c:v>
                </c:pt>
                <c:pt idx="8876">
                  <c:v>2.7390000000000001E-3</c:v>
                </c:pt>
                <c:pt idx="8877">
                  <c:v>2.6870000000000002E-3</c:v>
                </c:pt>
                <c:pt idx="8878">
                  <c:v>2.6549999999999998E-3</c:v>
                </c:pt>
                <c:pt idx="8879">
                  <c:v>2.6129999999999999E-3</c:v>
                </c:pt>
                <c:pt idx="8880">
                  <c:v>2.5920000000000001E-3</c:v>
                </c:pt>
                <c:pt idx="8881">
                  <c:v>2.5600000000000002E-3</c:v>
                </c:pt>
                <c:pt idx="8882">
                  <c:v>2.539E-3</c:v>
                </c:pt>
                <c:pt idx="8883">
                  <c:v>2.529E-3</c:v>
                </c:pt>
                <c:pt idx="8884">
                  <c:v>2.539E-3</c:v>
                </c:pt>
                <c:pt idx="8885">
                  <c:v>2.529E-3</c:v>
                </c:pt>
                <c:pt idx="8886">
                  <c:v>2.5600000000000002E-3</c:v>
                </c:pt>
                <c:pt idx="8887">
                  <c:v>2.581E-3</c:v>
                </c:pt>
                <c:pt idx="8888">
                  <c:v>2.6129999999999999E-3</c:v>
                </c:pt>
                <c:pt idx="8889">
                  <c:v>2.6340000000000001E-3</c:v>
                </c:pt>
                <c:pt idx="8890">
                  <c:v>2.676E-3</c:v>
                </c:pt>
                <c:pt idx="8891">
                  <c:v>2.7499999999999998E-3</c:v>
                </c:pt>
                <c:pt idx="8892">
                  <c:v>2.8340000000000001E-3</c:v>
                </c:pt>
                <c:pt idx="8893">
                  <c:v>2.8969999999999998E-3</c:v>
                </c:pt>
                <c:pt idx="8894">
                  <c:v>2.9819999999999998E-3</c:v>
                </c:pt>
                <c:pt idx="8895">
                  <c:v>3.0869999999999999E-3</c:v>
                </c:pt>
                <c:pt idx="8896">
                  <c:v>3.2139999999999998E-3</c:v>
                </c:pt>
                <c:pt idx="8897">
                  <c:v>3.287E-3</c:v>
                </c:pt>
                <c:pt idx="8898">
                  <c:v>3.4139999999999999E-3</c:v>
                </c:pt>
                <c:pt idx="8899">
                  <c:v>3.5400000000000002E-3</c:v>
                </c:pt>
                <c:pt idx="8900">
                  <c:v>3.6459999999999999E-3</c:v>
                </c:pt>
                <c:pt idx="8901">
                  <c:v>3.7620000000000002E-3</c:v>
                </c:pt>
                <c:pt idx="8902">
                  <c:v>3.8670000000000002E-3</c:v>
                </c:pt>
                <c:pt idx="8903">
                  <c:v>3.9719999999999998E-3</c:v>
                </c:pt>
                <c:pt idx="8904">
                  <c:v>4.0359999999999997E-3</c:v>
                </c:pt>
                <c:pt idx="8905">
                  <c:v>4.1409999999999997E-3</c:v>
                </c:pt>
                <c:pt idx="8906">
                  <c:v>4.2040000000000003E-3</c:v>
                </c:pt>
                <c:pt idx="8907">
                  <c:v>4.2570000000000004E-3</c:v>
                </c:pt>
                <c:pt idx="8908">
                  <c:v>4.2989999999999999E-3</c:v>
                </c:pt>
                <c:pt idx="8909">
                  <c:v>4.3309999999999998E-3</c:v>
                </c:pt>
                <c:pt idx="8910">
                  <c:v>4.3099999999999996E-3</c:v>
                </c:pt>
                <c:pt idx="8911">
                  <c:v>4.3200000000000001E-3</c:v>
                </c:pt>
                <c:pt idx="8912">
                  <c:v>4.2890000000000003E-3</c:v>
                </c:pt>
                <c:pt idx="8913">
                  <c:v>4.2360000000000002E-3</c:v>
                </c:pt>
                <c:pt idx="8914">
                  <c:v>4.1619999999999999E-3</c:v>
                </c:pt>
                <c:pt idx="8915">
                  <c:v>4.0990000000000002E-3</c:v>
                </c:pt>
                <c:pt idx="8916">
                  <c:v>3.9719999999999998E-3</c:v>
                </c:pt>
                <c:pt idx="8917">
                  <c:v>3.8670000000000002E-3</c:v>
                </c:pt>
                <c:pt idx="8918">
                  <c:v>3.751E-3</c:v>
                </c:pt>
                <c:pt idx="8919">
                  <c:v>3.604E-3</c:v>
                </c:pt>
                <c:pt idx="8920">
                  <c:v>3.4450000000000001E-3</c:v>
                </c:pt>
                <c:pt idx="8921">
                  <c:v>3.277E-3</c:v>
                </c:pt>
                <c:pt idx="8922">
                  <c:v>3.0980000000000001E-3</c:v>
                </c:pt>
                <c:pt idx="8923">
                  <c:v>2.9399999999999999E-3</c:v>
                </c:pt>
                <c:pt idx="8924">
                  <c:v>2.771E-3</c:v>
                </c:pt>
                <c:pt idx="8925">
                  <c:v>2.6129999999999999E-3</c:v>
                </c:pt>
                <c:pt idx="8926">
                  <c:v>2.4550000000000002E-3</c:v>
                </c:pt>
                <c:pt idx="8927">
                  <c:v>2.297E-3</c:v>
                </c:pt>
                <c:pt idx="8928">
                  <c:v>2.16E-3</c:v>
                </c:pt>
                <c:pt idx="8929">
                  <c:v>2.0230000000000001E-3</c:v>
                </c:pt>
                <c:pt idx="8930">
                  <c:v>1.9170000000000001E-3</c:v>
                </c:pt>
                <c:pt idx="8931">
                  <c:v>1.8010000000000001E-3</c:v>
                </c:pt>
                <c:pt idx="8932">
                  <c:v>1.7279999999999999E-3</c:v>
                </c:pt>
                <c:pt idx="8933">
                  <c:v>1.6639999999999999E-3</c:v>
                </c:pt>
                <c:pt idx="8934">
                  <c:v>1.6329999999999999E-3</c:v>
                </c:pt>
                <c:pt idx="8935">
                  <c:v>1.6119999999999999E-3</c:v>
                </c:pt>
                <c:pt idx="8936">
                  <c:v>1.6119999999999999E-3</c:v>
                </c:pt>
                <c:pt idx="8937">
                  <c:v>1.6329999999999999E-3</c:v>
                </c:pt>
                <c:pt idx="8938">
                  <c:v>1.686E-3</c:v>
                </c:pt>
                <c:pt idx="8939">
                  <c:v>1.7489999999999999E-3</c:v>
                </c:pt>
                <c:pt idx="8940">
                  <c:v>1.823E-3</c:v>
                </c:pt>
                <c:pt idx="8941">
                  <c:v>1.9380000000000001E-3</c:v>
                </c:pt>
                <c:pt idx="8942">
                  <c:v>2.0539999999999998E-3</c:v>
                </c:pt>
                <c:pt idx="8943">
                  <c:v>2.1810000000000002E-3</c:v>
                </c:pt>
                <c:pt idx="8944">
                  <c:v>2.3280000000000002E-3</c:v>
                </c:pt>
                <c:pt idx="8945">
                  <c:v>2.4759999999999999E-3</c:v>
                </c:pt>
                <c:pt idx="8946">
                  <c:v>2.6129999999999999E-3</c:v>
                </c:pt>
                <c:pt idx="8947">
                  <c:v>2.7820000000000002E-3</c:v>
                </c:pt>
                <c:pt idx="8948">
                  <c:v>2.9290000000000002E-3</c:v>
                </c:pt>
                <c:pt idx="8949">
                  <c:v>3.0769999999999999E-3</c:v>
                </c:pt>
                <c:pt idx="8950">
                  <c:v>3.235E-3</c:v>
                </c:pt>
                <c:pt idx="8951">
                  <c:v>3.382E-3</c:v>
                </c:pt>
                <c:pt idx="8952">
                  <c:v>3.5300000000000002E-3</c:v>
                </c:pt>
                <c:pt idx="8953">
                  <c:v>3.6350000000000002E-3</c:v>
                </c:pt>
                <c:pt idx="8954">
                  <c:v>3.751E-3</c:v>
                </c:pt>
                <c:pt idx="8955">
                  <c:v>3.8349999999999999E-3</c:v>
                </c:pt>
                <c:pt idx="8956">
                  <c:v>3.9090000000000001E-3</c:v>
                </c:pt>
                <c:pt idx="8957">
                  <c:v>3.9830000000000004E-3</c:v>
                </c:pt>
                <c:pt idx="8958">
                  <c:v>4.0460000000000001E-3</c:v>
                </c:pt>
                <c:pt idx="8959">
                  <c:v>4.0670000000000003E-3</c:v>
                </c:pt>
                <c:pt idx="8960">
                  <c:v>4.078E-3</c:v>
                </c:pt>
                <c:pt idx="8961">
                  <c:v>4.0670000000000003E-3</c:v>
                </c:pt>
                <c:pt idx="8962">
                  <c:v>4.0670000000000003E-3</c:v>
                </c:pt>
                <c:pt idx="8963">
                  <c:v>4.0569999999999998E-3</c:v>
                </c:pt>
                <c:pt idx="8964">
                  <c:v>4.0039999999999997E-3</c:v>
                </c:pt>
                <c:pt idx="8965">
                  <c:v>3.9300000000000003E-3</c:v>
                </c:pt>
                <c:pt idx="8966">
                  <c:v>3.8779999999999999E-3</c:v>
                </c:pt>
                <c:pt idx="8967">
                  <c:v>3.7929999999999999E-3</c:v>
                </c:pt>
                <c:pt idx="8968">
                  <c:v>3.7299999999999998E-3</c:v>
                </c:pt>
                <c:pt idx="8969">
                  <c:v>3.6459999999999999E-3</c:v>
                </c:pt>
                <c:pt idx="8970">
                  <c:v>3.5609999999999999E-3</c:v>
                </c:pt>
                <c:pt idx="8971">
                  <c:v>3.4450000000000001E-3</c:v>
                </c:pt>
                <c:pt idx="8972">
                  <c:v>3.372E-3</c:v>
                </c:pt>
                <c:pt idx="8973">
                  <c:v>3.2560000000000002E-3</c:v>
                </c:pt>
                <c:pt idx="8974">
                  <c:v>3.1819999999999999E-3</c:v>
                </c:pt>
                <c:pt idx="8975">
                  <c:v>3.1189999999999998E-3</c:v>
                </c:pt>
                <c:pt idx="8976">
                  <c:v>3.0339999999999998E-3</c:v>
                </c:pt>
                <c:pt idx="8977">
                  <c:v>2.9499999999999999E-3</c:v>
                </c:pt>
                <c:pt idx="8978">
                  <c:v>2.8760000000000001E-3</c:v>
                </c:pt>
                <c:pt idx="8979">
                  <c:v>2.8340000000000001E-3</c:v>
                </c:pt>
                <c:pt idx="8980">
                  <c:v>2.7820000000000002E-3</c:v>
                </c:pt>
                <c:pt idx="8981">
                  <c:v>2.7290000000000001E-3</c:v>
                </c:pt>
                <c:pt idx="8982">
                  <c:v>2.6970000000000002E-3</c:v>
                </c:pt>
                <c:pt idx="8983">
                  <c:v>2.666E-3</c:v>
                </c:pt>
                <c:pt idx="8984">
                  <c:v>2.6450000000000002E-3</c:v>
                </c:pt>
                <c:pt idx="8985">
                  <c:v>2.6450000000000002E-3</c:v>
                </c:pt>
                <c:pt idx="8986">
                  <c:v>2.6340000000000001E-3</c:v>
                </c:pt>
                <c:pt idx="8987">
                  <c:v>2.6129999999999999E-3</c:v>
                </c:pt>
                <c:pt idx="8988">
                  <c:v>2.6229999999999999E-3</c:v>
                </c:pt>
                <c:pt idx="8989">
                  <c:v>2.6340000000000001E-3</c:v>
                </c:pt>
                <c:pt idx="8990">
                  <c:v>2.6229999999999999E-3</c:v>
                </c:pt>
                <c:pt idx="8991">
                  <c:v>2.6549999999999998E-3</c:v>
                </c:pt>
                <c:pt idx="8992">
                  <c:v>2.6450000000000002E-3</c:v>
                </c:pt>
                <c:pt idx="8993">
                  <c:v>2.6549999999999998E-3</c:v>
                </c:pt>
                <c:pt idx="8994">
                  <c:v>2.666E-3</c:v>
                </c:pt>
                <c:pt idx="8995">
                  <c:v>2.666E-3</c:v>
                </c:pt>
                <c:pt idx="8996">
                  <c:v>2.676E-3</c:v>
                </c:pt>
                <c:pt idx="8997">
                  <c:v>2.676E-3</c:v>
                </c:pt>
                <c:pt idx="8998">
                  <c:v>2.6549999999999998E-3</c:v>
                </c:pt>
                <c:pt idx="8999">
                  <c:v>2.6229999999999999E-3</c:v>
                </c:pt>
                <c:pt idx="9000">
                  <c:v>2.6129999999999999E-3</c:v>
                </c:pt>
                <c:pt idx="9001">
                  <c:v>2.5500000000000002E-3</c:v>
                </c:pt>
                <c:pt idx="9002">
                  <c:v>2.529E-3</c:v>
                </c:pt>
                <c:pt idx="9003">
                  <c:v>2.4550000000000002E-3</c:v>
                </c:pt>
                <c:pt idx="9004">
                  <c:v>2.392E-3</c:v>
                </c:pt>
                <c:pt idx="9005">
                  <c:v>2.307E-3</c:v>
                </c:pt>
                <c:pt idx="9006">
                  <c:v>2.2550000000000001E-3</c:v>
                </c:pt>
                <c:pt idx="9007">
                  <c:v>2.1389999999999998E-3</c:v>
                </c:pt>
                <c:pt idx="9008">
                  <c:v>2.0539999999999998E-3</c:v>
                </c:pt>
                <c:pt idx="9009">
                  <c:v>1.949E-3</c:v>
                </c:pt>
                <c:pt idx="9010">
                  <c:v>1.812E-3</c:v>
                </c:pt>
                <c:pt idx="9011">
                  <c:v>1.717E-3</c:v>
                </c:pt>
                <c:pt idx="9012">
                  <c:v>1.591E-3</c:v>
                </c:pt>
                <c:pt idx="9013">
                  <c:v>1.464E-3</c:v>
                </c:pt>
                <c:pt idx="9014">
                  <c:v>1.348E-3</c:v>
                </c:pt>
                <c:pt idx="9015">
                  <c:v>1.222E-3</c:v>
                </c:pt>
                <c:pt idx="9016">
                  <c:v>1.106E-3</c:v>
                </c:pt>
                <c:pt idx="9017">
                  <c:v>9.6900000000000003E-4</c:v>
                </c:pt>
                <c:pt idx="9018">
                  <c:v>8.6399999999999997E-4</c:v>
                </c:pt>
                <c:pt idx="9019">
                  <c:v>7.3700000000000002E-4</c:v>
                </c:pt>
                <c:pt idx="9020">
                  <c:v>6.4199999999999999E-4</c:v>
                </c:pt>
                <c:pt idx="9021">
                  <c:v>5.6800000000000004E-4</c:v>
                </c:pt>
                <c:pt idx="9022">
                  <c:v>4.6299999999999998E-4</c:v>
                </c:pt>
                <c:pt idx="9023">
                  <c:v>4.0999999999999999E-4</c:v>
                </c:pt>
                <c:pt idx="9024">
                  <c:v>3.5799999999999997E-4</c:v>
                </c:pt>
                <c:pt idx="9025">
                  <c:v>3.1599999999999998E-4</c:v>
                </c:pt>
                <c:pt idx="9026">
                  <c:v>2.9399999999999999E-4</c:v>
                </c:pt>
                <c:pt idx="9027">
                  <c:v>2.8400000000000002E-4</c:v>
                </c:pt>
                <c:pt idx="9028">
                  <c:v>2.8400000000000002E-4</c:v>
                </c:pt>
                <c:pt idx="9029">
                  <c:v>3.0499999999999999E-4</c:v>
                </c:pt>
                <c:pt idx="9030">
                  <c:v>3.5799999999999997E-4</c:v>
                </c:pt>
                <c:pt idx="9031">
                  <c:v>4.3100000000000001E-4</c:v>
                </c:pt>
                <c:pt idx="9032">
                  <c:v>5.0500000000000002E-4</c:v>
                </c:pt>
                <c:pt idx="9033">
                  <c:v>5.9999999999999995E-4</c:v>
                </c:pt>
                <c:pt idx="9034">
                  <c:v>6.8400000000000004E-4</c:v>
                </c:pt>
                <c:pt idx="9035">
                  <c:v>8.1099999999999998E-4</c:v>
                </c:pt>
                <c:pt idx="9036">
                  <c:v>9.3700000000000001E-4</c:v>
                </c:pt>
                <c:pt idx="9037">
                  <c:v>1.0430000000000001E-3</c:v>
                </c:pt>
                <c:pt idx="9038">
                  <c:v>1.1900000000000001E-3</c:v>
                </c:pt>
                <c:pt idx="9039">
                  <c:v>1.338E-3</c:v>
                </c:pt>
                <c:pt idx="9040">
                  <c:v>1.485E-3</c:v>
                </c:pt>
                <c:pt idx="9041">
                  <c:v>1.6119999999999999E-3</c:v>
                </c:pt>
                <c:pt idx="9042">
                  <c:v>1.7589999999999999E-3</c:v>
                </c:pt>
                <c:pt idx="9043">
                  <c:v>1.8860000000000001E-3</c:v>
                </c:pt>
                <c:pt idx="9044">
                  <c:v>2.0230000000000001E-3</c:v>
                </c:pt>
                <c:pt idx="9045">
                  <c:v>2.1280000000000001E-3</c:v>
                </c:pt>
                <c:pt idx="9046">
                  <c:v>2.2230000000000001E-3</c:v>
                </c:pt>
                <c:pt idx="9047">
                  <c:v>2.3280000000000002E-3</c:v>
                </c:pt>
                <c:pt idx="9048">
                  <c:v>2.3709999999999998E-3</c:v>
                </c:pt>
                <c:pt idx="9049">
                  <c:v>2.4229999999999998E-3</c:v>
                </c:pt>
                <c:pt idx="9050">
                  <c:v>2.444E-3</c:v>
                </c:pt>
                <c:pt idx="9051">
                  <c:v>2.4650000000000002E-3</c:v>
                </c:pt>
                <c:pt idx="9052">
                  <c:v>2.4650000000000002E-3</c:v>
                </c:pt>
                <c:pt idx="9053">
                  <c:v>2.434E-3</c:v>
                </c:pt>
                <c:pt idx="9054">
                  <c:v>2.349E-3</c:v>
                </c:pt>
                <c:pt idx="9055">
                  <c:v>2.297E-3</c:v>
                </c:pt>
                <c:pt idx="9056">
                  <c:v>2.2230000000000001E-3</c:v>
                </c:pt>
                <c:pt idx="9057">
                  <c:v>2.1180000000000001E-3</c:v>
                </c:pt>
                <c:pt idx="9058">
                  <c:v>2.0019999999999999E-3</c:v>
                </c:pt>
                <c:pt idx="9059">
                  <c:v>1.854E-3</c:v>
                </c:pt>
                <c:pt idx="9060">
                  <c:v>1.717E-3</c:v>
                </c:pt>
                <c:pt idx="9061">
                  <c:v>1.549E-3</c:v>
                </c:pt>
                <c:pt idx="9062">
                  <c:v>1.3799999999999999E-3</c:v>
                </c:pt>
                <c:pt idx="9063">
                  <c:v>1.222E-3</c:v>
                </c:pt>
                <c:pt idx="9064">
                  <c:v>1.0430000000000001E-3</c:v>
                </c:pt>
                <c:pt idx="9065">
                  <c:v>8.8500000000000004E-4</c:v>
                </c:pt>
                <c:pt idx="9066">
                  <c:v>7.1599999999999995E-4</c:v>
                </c:pt>
                <c:pt idx="9067">
                  <c:v>5.6800000000000004E-4</c:v>
                </c:pt>
                <c:pt idx="9068">
                  <c:v>4.0999999999999999E-4</c:v>
                </c:pt>
                <c:pt idx="9069">
                  <c:v>2.8400000000000002E-4</c:v>
                </c:pt>
                <c:pt idx="9070">
                  <c:v>1.36E-4</c:v>
                </c:pt>
                <c:pt idx="9071">
                  <c:v>4.1999999999999998E-5</c:v>
                </c:pt>
                <c:pt idx="9072">
                  <c:v>-6.3999999999999997E-5</c:v>
                </c:pt>
                <c:pt idx="9073">
                  <c:v>-1.3799999999999999E-4</c:v>
                </c:pt>
                <c:pt idx="9074">
                  <c:v>-2.0100000000000001E-4</c:v>
                </c:pt>
                <c:pt idx="9075">
                  <c:v>-2.5399999999999999E-4</c:v>
                </c:pt>
                <c:pt idx="9076">
                  <c:v>-2.8499999999999999E-4</c:v>
                </c:pt>
                <c:pt idx="9077">
                  <c:v>-2.8499999999999999E-4</c:v>
                </c:pt>
                <c:pt idx="9078">
                  <c:v>-2.8499999999999999E-4</c:v>
                </c:pt>
                <c:pt idx="9079">
                  <c:v>-2.8499999999999999E-4</c:v>
                </c:pt>
                <c:pt idx="9080">
                  <c:v>-2.43E-4</c:v>
                </c:pt>
                <c:pt idx="9081">
                  <c:v>-1.9000000000000001E-4</c:v>
                </c:pt>
                <c:pt idx="9082">
                  <c:v>-1.3799999999999999E-4</c:v>
                </c:pt>
                <c:pt idx="9083">
                  <c:v>-7.3999999999999996E-5</c:v>
                </c:pt>
                <c:pt idx="9084">
                  <c:v>-2.1999999999999999E-5</c:v>
                </c:pt>
                <c:pt idx="9085">
                  <c:v>6.3E-5</c:v>
                </c:pt>
                <c:pt idx="9086">
                  <c:v>1.36E-4</c:v>
                </c:pt>
                <c:pt idx="9087">
                  <c:v>2.2100000000000001E-4</c:v>
                </c:pt>
                <c:pt idx="9088">
                  <c:v>2.7300000000000002E-4</c:v>
                </c:pt>
                <c:pt idx="9089">
                  <c:v>3.4699999999999998E-4</c:v>
                </c:pt>
                <c:pt idx="9090">
                  <c:v>4.0000000000000002E-4</c:v>
                </c:pt>
                <c:pt idx="9091">
                  <c:v>4.7399999999999997E-4</c:v>
                </c:pt>
                <c:pt idx="9092">
                  <c:v>5.0500000000000002E-4</c:v>
                </c:pt>
                <c:pt idx="9093">
                  <c:v>5.2599999999999999E-4</c:v>
                </c:pt>
                <c:pt idx="9094">
                  <c:v>5.5800000000000001E-4</c:v>
                </c:pt>
                <c:pt idx="9095">
                  <c:v>5.6800000000000004E-4</c:v>
                </c:pt>
                <c:pt idx="9096">
                  <c:v>5.4699999999999996E-4</c:v>
                </c:pt>
                <c:pt idx="9097">
                  <c:v>5.3700000000000004E-4</c:v>
                </c:pt>
                <c:pt idx="9098">
                  <c:v>4.95E-4</c:v>
                </c:pt>
                <c:pt idx="9099">
                  <c:v>4.6299999999999998E-4</c:v>
                </c:pt>
                <c:pt idx="9100">
                  <c:v>4.3100000000000001E-4</c:v>
                </c:pt>
                <c:pt idx="9101">
                  <c:v>3.68E-4</c:v>
                </c:pt>
                <c:pt idx="9102">
                  <c:v>3.0499999999999999E-4</c:v>
                </c:pt>
                <c:pt idx="9103">
                  <c:v>2.42E-4</c:v>
                </c:pt>
                <c:pt idx="9104">
                  <c:v>1.7899999999999999E-4</c:v>
                </c:pt>
                <c:pt idx="9105">
                  <c:v>1.05E-4</c:v>
                </c:pt>
                <c:pt idx="9106">
                  <c:v>3.1000000000000001E-5</c:v>
                </c:pt>
                <c:pt idx="9107">
                  <c:v>-4.3000000000000002E-5</c:v>
                </c:pt>
                <c:pt idx="9108">
                  <c:v>-8.5000000000000006E-5</c:v>
                </c:pt>
                <c:pt idx="9109">
                  <c:v>-1.5899999999999999E-4</c:v>
                </c:pt>
                <c:pt idx="9110">
                  <c:v>-2.0100000000000001E-4</c:v>
                </c:pt>
                <c:pt idx="9111">
                  <c:v>-2.6400000000000002E-4</c:v>
                </c:pt>
                <c:pt idx="9112">
                  <c:v>-2.9599999999999998E-4</c:v>
                </c:pt>
                <c:pt idx="9113">
                  <c:v>-3.0600000000000001E-4</c:v>
                </c:pt>
                <c:pt idx="9114">
                  <c:v>-3.2699999999999998E-4</c:v>
                </c:pt>
                <c:pt idx="9115">
                  <c:v>-3.48E-4</c:v>
                </c:pt>
                <c:pt idx="9116">
                  <c:v>-3.0600000000000001E-4</c:v>
                </c:pt>
                <c:pt idx="9117">
                  <c:v>-2.9599999999999998E-4</c:v>
                </c:pt>
                <c:pt idx="9118">
                  <c:v>-2.43E-4</c:v>
                </c:pt>
                <c:pt idx="9119">
                  <c:v>-1.9000000000000001E-4</c:v>
                </c:pt>
                <c:pt idx="9120">
                  <c:v>-1.3799999999999999E-4</c:v>
                </c:pt>
                <c:pt idx="9121">
                  <c:v>-8.5000000000000006E-5</c:v>
                </c:pt>
                <c:pt idx="9122">
                  <c:v>2.0000000000000002E-5</c:v>
                </c:pt>
                <c:pt idx="9123">
                  <c:v>1.36E-4</c:v>
                </c:pt>
                <c:pt idx="9124">
                  <c:v>2.2100000000000001E-4</c:v>
                </c:pt>
                <c:pt idx="9125">
                  <c:v>3.4699999999999998E-4</c:v>
                </c:pt>
                <c:pt idx="9126">
                  <c:v>4.5300000000000001E-4</c:v>
                </c:pt>
                <c:pt idx="9127">
                  <c:v>5.7899999999999998E-4</c:v>
                </c:pt>
                <c:pt idx="9128">
                  <c:v>6.8400000000000004E-4</c:v>
                </c:pt>
                <c:pt idx="9129">
                  <c:v>8.2100000000000001E-4</c:v>
                </c:pt>
                <c:pt idx="9130">
                  <c:v>9.3700000000000001E-4</c:v>
                </c:pt>
                <c:pt idx="9131">
                  <c:v>1.0640000000000001E-3</c:v>
                </c:pt>
                <c:pt idx="9132">
                  <c:v>1.1900000000000001E-3</c:v>
                </c:pt>
                <c:pt idx="9133">
                  <c:v>1.2960000000000001E-3</c:v>
                </c:pt>
                <c:pt idx="9134">
                  <c:v>1.4120000000000001E-3</c:v>
                </c:pt>
                <c:pt idx="9135">
                  <c:v>1.5269999999999999E-3</c:v>
                </c:pt>
                <c:pt idx="9136">
                  <c:v>1.601E-3</c:v>
                </c:pt>
                <c:pt idx="9137">
                  <c:v>1.707E-3</c:v>
                </c:pt>
                <c:pt idx="9138">
                  <c:v>1.7799999999999999E-3</c:v>
                </c:pt>
                <c:pt idx="9139">
                  <c:v>1.8439999999999999E-3</c:v>
                </c:pt>
                <c:pt idx="9140">
                  <c:v>1.9170000000000001E-3</c:v>
                </c:pt>
                <c:pt idx="9141">
                  <c:v>1.9380000000000001E-3</c:v>
                </c:pt>
                <c:pt idx="9142">
                  <c:v>1.9910000000000001E-3</c:v>
                </c:pt>
                <c:pt idx="9143">
                  <c:v>1.9910000000000001E-3</c:v>
                </c:pt>
                <c:pt idx="9144">
                  <c:v>1.9910000000000001E-3</c:v>
                </c:pt>
                <c:pt idx="9145">
                  <c:v>1.9810000000000001E-3</c:v>
                </c:pt>
                <c:pt idx="9146">
                  <c:v>1.97E-3</c:v>
                </c:pt>
                <c:pt idx="9147">
                  <c:v>1.9380000000000001E-3</c:v>
                </c:pt>
                <c:pt idx="9148">
                  <c:v>1.8959999999999999E-3</c:v>
                </c:pt>
                <c:pt idx="9149">
                  <c:v>1.833E-3</c:v>
                </c:pt>
                <c:pt idx="9150">
                  <c:v>1.7589999999999999E-3</c:v>
                </c:pt>
                <c:pt idx="9151">
                  <c:v>1.6639999999999999E-3</c:v>
                </c:pt>
                <c:pt idx="9152">
                  <c:v>1.58E-3</c:v>
                </c:pt>
                <c:pt idx="9153">
                  <c:v>1.464E-3</c:v>
                </c:pt>
                <c:pt idx="9154">
                  <c:v>1.359E-3</c:v>
                </c:pt>
                <c:pt idx="9155">
                  <c:v>1.222E-3</c:v>
                </c:pt>
                <c:pt idx="9156">
                  <c:v>1.116E-3</c:v>
                </c:pt>
                <c:pt idx="9157">
                  <c:v>9.6900000000000003E-4</c:v>
                </c:pt>
                <c:pt idx="9158">
                  <c:v>8.4199999999999998E-4</c:v>
                </c:pt>
                <c:pt idx="9159">
                  <c:v>6.7400000000000001E-4</c:v>
                </c:pt>
                <c:pt idx="9160">
                  <c:v>5.1599999999999997E-4</c:v>
                </c:pt>
                <c:pt idx="9161">
                  <c:v>3.68E-4</c:v>
                </c:pt>
                <c:pt idx="9162">
                  <c:v>2.0000000000000001E-4</c:v>
                </c:pt>
                <c:pt idx="9163">
                  <c:v>4.1999999999999998E-5</c:v>
                </c:pt>
                <c:pt idx="9164">
                  <c:v>-1.06E-4</c:v>
                </c:pt>
                <c:pt idx="9165">
                  <c:v>-2.5399999999999999E-4</c:v>
                </c:pt>
                <c:pt idx="9166">
                  <c:v>-4.0099999999999999E-4</c:v>
                </c:pt>
                <c:pt idx="9167">
                  <c:v>-5.4900000000000001E-4</c:v>
                </c:pt>
                <c:pt idx="9168">
                  <c:v>-6.6500000000000001E-4</c:v>
                </c:pt>
                <c:pt idx="9169">
                  <c:v>-7.7999999999999999E-4</c:v>
                </c:pt>
                <c:pt idx="9170">
                  <c:v>-8.9599999999999999E-4</c:v>
                </c:pt>
                <c:pt idx="9171">
                  <c:v>-9.9099999999999991E-4</c:v>
                </c:pt>
                <c:pt idx="9172">
                  <c:v>-1.0759999999999999E-3</c:v>
                </c:pt>
                <c:pt idx="9173">
                  <c:v>-1.139E-3</c:v>
                </c:pt>
                <c:pt idx="9174">
                  <c:v>-1.2019999999999999E-3</c:v>
                </c:pt>
                <c:pt idx="9175">
                  <c:v>-1.2340000000000001E-3</c:v>
                </c:pt>
                <c:pt idx="9176">
                  <c:v>-1.255E-3</c:v>
                </c:pt>
                <c:pt idx="9177">
                  <c:v>-1.2650000000000001E-3</c:v>
                </c:pt>
                <c:pt idx="9178">
                  <c:v>-1.276E-3</c:v>
                </c:pt>
                <c:pt idx="9179">
                  <c:v>-1.255E-3</c:v>
                </c:pt>
                <c:pt idx="9180">
                  <c:v>-1.2130000000000001E-3</c:v>
                </c:pt>
                <c:pt idx="9181">
                  <c:v>-1.16E-3</c:v>
                </c:pt>
                <c:pt idx="9182">
                  <c:v>-1.1069999999999999E-3</c:v>
                </c:pt>
                <c:pt idx="9183">
                  <c:v>-1.0120000000000001E-3</c:v>
                </c:pt>
                <c:pt idx="9184">
                  <c:v>-9.3899999999999995E-4</c:v>
                </c:pt>
                <c:pt idx="9185">
                  <c:v>-8.5400000000000005E-4</c:v>
                </c:pt>
                <c:pt idx="9186">
                  <c:v>-7.4899999999999999E-4</c:v>
                </c:pt>
                <c:pt idx="9187">
                  <c:v>-6.2200000000000005E-4</c:v>
                </c:pt>
                <c:pt idx="9188">
                  <c:v>-5.2800000000000004E-4</c:v>
                </c:pt>
                <c:pt idx="9189">
                  <c:v>-4.0099999999999999E-4</c:v>
                </c:pt>
                <c:pt idx="9190">
                  <c:v>-2.9599999999999998E-4</c:v>
                </c:pt>
                <c:pt idx="9191">
                  <c:v>-1.8000000000000001E-4</c:v>
                </c:pt>
                <c:pt idx="9192">
                  <c:v>-6.3999999999999997E-5</c:v>
                </c:pt>
                <c:pt idx="9193">
                  <c:v>1.0000000000000001E-5</c:v>
                </c:pt>
                <c:pt idx="9194">
                  <c:v>1.05E-4</c:v>
                </c:pt>
                <c:pt idx="9195">
                  <c:v>2.1000000000000001E-4</c:v>
                </c:pt>
                <c:pt idx="9196">
                  <c:v>3.0499999999999999E-4</c:v>
                </c:pt>
                <c:pt idx="9197">
                  <c:v>3.5799999999999997E-4</c:v>
                </c:pt>
                <c:pt idx="9198">
                  <c:v>4.0999999999999999E-4</c:v>
                </c:pt>
                <c:pt idx="9199">
                  <c:v>4.6299999999999998E-4</c:v>
                </c:pt>
                <c:pt idx="9200">
                  <c:v>5.0500000000000002E-4</c:v>
                </c:pt>
                <c:pt idx="9201">
                  <c:v>5.1599999999999997E-4</c:v>
                </c:pt>
                <c:pt idx="9202">
                  <c:v>5.2599999999999999E-4</c:v>
                </c:pt>
                <c:pt idx="9203">
                  <c:v>5.2599999999999999E-4</c:v>
                </c:pt>
                <c:pt idx="9204">
                  <c:v>5.1599999999999997E-4</c:v>
                </c:pt>
                <c:pt idx="9205">
                  <c:v>4.84E-4</c:v>
                </c:pt>
                <c:pt idx="9206">
                  <c:v>4.5300000000000001E-4</c:v>
                </c:pt>
                <c:pt idx="9207">
                  <c:v>4.0999999999999999E-4</c:v>
                </c:pt>
                <c:pt idx="9208">
                  <c:v>3.68E-4</c:v>
                </c:pt>
                <c:pt idx="9209">
                  <c:v>3.0499999999999999E-4</c:v>
                </c:pt>
                <c:pt idx="9210">
                  <c:v>2.31E-4</c:v>
                </c:pt>
                <c:pt idx="9211">
                  <c:v>1.7899999999999999E-4</c:v>
                </c:pt>
                <c:pt idx="9212">
                  <c:v>1.15E-4</c:v>
                </c:pt>
                <c:pt idx="9213">
                  <c:v>2.0000000000000002E-5</c:v>
                </c:pt>
                <c:pt idx="9214">
                  <c:v>-5.3000000000000001E-5</c:v>
                </c:pt>
                <c:pt idx="9215">
                  <c:v>-1.17E-4</c:v>
                </c:pt>
                <c:pt idx="9216">
                  <c:v>-1.6899999999999999E-4</c:v>
                </c:pt>
                <c:pt idx="9217">
                  <c:v>-2.43E-4</c:v>
                </c:pt>
                <c:pt idx="9218">
                  <c:v>-3.1700000000000001E-4</c:v>
                </c:pt>
                <c:pt idx="9219">
                  <c:v>-3.6900000000000002E-4</c:v>
                </c:pt>
                <c:pt idx="9220">
                  <c:v>-4.4299999999999998E-4</c:v>
                </c:pt>
                <c:pt idx="9221">
                  <c:v>-4.8500000000000003E-4</c:v>
                </c:pt>
                <c:pt idx="9222">
                  <c:v>-5.2800000000000004E-4</c:v>
                </c:pt>
                <c:pt idx="9223">
                  <c:v>-5.6999999999999998E-4</c:v>
                </c:pt>
                <c:pt idx="9224">
                  <c:v>-6.1200000000000002E-4</c:v>
                </c:pt>
                <c:pt idx="9225">
                  <c:v>-6.4300000000000002E-4</c:v>
                </c:pt>
                <c:pt idx="9226">
                  <c:v>-6.7500000000000004E-4</c:v>
                </c:pt>
                <c:pt idx="9227">
                  <c:v>-7.1699999999999997E-4</c:v>
                </c:pt>
                <c:pt idx="9228">
                  <c:v>-7.0699999999999995E-4</c:v>
                </c:pt>
                <c:pt idx="9229">
                  <c:v>-7.2800000000000002E-4</c:v>
                </c:pt>
                <c:pt idx="9230">
                  <c:v>-7.1699999999999997E-4</c:v>
                </c:pt>
                <c:pt idx="9231">
                  <c:v>-7.2800000000000002E-4</c:v>
                </c:pt>
                <c:pt idx="9232">
                  <c:v>-7.4899999999999999E-4</c:v>
                </c:pt>
                <c:pt idx="9233">
                  <c:v>-7.5900000000000002E-4</c:v>
                </c:pt>
                <c:pt idx="9234">
                  <c:v>-7.5900000000000002E-4</c:v>
                </c:pt>
                <c:pt idx="9235">
                  <c:v>-7.5900000000000002E-4</c:v>
                </c:pt>
                <c:pt idx="9236">
                  <c:v>-7.5900000000000002E-4</c:v>
                </c:pt>
                <c:pt idx="9237">
                  <c:v>-7.4899999999999999E-4</c:v>
                </c:pt>
                <c:pt idx="9238">
                  <c:v>-7.6999999999999996E-4</c:v>
                </c:pt>
                <c:pt idx="9239">
                  <c:v>-7.5900000000000002E-4</c:v>
                </c:pt>
                <c:pt idx="9240">
                  <c:v>-7.6999999999999996E-4</c:v>
                </c:pt>
                <c:pt idx="9241">
                  <c:v>-7.5900000000000002E-4</c:v>
                </c:pt>
                <c:pt idx="9242">
                  <c:v>-7.9100000000000004E-4</c:v>
                </c:pt>
                <c:pt idx="9243">
                  <c:v>-7.6999999999999996E-4</c:v>
                </c:pt>
                <c:pt idx="9244">
                  <c:v>-7.7999999999999999E-4</c:v>
                </c:pt>
                <c:pt idx="9245">
                  <c:v>-7.6999999999999996E-4</c:v>
                </c:pt>
                <c:pt idx="9246">
                  <c:v>-7.9100000000000004E-4</c:v>
                </c:pt>
                <c:pt idx="9247">
                  <c:v>-7.9100000000000004E-4</c:v>
                </c:pt>
                <c:pt idx="9248">
                  <c:v>-7.9100000000000004E-4</c:v>
                </c:pt>
                <c:pt idx="9249">
                  <c:v>-7.9100000000000004E-4</c:v>
                </c:pt>
                <c:pt idx="9250">
                  <c:v>-7.7999999999999999E-4</c:v>
                </c:pt>
                <c:pt idx="9251">
                  <c:v>-7.6999999999999996E-4</c:v>
                </c:pt>
                <c:pt idx="9252">
                  <c:v>-7.9100000000000004E-4</c:v>
                </c:pt>
                <c:pt idx="9253">
                  <c:v>-7.5900000000000002E-4</c:v>
                </c:pt>
                <c:pt idx="9254">
                  <c:v>-7.5900000000000002E-4</c:v>
                </c:pt>
                <c:pt idx="9255">
                  <c:v>-7.4899999999999999E-4</c:v>
                </c:pt>
                <c:pt idx="9256">
                  <c:v>-7.2800000000000002E-4</c:v>
                </c:pt>
                <c:pt idx="9257">
                  <c:v>-6.8599999999999998E-4</c:v>
                </c:pt>
                <c:pt idx="9258">
                  <c:v>-6.8599999999999998E-4</c:v>
                </c:pt>
                <c:pt idx="9259">
                  <c:v>-6.4300000000000002E-4</c:v>
                </c:pt>
                <c:pt idx="9260">
                  <c:v>-6.1200000000000002E-4</c:v>
                </c:pt>
                <c:pt idx="9261">
                  <c:v>-6.0099999999999997E-4</c:v>
                </c:pt>
                <c:pt idx="9262">
                  <c:v>-5.4900000000000001E-4</c:v>
                </c:pt>
                <c:pt idx="9263">
                  <c:v>-5.0600000000000005E-4</c:v>
                </c:pt>
                <c:pt idx="9264">
                  <c:v>-4.64E-4</c:v>
                </c:pt>
                <c:pt idx="9265">
                  <c:v>-4.2200000000000001E-4</c:v>
                </c:pt>
                <c:pt idx="9266">
                  <c:v>-3.8000000000000002E-4</c:v>
                </c:pt>
                <c:pt idx="9267">
                  <c:v>-3.48E-4</c:v>
                </c:pt>
                <c:pt idx="9268">
                  <c:v>-3.1700000000000001E-4</c:v>
                </c:pt>
                <c:pt idx="9269">
                  <c:v>-2.7500000000000002E-4</c:v>
                </c:pt>
                <c:pt idx="9270">
                  <c:v>-2.5399999999999999E-4</c:v>
                </c:pt>
                <c:pt idx="9271">
                  <c:v>-2.32E-4</c:v>
                </c:pt>
                <c:pt idx="9272">
                  <c:v>-2.1100000000000001E-4</c:v>
                </c:pt>
                <c:pt idx="9273">
                  <c:v>-2.0100000000000001E-4</c:v>
                </c:pt>
                <c:pt idx="9274">
                  <c:v>-2.1100000000000001E-4</c:v>
                </c:pt>
                <c:pt idx="9275">
                  <c:v>-2.0100000000000001E-4</c:v>
                </c:pt>
                <c:pt idx="9276">
                  <c:v>-2.32E-4</c:v>
                </c:pt>
                <c:pt idx="9277">
                  <c:v>-2.32E-4</c:v>
                </c:pt>
                <c:pt idx="9278">
                  <c:v>-2.6400000000000002E-4</c:v>
                </c:pt>
                <c:pt idx="9279">
                  <c:v>-2.9599999999999998E-4</c:v>
                </c:pt>
                <c:pt idx="9280">
                  <c:v>-3.2699999999999998E-4</c:v>
                </c:pt>
                <c:pt idx="9281">
                  <c:v>-4.0099999999999999E-4</c:v>
                </c:pt>
                <c:pt idx="9282">
                  <c:v>-4.4299999999999998E-4</c:v>
                </c:pt>
                <c:pt idx="9283">
                  <c:v>-5.2800000000000004E-4</c:v>
                </c:pt>
                <c:pt idx="9284">
                  <c:v>-6.0099999999999997E-4</c:v>
                </c:pt>
                <c:pt idx="9285">
                  <c:v>-6.7500000000000004E-4</c:v>
                </c:pt>
                <c:pt idx="9286">
                  <c:v>-7.7999999999999999E-4</c:v>
                </c:pt>
                <c:pt idx="9287">
                  <c:v>-8.7500000000000002E-4</c:v>
                </c:pt>
                <c:pt idx="9288">
                  <c:v>-9.7000000000000005E-4</c:v>
                </c:pt>
                <c:pt idx="9289">
                  <c:v>-1.0759999999999999E-3</c:v>
                </c:pt>
                <c:pt idx="9290">
                  <c:v>-1.191E-3</c:v>
                </c:pt>
                <c:pt idx="9291">
                  <c:v>-1.307E-3</c:v>
                </c:pt>
                <c:pt idx="9292">
                  <c:v>-1.413E-3</c:v>
                </c:pt>
                <c:pt idx="9293">
                  <c:v>-1.4970000000000001E-3</c:v>
                </c:pt>
                <c:pt idx="9294">
                  <c:v>-1.634E-3</c:v>
                </c:pt>
                <c:pt idx="9295">
                  <c:v>-1.7290000000000001E-3</c:v>
                </c:pt>
                <c:pt idx="9296">
                  <c:v>-1.8129999999999999E-3</c:v>
                </c:pt>
                <c:pt idx="9297">
                  <c:v>-1.9189999999999999E-3</c:v>
                </c:pt>
                <c:pt idx="9298">
                  <c:v>-2.013E-3</c:v>
                </c:pt>
                <c:pt idx="9299">
                  <c:v>-2.0869999999999999E-3</c:v>
                </c:pt>
                <c:pt idx="9300">
                  <c:v>-2.15E-3</c:v>
                </c:pt>
                <c:pt idx="9301">
                  <c:v>-2.2139999999999998E-3</c:v>
                </c:pt>
                <c:pt idx="9302">
                  <c:v>-2.2659999999999998E-3</c:v>
                </c:pt>
                <c:pt idx="9303">
                  <c:v>-2.2980000000000001E-3</c:v>
                </c:pt>
                <c:pt idx="9304">
                  <c:v>-2.3189999999999999E-3</c:v>
                </c:pt>
                <c:pt idx="9305">
                  <c:v>-2.3189999999999999E-3</c:v>
                </c:pt>
                <c:pt idx="9306">
                  <c:v>-2.33E-3</c:v>
                </c:pt>
                <c:pt idx="9307">
                  <c:v>-2.3089999999999999E-3</c:v>
                </c:pt>
                <c:pt idx="9308">
                  <c:v>-2.2659999999999998E-3</c:v>
                </c:pt>
                <c:pt idx="9309">
                  <c:v>-2.245E-3</c:v>
                </c:pt>
                <c:pt idx="9310">
                  <c:v>-2.1930000000000001E-3</c:v>
                </c:pt>
                <c:pt idx="9311">
                  <c:v>-2.14E-3</c:v>
                </c:pt>
                <c:pt idx="9312">
                  <c:v>-2.0449999999999999E-3</c:v>
                </c:pt>
                <c:pt idx="9313">
                  <c:v>-1.9610000000000001E-3</c:v>
                </c:pt>
                <c:pt idx="9314">
                  <c:v>-1.887E-3</c:v>
                </c:pt>
                <c:pt idx="9315">
                  <c:v>-1.761E-3</c:v>
                </c:pt>
                <c:pt idx="9316">
                  <c:v>-1.655E-3</c:v>
                </c:pt>
                <c:pt idx="9317">
                  <c:v>-1.56E-3</c:v>
                </c:pt>
                <c:pt idx="9318">
                  <c:v>-1.444E-3</c:v>
                </c:pt>
                <c:pt idx="9319">
                  <c:v>-1.3179999999999999E-3</c:v>
                </c:pt>
                <c:pt idx="9320">
                  <c:v>-1.2130000000000001E-3</c:v>
                </c:pt>
                <c:pt idx="9321">
                  <c:v>-1.1069999999999999E-3</c:v>
                </c:pt>
                <c:pt idx="9322">
                  <c:v>-1.0120000000000001E-3</c:v>
                </c:pt>
                <c:pt idx="9323">
                  <c:v>-8.8599999999999996E-4</c:v>
                </c:pt>
                <c:pt idx="9324">
                  <c:v>-8.0199999999999998E-4</c:v>
                </c:pt>
                <c:pt idx="9325">
                  <c:v>-6.8599999999999998E-4</c:v>
                </c:pt>
                <c:pt idx="9326">
                  <c:v>-6.0099999999999997E-4</c:v>
                </c:pt>
                <c:pt idx="9327">
                  <c:v>-5.1699999999999999E-4</c:v>
                </c:pt>
                <c:pt idx="9328">
                  <c:v>-4.4299999999999998E-4</c:v>
                </c:pt>
                <c:pt idx="9329">
                  <c:v>-3.9100000000000002E-4</c:v>
                </c:pt>
                <c:pt idx="9330">
                  <c:v>-3.2699999999999998E-4</c:v>
                </c:pt>
                <c:pt idx="9331">
                  <c:v>-2.8499999999999999E-4</c:v>
                </c:pt>
                <c:pt idx="9332">
                  <c:v>-2.43E-4</c:v>
                </c:pt>
                <c:pt idx="9333">
                  <c:v>-2.22E-4</c:v>
                </c:pt>
                <c:pt idx="9334">
                  <c:v>-2.1100000000000001E-4</c:v>
                </c:pt>
                <c:pt idx="9335">
                  <c:v>-2.1100000000000001E-4</c:v>
                </c:pt>
                <c:pt idx="9336">
                  <c:v>-2.1100000000000001E-4</c:v>
                </c:pt>
                <c:pt idx="9337">
                  <c:v>-2.32E-4</c:v>
                </c:pt>
                <c:pt idx="9338">
                  <c:v>-2.43E-4</c:v>
                </c:pt>
                <c:pt idx="9339">
                  <c:v>-2.8499999999999999E-4</c:v>
                </c:pt>
                <c:pt idx="9340">
                  <c:v>-3.1700000000000001E-4</c:v>
                </c:pt>
                <c:pt idx="9341">
                  <c:v>-3.6900000000000002E-4</c:v>
                </c:pt>
                <c:pt idx="9342">
                  <c:v>-4.2200000000000001E-4</c:v>
                </c:pt>
                <c:pt idx="9343">
                  <c:v>-4.75E-4</c:v>
                </c:pt>
                <c:pt idx="9344">
                  <c:v>-5.2800000000000004E-4</c:v>
                </c:pt>
                <c:pt idx="9345">
                  <c:v>-6.0099999999999997E-4</c:v>
                </c:pt>
                <c:pt idx="9346">
                  <c:v>-6.6500000000000001E-4</c:v>
                </c:pt>
                <c:pt idx="9347">
                  <c:v>-7.4899999999999999E-4</c:v>
                </c:pt>
                <c:pt idx="9348">
                  <c:v>-8.4400000000000002E-4</c:v>
                </c:pt>
                <c:pt idx="9349">
                  <c:v>-8.9599999999999999E-4</c:v>
                </c:pt>
                <c:pt idx="9350">
                  <c:v>-9.9099999999999991E-4</c:v>
                </c:pt>
                <c:pt idx="9351">
                  <c:v>-1.054E-3</c:v>
                </c:pt>
                <c:pt idx="9352">
                  <c:v>-1.1490000000000001E-3</c:v>
                </c:pt>
                <c:pt idx="9353">
                  <c:v>-1.2340000000000001E-3</c:v>
                </c:pt>
                <c:pt idx="9354">
                  <c:v>-1.3389999999999999E-3</c:v>
                </c:pt>
                <c:pt idx="9355">
                  <c:v>-1.444E-3</c:v>
                </c:pt>
                <c:pt idx="9356">
                  <c:v>-1.529E-3</c:v>
                </c:pt>
                <c:pt idx="9357">
                  <c:v>-1.6130000000000001E-3</c:v>
                </c:pt>
                <c:pt idx="9358">
                  <c:v>-1.7080000000000001E-3</c:v>
                </c:pt>
                <c:pt idx="9359">
                  <c:v>-1.8029999999999999E-3</c:v>
                </c:pt>
                <c:pt idx="9360">
                  <c:v>-1.908E-3</c:v>
                </c:pt>
                <c:pt idx="9361">
                  <c:v>-2.003E-3</c:v>
                </c:pt>
                <c:pt idx="9362">
                  <c:v>-2.0769999999999999E-3</c:v>
                </c:pt>
                <c:pt idx="9363">
                  <c:v>-2.1719999999999999E-3</c:v>
                </c:pt>
                <c:pt idx="9364">
                  <c:v>-2.2659999999999998E-3</c:v>
                </c:pt>
                <c:pt idx="9365">
                  <c:v>-2.3400000000000001E-3</c:v>
                </c:pt>
                <c:pt idx="9366">
                  <c:v>-2.4030000000000002E-3</c:v>
                </c:pt>
                <c:pt idx="9367">
                  <c:v>-2.4880000000000002E-3</c:v>
                </c:pt>
                <c:pt idx="9368">
                  <c:v>-2.5609999999999999E-3</c:v>
                </c:pt>
                <c:pt idx="9369">
                  <c:v>-2.604E-3</c:v>
                </c:pt>
                <c:pt idx="9370">
                  <c:v>-2.6459999999999999E-3</c:v>
                </c:pt>
                <c:pt idx="9371">
                  <c:v>-2.6770000000000001E-3</c:v>
                </c:pt>
                <c:pt idx="9372">
                  <c:v>-2.7299999999999998E-3</c:v>
                </c:pt>
                <c:pt idx="9373">
                  <c:v>-2.7409999999999999E-3</c:v>
                </c:pt>
                <c:pt idx="9374">
                  <c:v>-2.7409999999999999E-3</c:v>
                </c:pt>
                <c:pt idx="9375">
                  <c:v>-2.751E-3</c:v>
                </c:pt>
                <c:pt idx="9376">
                  <c:v>-2.7299999999999998E-3</c:v>
                </c:pt>
                <c:pt idx="9377">
                  <c:v>-2.7200000000000002E-3</c:v>
                </c:pt>
                <c:pt idx="9378">
                  <c:v>-2.6770000000000001E-3</c:v>
                </c:pt>
                <c:pt idx="9379">
                  <c:v>-2.614E-3</c:v>
                </c:pt>
                <c:pt idx="9380">
                  <c:v>-2.5720000000000001E-3</c:v>
                </c:pt>
                <c:pt idx="9381">
                  <c:v>-2.4880000000000002E-3</c:v>
                </c:pt>
                <c:pt idx="9382">
                  <c:v>-2.4139999999999999E-3</c:v>
                </c:pt>
                <c:pt idx="9383">
                  <c:v>-2.3189999999999999E-3</c:v>
                </c:pt>
                <c:pt idx="9384">
                  <c:v>-2.235E-3</c:v>
                </c:pt>
                <c:pt idx="9385">
                  <c:v>-2.1189999999999998E-3</c:v>
                </c:pt>
                <c:pt idx="9386">
                  <c:v>-2.0349999999999999E-3</c:v>
                </c:pt>
                <c:pt idx="9387">
                  <c:v>-1.908E-3</c:v>
                </c:pt>
                <c:pt idx="9388">
                  <c:v>-1.792E-3</c:v>
                </c:pt>
                <c:pt idx="9389">
                  <c:v>-1.6869999999999999E-3</c:v>
                </c:pt>
                <c:pt idx="9390">
                  <c:v>-1.5920000000000001E-3</c:v>
                </c:pt>
                <c:pt idx="9391">
                  <c:v>-1.4649999999999999E-3</c:v>
                </c:pt>
                <c:pt idx="9392">
                  <c:v>-1.3810000000000001E-3</c:v>
                </c:pt>
                <c:pt idx="9393">
                  <c:v>-1.276E-3</c:v>
                </c:pt>
                <c:pt idx="9394">
                  <c:v>-1.191E-3</c:v>
                </c:pt>
                <c:pt idx="9395">
                  <c:v>-1.1069999999999999E-3</c:v>
                </c:pt>
                <c:pt idx="9396">
                  <c:v>-1.054E-3</c:v>
                </c:pt>
                <c:pt idx="9397">
                  <c:v>-9.4899999999999997E-4</c:v>
                </c:pt>
                <c:pt idx="9398">
                  <c:v>-9.1699999999999995E-4</c:v>
                </c:pt>
                <c:pt idx="9399">
                  <c:v>-8.7500000000000002E-4</c:v>
                </c:pt>
                <c:pt idx="9400">
                  <c:v>-8.4400000000000002E-4</c:v>
                </c:pt>
                <c:pt idx="9401">
                  <c:v>-8.2299999999999995E-4</c:v>
                </c:pt>
                <c:pt idx="9402">
                  <c:v>-8.12E-4</c:v>
                </c:pt>
                <c:pt idx="9403">
                  <c:v>-8.12E-4</c:v>
                </c:pt>
                <c:pt idx="9404">
                  <c:v>-8.2299999999999995E-4</c:v>
                </c:pt>
                <c:pt idx="9405">
                  <c:v>-8.4400000000000002E-4</c:v>
                </c:pt>
                <c:pt idx="9406">
                  <c:v>-8.7500000000000002E-4</c:v>
                </c:pt>
                <c:pt idx="9407">
                  <c:v>-9.0700000000000004E-4</c:v>
                </c:pt>
                <c:pt idx="9408">
                  <c:v>-9.4899999999999997E-4</c:v>
                </c:pt>
                <c:pt idx="9409">
                  <c:v>-9.810000000000001E-4</c:v>
                </c:pt>
                <c:pt idx="9410">
                  <c:v>-1.0330000000000001E-3</c:v>
                </c:pt>
                <c:pt idx="9411">
                  <c:v>-1.065E-3</c:v>
                </c:pt>
                <c:pt idx="9412">
                  <c:v>-1.1069999999999999E-3</c:v>
                </c:pt>
                <c:pt idx="9413">
                  <c:v>-1.139E-3</c:v>
                </c:pt>
                <c:pt idx="9414">
                  <c:v>-1.17E-3</c:v>
                </c:pt>
                <c:pt idx="9415">
                  <c:v>-1.2130000000000001E-3</c:v>
                </c:pt>
                <c:pt idx="9416">
                  <c:v>-1.2229999999999999E-3</c:v>
                </c:pt>
                <c:pt idx="9417">
                  <c:v>-1.255E-3</c:v>
                </c:pt>
                <c:pt idx="9418">
                  <c:v>-1.2650000000000001E-3</c:v>
                </c:pt>
                <c:pt idx="9419">
                  <c:v>-1.286E-3</c:v>
                </c:pt>
                <c:pt idx="9420">
                  <c:v>-1.297E-3</c:v>
                </c:pt>
                <c:pt idx="9421">
                  <c:v>-1.2650000000000001E-3</c:v>
                </c:pt>
                <c:pt idx="9422">
                  <c:v>-1.276E-3</c:v>
                </c:pt>
                <c:pt idx="9423">
                  <c:v>-1.2440000000000001E-3</c:v>
                </c:pt>
                <c:pt idx="9424">
                  <c:v>-1.255E-3</c:v>
                </c:pt>
                <c:pt idx="9425">
                  <c:v>-1.2130000000000001E-3</c:v>
                </c:pt>
                <c:pt idx="9426">
                  <c:v>-1.191E-3</c:v>
                </c:pt>
                <c:pt idx="9427">
                  <c:v>-1.17E-3</c:v>
                </c:pt>
                <c:pt idx="9428">
                  <c:v>-1.1490000000000001E-3</c:v>
                </c:pt>
                <c:pt idx="9429">
                  <c:v>-1.139E-3</c:v>
                </c:pt>
                <c:pt idx="9430">
                  <c:v>-1.1069999999999999E-3</c:v>
                </c:pt>
                <c:pt idx="9431">
                  <c:v>-1.0859999999999999E-3</c:v>
                </c:pt>
                <c:pt idx="9432">
                  <c:v>-1.065E-3</c:v>
                </c:pt>
                <c:pt idx="9433">
                  <c:v>-1.0859999999999999E-3</c:v>
                </c:pt>
                <c:pt idx="9434">
                  <c:v>-1.0859999999999999E-3</c:v>
                </c:pt>
                <c:pt idx="9435">
                  <c:v>-1.0859999999999999E-3</c:v>
                </c:pt>
                <c:pt idx="9436">
                  <c:v>-1.1280000000000001E-3</c:v>
                </c:pt>
                <c:pt idx="9437">
                  <c:v>-1.139E-3</c:v>
                </c:pt>
                <c:pt idx="9438">
                  <c:v>-1.191E-3</c:v>
                </c:pt>
                <c:pt idx="9439">
                  <c:v>-1.2440000000000001E-3</c:v>
                </c:pt>
                <c:pt idx="9440">
                  <c:v>-1.297E-3</c:v>
                </c:pt>
                <c:pt idx="9441">
                  <c:v>-1.3600000000000001E-3</c:v>
                </c:pt>
                <c:pt idx="9442">
                  <c:v>-1.444E-3</c:v>
                </c:pt>
                <c:pt idx="9443">
                  <c:v>-1.518E-3</c:v>
                </c:pt>
                <c:pt idx="9444">
                  <c:v>-1.634E-3</c:v>
                </c:pt>
                <c:pt idx="9445">
                  <c:v>-1.6969999999999999E-3</c:v>
                </c:pt>
                <c:pt idx="9446">
                  <c:v>-1.8339999999999999E-3</c:v>
                </c:pt>
                <c:pt idx="9447">
                  <c:v>-1.9189999999999999E-3</c:v>
                </c:pt>
                <c:pt idx="9448">
                  <c:v>-2.013E-3</c:v>
                </c:pt>
                <c:pt idx="9449">
                  <c:v>-2.1189999999999998E-3</c:v>
                </c:pt>
                <c:pt idx="9450">
                  <c:v>-2.2239999999999998E-3</c:v>
                </c:pt>
                <c:pt idx="9451">
                  <c:v>-2.3089999999999999E-3</c:v>
                </c:pt>
                <c:pt idx="9452">
                  <c:v>-2.3930000000000002E-3</c:v>
                </c:pt>
                <c:pt idx="9453">
                  <c:v>-2.4880000000000002E-3</c:v>
                </c:pt>
                <c:pt idx="9454">
                  <c:v>-2.5400000000000002E-3</c:v>
                </c:pt>
                <c:pt idx="9455">
                  <c:v>-2.614E-3</c:v>
                </c:pt>
                <c:pt idx="9456">
                  <c:v>-2.6770000000000001E-3</c:v>
                </c:pt>
                <c:pt idx="9457">
                  <c:v>-2.7200000000000002E-3</c:v>
                </c:pt>
                <c:pt idx="9458">
                  <c:v>-2.751E-3</c:v>
                </c:pt>
                <c:pt idx="9459">
                  <c:v>-2.7829999999999999E-3</c:v>
                </c:pt>
                <c:pt idx="9460">
                  <c:v>-2.8040000000000001E-3</c:v>
                </c:pt>
                <c:pt idx="9461">
                  <c:v>-2.7829999999999999E-3</c:v>
                </c:pt>
                <c:pt idx="9462">
                  <c:v>-2.7829999999999999E-3</c:v>
                </c:pt>
                <c:pt idx="9463">
                  <c:v>-2.7620000000000001E-3</c:v>
                </c:pt>
                <c:pt idx="9464">
                  <c:v>-2.751E-3</c:v>
                </c:pt>
                <c:pt idx="9465">
                  <c:v>-2.709E-3</c:v>
                </c:pt>
                <c:pt idx="9466">
                  <c:v>-2.6670000000000001E-3</c:v>
                </c:pt>
                <c:pt idx="9467">
                  <c:v>-2.6459999999999999E-3</c:v>
                </c:pt>
                <c:pt idx="9468">
                  <c:v>-2.5829999999999998E-3</c:v>
                </c:pt>
                <c:pt idx="9469">
                  <c:v>-2.5400000000000002E-3</c:v>
                </c:pt>
                <c:pt idx="9470">
                  <c:v>-2.4979999999999998E-3</c:v>
                </c:pt>
                <c:pt idx="9471">
                  <c:v>-2.4459999999999998E-3</c:v>
                </c:pt>
                <c:pt idx="9472">
                  <c:v>-2.3930000000000002E-3</c:v>
                </c:pt>
                <c:pt idx="9473">
                  <c:v>-2.3189999999999999E-3</c:v>
                </c:pt>
                <c:pt idx="9474">
                  <c:v>-2.2980000000000001E-3</c:v>
                </c:pt>
                <c:pt idx="9475">
                  <c:v>-2.2659999999999998E-3</c:v>
                </c:pt>
                <c:pt idx="9476">
                  <c:v>-2.235E-3</c:v>
                </c:pt>
                <c:pt idx="9477">
                  <c:v>-2.2139999999999998E-3</c:v>
                </c:pt>
                <c:pt idx="9478">
                  <c:v>-2.1819999999999999E-3</c:v>
                </c:pt>
                <c:pt idx="9479">
                  <c:v>-2.1719999999999999E-3</c:v>
                </c:pt>
                <c:pt idx="9480">
                  <c:v>-2.1610000000000002E-3</c:v>
                </c:pt>
                <c:pt idx="9481">
                  <c:v>-2.14E-3</c:v>
                </c:pt>
                <c:pt idx="9482">
                  <c:v>-2.1610000000000002E-3</c:v>
                </c:pt>
                <c:pt idx="9483">
                  <c:v>-2.1719999999999999E-3</c:v>
                </c:pt>
                <c:pt idx="9484">
                  <c:v>-2.1819999999999999E-3</c:v>
                </c:pt>
                <c:pt idx="9485">
                  <c:v>-2.2030000000000001E-3</c:v>
                </c:pt>
                <c:pt idx="9486">
                  <c:v>-2.2239999999999998E-3</c:v>
                </c:pt>
                <c:pt idx="9487">
                  <c:v>-2.2239999999999998E-3</c:v>
                </c:pt>
                <c:pt idx="9488">
                  <c:v>-2.2560000000000002E-3</c:v>
                </c:pt>
                <c:pt idx="9489">
                  <c:v>-2.2659999999999998E-3</c:v>
                </c:pt>
                <c:pt idx="9490">
                  <c:v>-2.3089999999999999E-3</c:v>
                </c:pt>
                <c:pt idx="9491">
                  <c:v>-2.3089999999999999E-3</c:v>
                </c:pt>
                <c:pt idx="9492">
                  <c:v>-2.33E-3</c:v>
                </c:pt>
                <c:pt idx="9493">
                  <c:v>-2.33E-3</c:v>
                </c:pt>
                <c:pt idx="9494">
                  <c:v>-2.33E-3</c:v>
                </c:pt>
                <c:pt idx="9495">
                  <c:v>-2.3509999999999998E-3</c:v>
                </c:pt>
                <c:pt idx="9496">
                  <c:v>-2.3400000000000001E-3</c:v>
                </c:pt>
                <c:pt idx="9497">
                  <c:v>-2.3189999999999999E-3</c:v>
                </c:pt>
                <c:pt idx="9498">
                  <c:v>-2.3189999999999999E-3</c:v>
                </c:pt>
                <c:pt idx="9499">
                  <c:v>-2.2980000000000001E-3</c:v>
                </c:pt>
                <c:pt idx="9500">
                  <c:v>-2.2659999999999998E-3</c:v>
                </c:pt>
                <c:pt idx="9501">
                  <c:v>-2.235E-3</c:v>
                </c:pt>
                <c:pt idx="9502">
                  <c:v>-2.2239999999999998E-3</c:v>
                </c:pt>
                <c:pt idx="9503">
                  <c:v>-2.1719999999999999E-3</c:v>
                </c:pt>
                <c:pt idx="9504">
                  <c:v>-2.1189999999999998E-3</c:v>
                </c:pt>
                <c:pt idx="9505">
                  <c:v>-2.0769999999999999E-3</c:v>
                </c:pt>
                <c:pt idx="9506">
                  <c:v>-2.0349999999999999E-3</c:v>
                </c:pt>
                <c:pt idx="9507">
                  <c:v>-1.9819999999999998E-3</c:v>
                </c:pt>
                <c:pt idx="9508">
                  <c:v>-1.9499999999999999E-3</c:v>
                </c:pt>
                <c:pt idx="9509">
                  <c:v>-1.866E-3</c:v>
                </c:pt>
                <c:pt idx="9510">
                  <c:v>-1.8129999999999999E-3</c:v>
                </c:pt>
                <c:pt idx="9511">
                  <c:v>-1.7819999999999999E-3</c:v>
                </c:pt>
                <c:pt idx="9512">
                  <c:v>-1.7080000000000001E-3</c:v>
                </c:pt>
                <c:pt idx="9513">
                  <c:v>-1.676E-3</c:v>
                </c:pt>
                <c:pt idx="9514">
                  <c:v>-1.624E-3</c:v>
                </c:pt>
                <c:pt idx="9515">
                  <c:v>-1.5920000000000001E-3</c:v>
                </c:pt>
                <c:pt idx="9516">
                  <c:v>-1.56E-3</c:v>
                </c:pt>
                <c:pt idx="9517">
                  <c:v>-1.518E-3</c:v>
                </c:pt>
                <c:pt idx="9518">
                  <c:v>-1.487E-3</c:v>
                </c:pt>
                <c:pt idx="9519">
                  <c:v>-1.4549999999999999E-3</c:v>
                </c:pt>
                <c:pt idx="9520">
                  <c:v>-1.4339999999999999E-3</c:v>
                </c:pt>
                <c:pt idx="9521">
                  <c:v>-1.413E-3</c:v>
                </c:pt>
                <c:pt idx="9522">
                  <c:v>-1.402E-3</c:v>
                </c:pt>
                <c:pt idx="9523">
                  <c:v>-1.392E-3</c:v>
                </c:pt>
                <c:pt idx="9524">
                  <c:v>-1.3810000000000001E-3</c:v>
                </c:pt>
                <c:pt idx="9525">
                  <c:v>-1.371E-3</c:v>
                </c:pt>
                <c:pt idx="9526">
                  <c:v>-1.371E-3</c:v>
                </c:pt>
                <c:pt idx="9527">
                  <c:v>-1.371E-3</c:v>
                </c:pt>
                <c:pt idx="9528">
                  <c:v>-1.3600000000000001E-3</c:v>
                </c:pt>
                <c:pt idx="9529">
                  <c:v>-1.3500000000000001E-3</c:v>
                </c:pt>
                <c:pt idx="9530">
                  <c:v>-1.3600000000000001E-3</c:v>
                </c:pt>
                <c:pt idx="9531">
                  <c:v>-1.3389999999999999E-3</c:v>
                </c:pt>
                <c:pt idx="9532">
                  <c:v>-1.3179999999999999E-3</c:v>
                </c:pt>
                <c:pt idx="9533">
                  <c:v>-1.307E-3</c:v>
                </c:pt>
                <c:pt idx="9534">
                  <c:v>-1.297E-3</c:v>
                </c:pt>
                <c:pt idx="9535">
                  <c:v>-1.276E-3</c:v>
                </c:pt>
                <c:pt idx="9536">
                  <c:v>-1.2440000000000001E-3</c:v>
                </c:pt>
                <c:pt idx="9537">
                  <c:v>-1.2130000000000001E-3</c:v>
                </c:pt>
                <c:pt idx="9538">
                  <c:v>-1.2130000000000001E-3</c:v>
                </c:pt>
                <c:pt idx="9539">
                  <c:v>-1.16E-3</c:v>
                </c:pt>
                <c:pt idx="9540">
                  <c:v>-1.1280000000000001E-3</c:v>
                </c:pt>
                <c:pt idx="9541">
                  <c:v>-1.0859999999999999E-3</c:v>
                </c:pt>
                <c:pt idx="9542">
                  <c:v>-1.054E-3</c:v>
                </c:pt>
                <c:pt idx="9543">
                  <c:v>-1.0120000000000001E-3</c:v>
                </c:pt>
                <c:pt idx="9544">
                  <c:v>-9.7000000000000005E-4</c:v>
                </c:pt>
                <c:pt idx="9545">
                  <c:v>-9.0700000000000004E-4</c:v>
                </c:pt>
                <c:pt idx="9546">
                  <c:v>-8.6499999999999999E-4</c:v>
                </c:pt>
                <c:pt idx="9547">
                  <c:v>-8.12E-4</c:v>
                </c:pt>
                <c:pt idx="9548">
                  <c:v>-7.5900000000000002E-4</c:v>
                </c:pt>
                <c:pt idx="9549">
                  <c:v>-7.2800000000000002E-4</c:v>
                </c:pt>
                <c:pt idx="9550">
                  <c:v>-6.7500000000000004E-4</c:v>
                </c:pt>
                <c:pt idx="9551">
                  <c:v>-6.3299999999999999E-4</c:v>
                </c:pt>
                <c:pt idx="9552">
                  <c:v>-5.9100000000000005E-4</c:v>
                </c:pt>
                <c:pt idx="9553">
                  <c:v>-5.5900000000000004E-4</c:v>
                </c:pt>
                <c:pt idx="9554">
                  <c:v>-5.4900000000000001E-4</c:v>
                </c:pt>
                <c:pt idx="9555">
                  <c:v>-5.1699999999999999E-4</c:v>
                </c:pt>
                <c:pt idx="9556">
                  <c:v>-5.1699999999999999E-4</c:v>
                </c:pt>
                <c:pt idx="9557">
                  <c:v>-5.0600000000000005E-4</c:v>
                </c:pt>
                <c:pt idx="9558">
                  <c:v>-4.9600000000000002E-4</c:v>
                </c:pt>
                <c:pt idx="9559">
                  <c:v>-4.9600000000000002E-4</c:v>
                </c:pt>
                <c:pt idx="9560">
                  <c:v>-4.9600000000000002E-4</c:v>
                </c:pt>
                <c:pt idx="9561">
                  <c:v>-5.0600000000000005E-4</c:v>
                </c:pt>
                <c:pt idx="9562">
                  <c:v>-5.5900000000000004E-4</c:v>
                </c:pt>
                <c:pt idx="9563">
                  <c:v>-5.5900000000000004E-4</c:v>
                </c:pt>
                <c:pt idx="9564">
                  <c:v>-6.0099999999999997E-4</c:v>
                </c:pt>
                <c:pt idx="9565">
                  <c:v>-6.5399999999999996E-4</c:v>
                </c:pt>
                <c:pt idx="9566">
                  <c:v>-6.7500000000000004E-4</c:v>
                </c:pt>
                <c:pt idx="9567">
                  <c:v>-7.2800000000000002E-4</c:v>
                </c:pt>
                <c:pt idx="9568">
                  <c:v>-7.6999999999999996E-4</c:v>
                </c:pt>
                <c:pt idx="9569">
                  <c:v>-8.12E-4</c:v>
                </c:pt>
                <c:pt idx="9570">
                  <c:v>-8.3299999999999997E-4</c:v>
                </c:pt>
                <c:pt idx="9571">
                  <c:v>-8.6499999999999999E-4</c:v>
                </c:pt>
                <c:pt idx="9572">
                  <c:v>-9.2800000000000001E-4</c:v>
                </c:pt>
                <c:pt idx="9573">
                  <c:v>-9.6000000000000002E-4</c:v>
                </c:pt>
                <c:pt idx="9574">
                  <c:v>-9.9099999999999991E-4</c:v>
                </c:pt>
                <c:pt idx="9575">
                  <c:v>-1.0330000000000001E-3</c:v>
                </c:pt>
                <c:pt idx="9576">
                  <c:v>-1.0759999999999999E-3</c:v>
                </c:pt>
                <c:pt idx="9577">
                  <c:v>-1.0859999999999999E-3</c:v>
                </c:pt>
                <c:pt idx="9578">
                  <c:v>-1.1280000000000001E-3</c:v>
                </c:pt>
                <c:pt idx="9579">
                  <c:v>-1.139E-3</c:v>
                </c:pt>
                <c:pt idx="9580">
                  <c:v>-1.1490000000000001E-3</c:v>
                </c:pt>
                <c:pt idx="9581">
                  <c:v>-1.17E-3</c:v>
                </c:pt>
                <c:pt idx="9582">
                  <c:v>-1.181E-3</c:v>
                </c:pt>
                <c:pt idx="9583">
                  <c:v>-1.191E-3</c:v>
                </c:pt>
                <c:pt idx="9584">
                  <c:v>-1.191E-3</c:v>
                </c:pt>
                <c:pt idx="9585">
                  <c:v>-1.2019999999999999E-3</c:v>
                </c:pt>
                <c:pt idx="9586">
                  <c:v>-1.2130000000000001E-3</c:v>
                </c:pt>
                <c:pt idx="9587">
                  <c:v>-1.2340000000000001E-3</c:v>
                </c:pt>
                <c:pt idx="9588">
                  <c:v>-1.2229999999999999E-3</c:v>
                </c:pt>
                <c:pt idx="9589">
                  <c:v>-1.2340000000000001E-3</c:v>
                </c:pt>
                <c:pt idx="9590">
                  <c:v>-1.2440000000000001E-3</c:v>
                </c:pt>
                <c:pt idx="9591">
                  <c:v>-1.276E-3</c:v>
                </c:pt>
                <c:pt idx="9592">
                  <c:v>-1.297E-3</c:v>
                </c:pt>
                <c:pt idx="9593">
                  <c:v>-1.328E-3</c:v>
                </c:pt>
                <c:pt idx="9594">
                  <c:v>-1.3500000000000001E-3</c:v>
                </c:pt>
                <c:pt idx="9595">
                  <c:v>-1.371E-3</c:v>
                </c:pt>
                <c:pt idx="9596">
                  <c:v>-1.4339999999999999E-3</c:v>
                </c:pt>
                <c:pt idx="9597">
                  <c:v>-1.487E-3</c:v>
                </c:pt>
                <c:pt idx="9598">
                  <c:v>-1.518E-3</c:v>
                </c:pt>
                <c:pt idx="9599">
                  <c:v>-1.5809999999999999E-3</c:v>
                </c:pt>
                <c:pt idx="9600">
                  <c:v>-1.645E-3</c:v>
                </c:pt>
                <c:pt idx="9601">
                  <c:v>-1.6969999999999999E-3</c:v>
                </c:pt>
                <c:pt idx="9602">
                  <c:v>-1.75E-3</c:v>
                </c:pt>
                <c:pt idx="9603">
                  <c:v>-1.8450000000000001E-3</c:v>
                </c:pt>
                <c:pt idx="9604">
                  <c:v>-1.8979999999999999E-3</c:v>
                </c:pt>
                <c:pt idx="9605">
                  <c:v>-1.9710000000000001E-3</c:v>
                </c:pt>
                <c:pt idx="9606">
                  <c:v>-2.0240000000000002E-3</c:v>
                </c:pt>
                <c:pt idx="9607">
                  <c:v>-2.0869999999999999E-3</c:v>
                </c:pt>
                <c:pt idx="9608">
                  <c:v>-2.1610000000000002E-3</c:v>
                </c:pt>
                <c:pt idx="9609">
                  <c:v>-2.1930000000000001E-3</c:v>
                </c:pt>
                <c:pt idx="9610">
                  <c:v>-2.245E-3</c:v>
                </c:pt>
                <c:pt idx="9611">
                  <c:v>-2.287E-3</c:v>
                </c:pt>
                <c:pt idx="9612">
                  <c:v>-2.33E-3</c:v>
                </c:pt>
                <c:pt idx="9613">
                  <c:v>-2.3400000000000001E-3</c:v>
                </c:pt>
                <c:pt idx="9614">
                  <c:v>-2.3509999999999998E-3</c:v>
                </c:pt>
                <c:pt idx="9615">
                  <c:v>-2.3609999999999998E-3</c:v>
                </c:pt>
                <c:pt idx="9616">
                  <c:v>-2.3400000000000001E-3</c:v>
                </c:pt>
                <c:pt idx="9617">
                  <c:v>-2.3400000000000001E-3</c:v>
                </c:pt>
                <c:pt idx="9618">
                  <c:v>-2.3089999999999999E-3</c:v>
                </c:pt>
                <c:pt idx="9619">
                  <c:v>-2.235E-3</c:v>
                </c:pt>
                <c:pt idx="9620">
                  <c:v>-2.1930000000000001E-3</c:v>
                </c:pt>
                <c:pt idx="9621">
                  <c:v>-2.15E-3</c:v>
                </c:pt>
                <c:pt idx="9622">
                  <c:v>-2.0769999999999999E-3</c:v>
                </c:pt>
                <c:pt idx="9623">
                  <c:v>-1.9819999999999998E-3</c:v>
                </c:pt>
                <c:pt idx="9624">
                  <c:v>-1.9189999999999999E-3</c:v>
                </c:pt>
                <c:pt idx="9625">
                  <c:v>-1.8129999999999999E-3</c:v>
                </c:pt>
                <c:pt idx="9626">
                  <c:v>-1.7390000000000001E-3</c:v>
                </c:pt>
                <c:pt idx="9627">
                  <c:v>-1.655E-3</c:v>
                </c:pt>
                <c:pt idx="9628">
                  <c:v>-1.56E-3</c:v>
                </c:pt>
                <c:pt idx="9629">
                  <c:v>-1.4549999999999999E-3</c:v>
                </c:pt>
                <c:pt idx="9630">
                  <c:v>-1.3600000000000001E-3</c:v>
                </c:pt>
                <c:pt idx="9631">
                  <c:v>-1.2650000000000001E-3</c:v>
                </c:pt>
                <c:pt idx="9632">
                  <c:v>-1.17E-3</c:v>
                </c:pt>
                <c:pt idx="9633">
                  <c:v>-1.1069999999999999E-3</c:v>
                </c:pt>
                <c:pt idx="9634">
                  <c:v>-1.0330000000000001E-3</c:v>
                </c:pt>
                <c:pt idx="9635">
                  <c:v>-9.7000000000000005E-4</c:v>
                </c:pt>
                <c:pt idx="9636">
                  <c:v>-9.0700000000000004E-4</c:v>
                </c:pt>
                <c:pt idx="9637">
                  <c:v>-8.6499999999999999E-4</c:v>
                </c:pt>
                <c:pt idx="9638">
                  <c:v>-8.2299999999999995E-4</c:v>
                </c:pt>
                <c:pt idx="9639">
                  <c:v>-7.6999999999999996E-4</c:v>
                </c:pt>
                <c:pt idx="9640">
                  <c:v>-7.6999999999999996E-4</c:v>
                </c:pt>
                <c:pt idx="9641">
                  <c:v>-7.3800000000000005E-4</c:v>
                </c:pt>
                <c:pt idx="9642">
                  <c:v>-7.3800000000000005E-4</c:v>
                </c:pt>
                <c:pt idx="9643">
                  <c:v>-7.3800000000000005E-4</c:v>
                </c:pt>
                <c:pt idx="9644">
                  <c:v>-7.3800000000000005E-4</c:v>
                </c:pt>
                <c:pt idx="9645">
                  <c:v>-7.3800000000000005E-4</c:v>
                </c:pt>
                <c:pt idx="9646">
                  <c:v>-7.3800000000000005E-4</c:v>
                </c:pt>
                <c:pt idx="9647">
                  <c:v>-7.6999999999999996E-4</c:v>
                </c:pt>
                <c:pt idx="9648">
                  <c:v>-7.9100000000000004E-4</c:v>
                </c:pt>
                <c:pt idx="9649">
                  <c:v>-8.0199999999999998E-4</c:v>
                </c:pt>
                <c:pt idx="9650">
                  <c:v>-8.3299999999999997E-4</c:v>
                </c:pt>
                <c:pt idx="9651">
                  <c:v>-8.4400000000000002E-4</c:v>
                </c:pt>
                <c:pt idx="9652">
                  <c:v>-8.5400000000000005E-4</c:v>
                </c:pt>
                <c:pt idx="9653">
                  <c:v>-8.6499999999999999E-4</c:v>
                </c:pt>
                <c:pt idx="9654">
                  <c:v>-8.8599999999999996E-4</c:v>
                </c:pt>
                <c:pt idx="9655">
                  <c:v>-8.9599999999999999E-4</c:v>
                </c:pt>
                <c:pt idx="9656">
                  <c:v>-9.1699999999999995E-4</c:v>
                </c:pt>
                <c:pt idx="9657">
                  <c:v>-9.0700000000000004E-4</c:v>
                </c:pt>
                <c:pt idx="9658">
                  <c:v>-9.0700000000000004E-4</c:v>
                </c:pt>
                <c:pt idx="9659">
                  <c:v>-9.0700000000000004E-4</c:v>
                </c:pt>
                <c:pt idx="9660">
                  <c:v>-8.9599999999999999E-4</c:v>
                </c:pt>
                <c:pt idx="9661">
                  <c:v>-8.8599999999999996E-4</c:v>
                </c:pt>
                <c:pt idx="9662">
                  <c:v>-8.8599999999999996E-4</c:v>
                </c:pt>
                <c:pt idx="9663">
                  <c:v>-8.6499999999999999E-4</c:v>
                </c:pt>
                <c:pt idx="9664">
                  <c:v>-8.5400000000000005E-4</c:v>
                </c:pt>
                <c:pt idx="9665">
                  <c:v>-8.6499999999999999E-4</c:v>
                </c:pt>
                <c:pt idx="9666">
                  <c:v>-8.5400000000000005E-4</c:v>
                </c:pt>
                <c:pt idx="9667">
                  <c:v>-8.4400000000000002E-4</c:v>
                </c:pt>
                <c:pt idx="9668">
                  <c:v>-8.3299999999999997E-4</c:v>
                </c:pt>
                <c:pt idx="9669">
                  <c:v>-8.2299999999999995E-4</c:v>
                </c:pt>
                <c:pt idx="9670">
                  <c:v>-8.4400000000000002E-4</c:v>
                </c:pt>
                <c:pt idx="9671">
                  <c:v>-8.6499999999999999E-4</c:v>
                </c:pt>
                <c:pt idx="9672">
                  <c:v>-8.8599999999999996E-4</c:v>
                </c:pt>
                <c:pt idx="9673">
                  <c:v>-9.1699999999999995E-4</c:v>
                </c:pt>
                <c:pt idx="9674">
                  <c:v>-9.3899999999999995E-4</c:v>
                </c:pt>
                <c:pt idx="9675">
                  <c:v>-9.7000000000000005E-4</c:v>
                </c:pt>
                <c:pt idx="9676">
                  <c:v>-1.023E-3</c:v>
                </c:pt>
                <c:pt idx="9677">
                  <c:v>-1.0759999999999999E-3</c:v>
                </c:pt>
                <c:pt idx="9678">
                  <c:v>-1.139E-3</c:v>
                </c:pt>
                <c:pt idx="9679">
                  <c:v>-1.2019999999999999E-3</c:v>
                </c:pt>
                <c:pt idx="9680">
                  <c:v>-1.276E-3</c:v>
                </c:pt>
                <c:pt idx="9681">
                  <c:v>-1.3500000000000001E-3</c:v>
                </c:pt>
                <c:pt idx="9682">
                  <c:v>-1.423E-3</c:v>
                </c:pt>
                <c:pt idx="9683">
                  <c:v>-1.4970000000000001E-3</c:v>
                </c:pt>
                <c:pt idx="9684">
                  <c:v>-1.5709999999999999E-3</c:v>
                </c:pt>
                <c:pt idx="9685">
                  <c:v>-1.645E-3</c:v>
                </c:pt>
                <c:pt idx="9686">
                  <c:v>-1.7179999999999999E-3</c:v>
                </c:pt>
                <c:pt idx="9687">
                  <c:v>-1.792E-3</c:v>
                </c:pt>
                <c:pt idx="9688">
                  <c:v>-1.8450000000000001E-3</c:v>
                </c:pt>
                <c:pt idx="9689">
                  <c:v>-1.8979999999999999E-3</c:v>
                </c:pt>
                <c:pt idx="9690">
                  <c:v>-1.9499999999999999E-3</c:v>
                </c:pt>
                <c:pt idx="9691">
                  <c:v>-1.9710000000000001E-3</c:v>
                </c:pt>
                <c:pt idx="9692">
                  <c:v>-2.0240000000000002E-3</c:v>
                </c:pt>
                <c:pt idx="9693">
                  <c:v>-2.0349999999999999E-3</c:v>
                </c:pt>
                <c:pt idx="9694">
                  <c:v>-2.0349999999999999E-3</c:v>
                </c:pt>
                <c:pt idx="9695">
                  <c:v>-2.013E-3</c:v>
                </c:pt>
                <c:pt idx="9696">
                  <c:v>-2.013E-3</c:v>
                </c:pt>
                <c:pt idx="9697">
                  <c:v>-1.9819999999999998E-3</c:v>
                </c:pt>
                <c:pt idx="9698">
                  <c:v>-1.9499999999999999E-3</c:v>
                </c:pt>
                <c:pt idx="9699">
                  <c:v>-1.9189999999999999E-3</c:v>
                </c:pt>
                <c:pt idx="9700">
                  <c:v>-1.8450000000000001E-3</c:v>
                </c:pt>
                <c:pt idx="9701">
                  <c:v>-1.7819999999999999E-3</c:v>
                </c:pt>
                <c:pt idx="9702">
                  <c:v>-1.7080000000000001E-3</c:v>
                </c:pt>
                <c:pt idx="9703">
                  <c:v>-1.624E-3</c:v>
                </c:pt>
                <c:pt idx="9704">
                  <c:v>-1.56E-3</c:v>
                </c:pt>
                <c:pt idx="9705">
                  <c:v>-1.4760000000000001E-3</c:v>
                </c:pt>
                <c:pt idx="9706">
                  <c:v>-1.3810000000000001E-3</c:v>
                </c:pt>
                <c:pt idx="9707">
                  <c:v>-1.297E-3</c:v>
                </c:pt>
                <c:pt idx="9708">
                  <c:v>-1.2130000000000001E-3</c:v>
                </c:pt>
                <c:pt idx="9709">
                  <c:v>-1.1280000000000001E-3</c:v>
                </c:pt>
                <c:pt idx="9710">
                  <c:v>-1.044E-3</c:v>
                </c:pt>
                <c:pt idx="9711">
                  <c:v>-9.810000000000001E-4</c:v>
                </c:pt>
                <c:pt idx="9712">
                  <c:v>-9.0700000000000004E-4</c:v>
                </c:pt>
                <c:pt idx="9713">
                  <c:v>-8.7500000000000002E-4</c:v>
                </c:pt>
                <c:pt idx="9714">
                  <c:v>-8.3299999999999997E-4</c:v>
                </c:pt>
                <c:pt idx="9715">
                  <c:v>-7.9100000000000004E-4</c:v>
                </c:pt>
                <c:pt idx="9716">
                  <c:v>-7.6999999999999996E-4</c:v>
                </c:pt>
                <c:pt idx="9717">
                  <c:v>-7.6999999999999996E-4</c:v>
                </c:pt>
                <c:pt idx="9718">
                  <c:v>-7.7999999999999999E-4</c:v>
                </c:pt>
                <c:pt idx="9719">
                  <c:v>-7.9100000000000004E-4</c:v>
                </c:pt>
                <c:pt idx="9720">
                  <c:v>-8.3299999999999997E-4</c:v>
                </c:pt>
                <c:pt idx="9721">
                  <c:v>-8.6499999999999999E-4</c:v>
                </c:pt>
                <c:pt idx="9722">
                  <c:v>-9.2800000000000001E-4</c:v>
                </c:pt>
                <c:pt idx="9723">
                  <c:v>-1.0120000000000001E-3</c:v>
                </c:pt>
                <c:pt idx="9724">
                  <c:v>-1.0859999999999999E-3</c:v>
                </c:pt>
                <c:pt idx="9725">
                  <c:v>-1.16E-3</c:v>
                </c:pt>
                <c:pt idx="9726">
                  <c:v>-1.276E-3</c:v>
                </c:pt>
                <c:pt idx="9727">
                  <c:v>-1.3810000000000001E-3</c:v>
                </c:pt>
                <c:pt idx="9728">
                  <c:v>-1.487E-3</c:v>
                </c:pt>
                <c:pt idx="9729">
                  <c:v>-1.6019999999999999E-3</c:v>
                </c:pt>
                <c:pt idx="9730">
                  <c:v>-1.7179999999999999E-3</c:v>
                </c:pt>
                <c:pt idx="9731">
                  <c:v>-1.8240000000000001E-3</c:v>
                </c:pt>
                <c:pt idx="9732">
                  <c:v>-1.9289999999999999E-3</c:v>
                </c:pt>
                <c:pt idx="9733">
                  <c:v>-2.0560000000000001E-3</c:v>
                </c:pt>
                <c:pt idx="9734">
                  <c:v>-2.1819999999999999E-3</c:v>
                </c:pt>
                <c:pt idx="9735">
                  <c:v>-2.2769999999999999E-3</c:v>
                </c:pt>
                <c:pt idx="9736">
                  <c:v>-2.372E-3</c:v>
                </c:pt>
                <c:pt idx="9737">
                  <c:v>-2.4350000000000001E-3</c:v>
                </c:pt>
                <c:pt idx="9738">
                  <c:v>-2.519E-3</c:v>
                </c:pt>
                <c:pt idx="9739">
                  <c:v>-2.5929999999999998E-3</c:v>
                </c:pt>
                <c:pt idx="9740">
                  <c:v>-2.6459999999999999E-3</c:v>
                </c:pt>
                <c:pt idx="9741">
                  <c:v>-2.6770000000000001E-3</c:v>
                </c:pt>
                <c:pt idx="9742">
                  <c:v>-2.7299999999999998E-3</c:v>
                </c:pt>
                <c:pt idx="9743">
                  <c:v>-2.7299999999999998E-3</c:v>
                </c:pt>
                <c:pt idx="9744">
                  <c:v>-2.7620000000000001E-3</c:v>
                </c:pt>
                <c:pt idx="9745">
                  <c:v>-2.751E-3</c:v>
                </c:pt>
                <c:pt idx="9746">
                  <c:v>-2.7200000000000002E-3</c:v>
                </c:pt>
                <c:pt idx="9747">
                  <c:v>-2.6770000000000001E-3</c:v>
                </c:pt>
                <c:pt idx="9748">
                  <c:v>-2.6559999999999999E-3</c:v>
                </c:pt>
                <c:pt idx="9749">
                  <c:v>-2.5829999999999998E-3</c:v>
                </c:pt>
                <c:pt idx="9750">
                  <c:v>-2.519E-3</c:v>
                </c:pt>
                <c:pt idx="9751">
                  <c:v>-2.4459999999999998E-3</c:v>
                </c:pt>
                <c:pt idx="9752">
                  <c:v>-2.372E-3</c:v>
                </c:pt>
                <c:pt idx="9753">
                  <c:v>-2.287E-3</c:v>
                </c:pt>
                <c:pt idx="9754">
                  <c:v>-2.2030000000000001E-3</c:v>
                </c:pt>
                <c:pt idx="9755">
                  <c:v>-2.1189999999999998E-3</c:v>
                </c:pt>
                <c:pt idx="9756">
                  <c:v>-2.0560000000000001E-3</c:v>
                </c:pt>
                <c:pt idx="9757">
                  <c:v>-1.9710000000000001E-3</c:v>
                </c:pt>
                <c:pt idx="9758">
                  <c:v>-1.8979999999999999E-3</c:v>
                </c:pt>
                <c:pt idx="9759">
                  <c:v>-1.8129999999999999E-3</c:v>
                </c:pt>
                <c:pt idx="9760">
                  <c:v>-1.761E-3</c:v>
                </c:pt>
                <c:pt idx="9761">
                  <c:v>-1.7179999999999999E-3</c:v>
                </c:pt>
                <c:pt idx="9762">
                  <c:v>-1.655E-3</c:v>
                </c:pt>
                <c:pt idx="9763">
                  <c:v>-1.6130000000000001E-3</c:v>
                </c:pt>
                <c:pt idx="9764">
                  <c:v>-1.5920000000000001E-3</c:v>
                </c:pt>
                <c:pt idx="9765">
                  <c:v>-1.56E-3</c:v>
                </c:pt>
                <c:pt idx="9766">
                  <c:v>-1.56E-3</c:v>
                </c:pt>
                <c:pt idx="9767">
                  <c:v>-1.5709999999999999E-3</c:v>
                </c:pt>
                <c:pt idx="9768">
                  <c:v>-1.5709999999999999E-3</c:v>
                </c:pt>
                <c:pt idx="9769">
                  <c:v>-1.5709999999999999E-3</c:v>
                </c:pt>
                <c:pt idx="9770">
                  <c:v>-1.6019999999999999E-3</c:v>
                </c:pt>
                <c:pt idx="9771">
                  <c:v>-1.655E-3</c:v>
                </c:pt>
                <c:pt idx="9772">
                  <c:v>-1.6869999999999999E-3</c:v>
                </c:pt>
                <c:pt idx="9773">
                  <c:v>-1.7290000000000001E-3</c:v>
                </c:pt>
                <c:pt idx="9774">
                  <c:v>-1.792E-3</c:v>
                </c:pt>
                <c:pt idx="9775">
                  <c:v>-1.8129999999999999E-3</c:v>
                </c:pt>
                <c:pt idx="9776">
                  <c:v>-1.866E-3</c:v>
                </c:pt>
                <c:pt idx="9777">
                  <c:v>-1.9189999999999999E-3</c:v>
                </c:pt>
                <c:pt idx="9778">
                  <c:v>-1.9610000000000001E-3</c:v>
                </c:pt>
                <c:pt idx="9779">
                  <c:v>-2.013E-3</c:v>
                </c:pt>
                <c:pt idx="9780">
                  <c:v>-2.0240000000000002E-3</c:v>
                </c:pt>
                <c:pt idx="9781">
                  <c:v>-2.0660000000000001E-3</c:v>
                </c:pt>
                <c:pt idx="9782">
                  <c:v>-2.098E-3</c:v>
                </c:pt>
                <c:pt idx="9783">
                  <c:v>-2.098E-3</c:v>
                </c:pt>
                <c:pt idx="9784">
                  <c:v>-2.0769999999999999E-3</c:v>
                </c:pt>
                <c:pt idx="9785">
                  <c:v>-2.0560000000000001E-3</c:v>
                </c:pt>
                <c:pt idx="9786">
                  <c:v>-2.0560000000000001E-3</c:v>
                </c:pt>
                <c:pt idx="9787">
                  <c:v>-2.003E-3</c:v>
                </c:pt>
                <c:pt idx="9788">
                  <c:v>-1.9499999999999999E-3</c:v>
                </c:pt>
                <c:pt idx="9789">
                  <c:v>-1.908E-3</c:v>
                </c:pt>
                <c:pt idx="9790">
                  <c:v>-1.8450000000000001E-3</c:v>
                </c:pt>
                <c:pt idx="9791">
                  <c:v>-1.761E-3</c:v>
                </c:pt>
                <c:pt idx="9792">
                  <c:v>-1.6969999999999999E-3</c:v>
                </c:pt>
                <c:pt idx="9793">
                  <c:v>-1.6019999999999999E-3</c:v>
                </c:pt>
                <c:pt idx="9794">
                  <c:v>-1.508E-3</c:v>
                </c:pt>
                <c:pt idx="9795">
                  <c:v>-1.413E-3</c:v>
                </c:pt>
                <c:pt idx="9796">
                  <c:v>-1.3179999999999999E-3</c:v>
                </c:pt>
                <c:pt idx="9797">
                  <c:v>-1.2440000000000001E-3</c:v>
                </c:pt>
                <c:pt idx="9798">
                  <c:v>-1.1490000000000001E-3</c:v>
                </c:pt>
                <c:pt idx="9799">
                  <c:v>-1.0759999999999999E-3</c:v>
                </c:pt>
                <c:pt idx="9800">
                  <c:v>-1.0120000000000001E-3</c:v>
                </c:pt>
                <c:pt idx="9801">
                  <c:v>-9.4899999999999997E-4</c:v>
                </c:pt>
                <c:pt idx="9802">
                  <c:v>-8.9599999999999999E-4</c:v>
                </c:pt>
                <c:pt idx="9803">
                  <c:v>-8.6499999999999999E-4</c:v>
                </c:pt>
                <c:pt idx="9804">
                  <c:v>-8.5400000000000005E-4</c:v>
                </c:pt>
                <c:pt idx="9805">
                  <c:v>-8.4400000000000002E-4</c:v>
                </c:pt>
                <c:pt idx="9806">
                  <c:v>-8.7500000000000002E-4</c:v>
                </c:pt>
                <c:pt idx="9807">
                  <c:v>-8.7500000000000002E-4</c:v>
                </c:pt>
                <c:pt idx="9808">
                  <c:v>-9.2800000000000001E-4</c:v>
                </c:pt>
                <c:pt idx="9809">
                  <c:v>-9.7000000000000005E-4</c:v>
                </c:pt>
                <c:pt idx="9810">
                  <c:v>-1.065E-3</c:v>
                </c:pt>
                <c:pt idx="9811">
                  <c:v>-1.1280000000000001E-3</c:v>
                </c:pt>
                <c:pt idx="9812">
                  <c:v>-1.2340000000000001E-3</c:v>
                </c:pt>
                <c:pt idx="9813">
                  <c:v>-1.3500000000000001E-3</c:v>
                </c:pt>
                <c:pt idx="9814">
                  <c:v>-1.444E-3</c:v>
                </c:pt>
                <c:pt idx="9815">
                  <c:v>-1.5709999999999999E-3</c:v>
                </c:pt>
                <c:pt idx="9816">
                  <c:v>-1.7179999999999999E-3</c:v>
                </c:pt>
                <c:pt idx="9817">
                  <c:v>-1.8240000000000001E-3</c:v>
                </c:pt>
                <c:pt idx="9818">
                  <c:v>-1.9610000000000001E-3</c:v>
                </c:pt>
                <c:pt idx="9819">
                  <c:v>-2.098E-3</c:v>
                </c:pt>
                <c:pt idx="9820">
                  <c:v>-2.2239999999999998E-3</c:v>
                </c:pt>
                <c:pt idx="9821">
                  <c:v>-2.3400000000000001E-3</c:v>
                </c:pt>
                <c:pt idx="9822">
                  <c:v>-2.467E-3</c:v>
                </c:pt>
                <c:pt idx="9823">
                  <c:v>-2.5609999999999999E-3</c:v>
                </c:pt>
                <c:pt idx="9824">
                  <c:v>-2.6350000000000002E-3</c:v>
                </c:pt>
                <c:pt idx="9825">
                  <c:v>-2.7409999999999999E-3</c:v>
                </c:pt>
                <c:pt idx="9826">
                  <c:v>-2.8140000000000001E-3</c:v>
                </c:pt>
                <c:pt idx="9827">
                  <c:v>-2.8670000000000002E-3</c:v>
                </c:pt>
                <c:pt idx="9828">
                  <c:v>-2.9090000000000001E-3</c:v>
                </c:pt>
                <c:pt idx="9829">
                  <c:v>-2.9199999999999999E-3</c:v>
                </c:pt>
                <c:pt idx="9830">
                  <c:v>-2.9299999999999999E-3</c:v>
                </c:pt>
                <c:pt idx="9831">
                  <c:v>-2.9199999999999999E-3</c:v>
                </c:pt>
                <c:pt idx="9832">
                  <c:v>-2.8990000000000001E-3</c:v>
                </c:pt>
                <c:pt idx="9833">
                  <c:v>-2.8670000000000002E-3</c:v>
                </c:pt>
                <c:pt idx="9834">
                  <c:v>-2.846E-3</c:v>
                </c:pt>
                <c:pt idx="9835">
                  <c:v>-2.7929999999999999E-3</c:v>
                </c:pt>
                <c:pt idx="9836">
                  <c:v>-2.7299999999999998E-3</c:v>
                </c:pt>
                <c:pt idx="9837">
                  <c:v>-2.6879999999999999E-3</c:v>
                </c:pt>
                <c:pt idx="9838">
                  <c:v>-2.604E-3</c:v>
                </c:pt>
                <c:pt idx="9839">
                  <c:v>-2.5300000000000001E-3</c:v>
                </c:pt>
                <c:pt idx="9840">
                  <c:v>-2.4559999999999998E-3</c:v>
                </c:pt>
                <c:pt idx="9841">
                  <c:v>-2.372E-3</c:v>
                </c:pt>
                <c:pt idx="9842">
                  <c:v>-2.3189999999999999E-3</c:v>
                </c:pt>
                <c:pt idx="9843">
                  <c:v>-2.235E-3</c:v>
                </c:pt>
                <c:pt idx="9844">
                  <c:v>-2.1819999999999999E-3</c:v>
                </c:pt>
                <c:pt idx="9845">
                  <c:v>-2.1289999999999998E-3</c:v>
                </c:pt>
                <c:pt idx="9846">
                  <c:v>-2.0769999999999999E-3</c:v>
                </c:pt>
                <c:pt idx="9847">
                  <c:v>-2.0349999999999999E-3</c:v>
                </c:pt>
                <c:pt idx="9848">
                  <c:v>-2.003E-3</c:v>
                </c:pt>
                <c:pt idx="9849">
                  <c:v>-1.9919999999999998E-3</c:v>
                </c:pt>
                <c:pt idx="9850">
                  <c:v>-1.9499999999999999E-3</c:v>
                </c:pt>
                <c:pt idx="9851">
                  <c:v>-1.9610000000000001E-3</c:v>
                </c:pt>
                <c:pt idx="9852">
                  <c:v>-1.9610000000000001E-3</c:v>
                </c:pt>
                <c:pt idx="9853">
                  <c:v>-1.9819999999999998E-3</c:v>
                </c:pt>
                <c:pt idx="9854">
                  <c:v>-2.003E-3</c:v>
                </c:pt>
                <c:pt idx="9855">
                  <c:v>-2.0240000000000002E-3</c:v>
                </c:pt>
                <c:pt idx="9856">
                  <c:v>-2.0449999999999999E-3</c:v>
                </c:pt>
                <c:pt idx="9857">
                  <c:v>-2.0869999999999999E-3</c:v>
                </c:pt>
                <c:pt idx="9858">
                  <c:v>-2.1189999999999998E-3</c:v>
                </c:pt>
                <c:pt idx="9859">
                  <c:v>-2.14E-3</c:v>
                </c:pt>
                <c:pt idx="9860">
                  <c:v>-2.2030000000000001E-3</c:v>
                </c:pt>
                <c:pt idx="9861">
                  <c:v>-2.2239999999999998E-3</c:v>
                </c:pt>
                <c:pt idx="9862">
                  <c:v>-2.287E-3</c:v>
                </c:pt>
                <c:pt idx="9863">
                  <c:v>-2.3089999999999999E-3</c:v>
                </c:pt>
                <c:pt idx="9864">
                  <c:v>-2.3400000000000001E-3</c:v>
                </c:pt>
                <c:pt idx="9865">
                  <c:v>-2.372E-3</c:v>
                </c:pt>
                <c:pt idx="9866">
                  <c:v>-2.382E-3</c:v>
                </c:pt>
                <c:pt idx="9867">
                  <c:v>-2.3930000000000002E-3</c:v>
                </c:pt>
                <c:pt idx="9868">
                  <c:v>-2.4030000000000002E-3</c:v>
                </c:pt>
                <c:pt idx="9869">
                  <c:v>-2.4030000000000002E-3</c:v>
                </c:pt>
                <c:pt idx="9870">
                  <c:v>-2.3930000000000002E-3</c:v>
                </c:pt>
                <c:pt idx="9871">
                  <c:v>-2.3930000000000002E-3</c:v>
                </c:pt>
                <c:pt idx="9872">
                  <c:v>-2.3609999999999998E-3</c:v>
                </c:pt>
                <c:pt idx="9873">
                  <c:v>-2.3400000000000001E-3</c:v>
                </c:pt>
                <c:pt idx="9874">
                  <c:v>-2.3089999999999999E-3</c:v>
                </c:pt>
                <c:pt idx="9875">
                  <c:v>-2.2769999999999999E-3</c:v>
                </c:pt>
                <c:pt idx="9876">
                  <c:v>-2.2139999999999998E-3</c:v>
                </c:pt>
                <c:pt idx="9877">
                  <c:v>-2.1719999999999999E-3</c:v>
                </c:pt>
                <c:pt idx="9878">
                  <c:v>-2.1289999999999998E-3</c:v>
                </c:pt>
                <c:pt idx="9879">
                  <c:v>-2.0660000000000001E-3</c:v>
                </c:pt>
                <c:pt idx="9880">
                  <c:v>-2.003E-3</c:v>
                </c:pt>
                <c:pt idx="9881">
                  <c:v>-1.9610000000000001E-3</c:v>
                </c:pt>
                <c:pt idx="9882">
                  <c:v>-1.908E-3</c:v>
                </c:pt>
                <c:pt idx="9883">
                  <c:v>-1.8550000000000001E-3</c:v>
                </c:pt>
                <c:pt idx="9884">
                  <c:v>-1.792E-3</c:v>
                </c:pt>
                <c:pt idx="9885">
                  <c:v>-1.75E-3</c:v>
                </c:pt>
                <c:pt idx="9886">
                  <c:v>-1.7080000000000001E-3</c:v>
                </c:pt>
                <c:pt idx="9887">
                  <c:v>-1.655E-3</c:v>
                </c:pt>
                <c:pt idx="9888">
                  <c:v>-1.624E-3</c:v>
                </c:pt>
                <c:pt idx="9889">
                  <c:v>-1.5809999999999999E-3</c:v>
                </c:pt>
                <c:pt idx="9890">
                  <c:v>-1.5709999999999999E-3</c:v>
                </c:pt>
                <c:pt idx="9891">
                  <c:v>-1.5709999999999999E-3</c:v>
                </c:pt>
                <c:pt idx="9892">
                  <c:v>-1.539E-3</c:v>
                </c:pt>
                <c:pt idx="9893">
                  <c:v>-1.539E-3</c:v>
                </c:pt>
                <c:pt idx="9894">
                  <c:v>-1.539E-3</c:v>
                </c:pt>
                <c:pt idx="9895">
                  <c:v>-1.539E-3</c:v>
                </c:pt>
                <c:pt idx="9896">
                  <c:v>-1.5499999999999999E-3</c:v>
                </c:pt>
                <c:pt idx="9897">
                  <c:v>-1.5920000000000001E-3</c:v>
                </c:pt>
                <c:pt idx="9898">
                  <c:v>-1.6130000000000001E-3</c:v>
                </c:pt>
                <c:pt idx="9899">
                  <c:v>-1.624E-3</c:v>
                </c:pt>
                <c:pt idx="9900">
                  <c:v>-1.6659999999999999E-3</c:v>
                </c:pt>
                <c:pt idx="9901">
                  <c:v>-1.6969999999999999E-3</c:v>
                </c:pt>
                <c:pt idx="9902">
                  <c:v>-1.7179999999999999E-3</c:v>
                </c:pt>
                <c:pt idx="9903">
                  <c:v>-1.771E-3</c:v>
                </c:pt>
                <c:pt idx="9904">
                  <c:v>-1.8240000000000001E-3</c:v>
                </c:pt>
                <c:pt idx="9905">
                  <c:v>-1.8450000000000001E-3</c:v>
                </c:pt>
                <c:pt idx="9906">
                  <c:v>-1.908E-3</c:v>
                </c:pt>
                <c:pt idx="9907">
                  <c:v>-1.9289999999999999E-3</c:v>
                </c:pt>
                <c:pt idx="9908">
                  <c:v>-1.9610000000000001E-3</c:v>
                </c:pt>
                <c:pt idx="9909">
                  <c:v>-1.9919999999999998E-3</c:v>
                </c:pt>
                <c:pt idx="9910">
                  <c:v>-2.0449999999999999E-3</c:v>
                </c:pt>
                <c:pt idx="9911">
                  <c:v>-2.0769999999999999E-3</c:v>
                </c:pt>
                <c:pt idx="9912">
                  <c:v>-2.1080000000000001E-3</c:v>
                </c:pt>
                <c:pt idx="9913">
                  <c:v>-2.1189999999999998E-3</c:v>
                </c:pt>
                <c:pt idx="9914">
                  <c:v>-2.1189999999999998E-3</c:v>
                </c:pt>
                <c:pt idx="9915">
                  <c:v>-2.14E-3</c:v>
                </c:pt>
                <c:pt idx="9916">
                  <c:v>-2.1289999999999998E-3</c:v>
                </c:pt>
                <c:pt idx="9917">
                  <c:v>-2.1189999999999998E-3</c:v>
                </c:pt>
                <c:pt idx="9918">
                  <c:v>-2.1189999999999998E-3</c:v>
                </c:pt>
                <c:pt idx="9919">
                  <c:v>-2.1080000000000001E-3</c:v>
                </c:pt>
                <c:pt idx="9920">
                  <c:v>-2.0660000000000001E-3</c:v>
                </c:pt>
                <c:pt idx="9921">
                  <c:v>-2.0349999999999999E-3</c:v>
                </c:pt>
                <c:pt idx="9922">
                  <c:v>-1.9919999999999998E-3</c:v>
                </c:pt>
                <c:pt idx="9923">
                  <c:v>-1.9610000000000001E-3</c:v>
                </c:pt>
                <c:pt idx="9924">
                  <c:v>-1.9189999999999999E-3</c:v>
                </c:pt>
                <c:pt idx="9925">
                  <c:v>-1.866E-3</c:v>
                </c:pt>
                <c:pt idx="9926">
                  <c:v>-1.792E-3</c:v>
                </c:pt>
                <c:pt idx="9927">
                  <c:v>-1.7179999999999999E-3</c:v>
                </c:pt>
                <c:pt idx="9928">
                  <c:v>-1.6659999999999999E-3</c:v>
                </c:pt>
                <c:pt idx="9929">
                  <c:v>-1.5920000000000001E-3</c:v>
                </c:pt>
                <c:pt idx="9930">
                  <c:v>-1.518E-3</c:v>
                </c:pt>
                <c:pt idx="9931">
                  <c:v>-1.4649999999999999E-3</c:v>
                </c:pt>
                <c:pt idx="9932">
                  <c:v>-1.402E-3</c:v>
                </c:pt>
                <c:pt idx="9933">
                  <c:v>-1.328E-3</c:v>
                </c:pt>
                <c:pt idx="9934">
                  <c:v>-1.297E-3</c:v>
                </c:pt>
                <c:pt idx="9935">
                  <c:v>-1.2130000000000001E-3</c:v>
                </c:pt>
                <c:pt idx="9936">
                  <c:v>-1.17E-3</c:v>
                </c:pt>
                <c:pt idx="9937">
                  <c:v>-1.1490000000000001E-3</c:v>
                </c:pt>
                <c:pt idx="9938">
                  <c:v>-1.1069999999999999E-3</c:v>
                </c:pt>
                <c:pt idx="9939">
                  <c:v>-1.0759999999999999E-3</c:v>
                </c:pt>
                <c:pt idx="9940">
                  <c:v>-1.0759999999999999E-3</c:v>
                </c:pt>
                <c:pt idx="9941">
                  <c:v>-1.044E-3</c:v>
                </c:pt>
                <c:pt idx="9942">
                  <c:v>-1.065E-3</c:v>
                </c:pt>
                <c:pt idx="9943">
                  <c:v>-1.065E-3</c:v>
                </c:pt>
                <c:pt idx="9944">
                  <c:v>-1.0970000000000001E-3</c:v>
                </c:pt>
                <c:pt idx="9945">
                  <c:v>-1.1280000000000001E-3</c:v>
                </c:pt>
                <c:pt idx="9946">
                  <c:v>-1.181E-3</c:v>
                </c:pt>
                <c:pt idx="9947">
                  <c:v>-1.2440000000000001E-3</c:v>
                </c:pt>
                <c:pt idx="9948">
                  <c:v>-1.307E-3</c:v>
                </c:pt>
                <c:pt idx="9949">
                  <c:v>-1.3810000000000001E-3</c:v>
                </c:pt>
                <c:pt idx="9950">
                  <c:v>-1.4339999999999999E-3</c:v>
                </c:pt>
                <c:pt idx="9951">
                  <c:v>-1.539E-3</c:v>
                </c:pt>
                <c:pt idx="9952">
                  <c:v>-1.634E-3</c:v>
                </c:pt>
                <c:pt idx="9953">
                  <c:v>-1.7179999999999999E-3</c:v>
                </c:pt>
                <c:pt idx="9954">
                  <c:v>-1.8240000000000001E-3</c:v>
                </c:pt>
                <c:pt idx="9955">
                  <c:v>-1.908E-3</c:v>
                </c:pt>
                <c:pt idx="9956">
                  <c:v>-2.0240000000000002E-3</c:v>
                </c:pt>
                <c:pt idx="9957">
                  <c:v>-2.1189999999999998E-3</c:v>
                </c:pt>
                <c:pt idx="9958">
                  <c:v>-2.2239999999999998E-3</c:v>
                </c:pt>
                <c:pt idx="9959">
                  <c:v>-2.3189999999999999E-3</c:v>
                </c:pt>
                <c:pt idx="9960">
                  <c:v>-2.4459999999999998E-3</c:v>
                </c:pt>
                <c:pt idx="9961">
                  <c:v>-2.519E-3</c:v>
                </c:pt>
                <c:pt idx="9962">
                  <c:v>-2.5929999999999998E-3</c:v>
                </c:pt>
                <c:pt idx="9963">
                  <c:v>-2.6770000000000001E-3</c:v>
                </c:pt>
                <c:pt idx="9964">
                  <c:v>-2.751E-3</c:v>
                </c:pt>
                <c:pt idx="9965">
                  <c:v>-2.8249999999999998E-3</c:v>
                </c:pt>
                <c:pt idx="9966">
                  <c:v>-2.8779999999999999E-3</c:v>
                </c:pt>
                <c:pt idx="9967">
                  <c:v>-2.9299999999999999E-3</c:v>
                </c:pt>
                <c:pt idx="9968">
                  <c:v>-2.9719999999999998E-3</c:v>
                </c:pt>
                <c:pt idx="9969">
                  <c:v>-2.9940000000000001E-3</c:v>
                </c:pt>
                <c:pt idx="9970">
                  <c:v>-3.0149999999999999E-3</c:v>
                </c:pt>
                <c:pt idx="9971">
                  <c:v>-3.0360000000000001E-3</c:v>
                </c:pt>
                <c:pt idx="9972">
                  <c:v>-3.0460000000000001E-3</c:v>
                </c:pt>
                <c:pt idx="9973">
                  <c:v>-3.0460000000000001E-3</c:v>
                </c:pt>
                <c:pt idx="9974">
                  <c:v>-3.0360000000000001E-3</c:v>
                </c:pt>
                <c:pt idx="9975">
                  <c:v>-3.0249999999999999E-3</c:v>
                </c:pt>
                <c:pt idx="9976">
                  <c:v>-3.0040000000000002E-3</c:v>
                </c:pt>
                <c:pt idx="9977">
                  <c:v>-2.9719999999999998E-3</c:v>
                </c:pt>
                <c:pt idx="9978">
                  <c:v>-2.9299999999999999E-3</c:v>
                </c:pt>
                <c:pt idx="9979">
                  <c:v>-2.8879999999999999E-3</c:v>
                </c:pt>
                <c:pt idx="9980">
                  <c:v>-2.8349999999999998E-3</c:v>
                </c:pt>
                <c:pt idx="9981">
                  <c:v>-2.7829999999999999E-3</c:v>
                </c:pt>
                <c:pt idx="9982">
                  <c:v>-2.7299999999999998E-3</c:v>
                </c:pt>
                <c:pt idx="9983">
                  <c:v>-2.6559999999999999E-3</c:v>
                </c:pt>
                <c:pt idx="9984">
                  <c:v>-2.5829999999999998E-3</c:v>
                </c:pt>
                <c:pt idx="9985">
                  <c:v>-2.5089999999999999E-3</c:v>
                </c:pt>
                <c:pt idx="9986">
                  <c:v>-2.4350000000000001E-3</c:v>
                </c:pt>
                <c:pt idx="9987">
                  <c:v>-2.33E-3</c:v>
                </c:pt>
                <c:pt idx="9988">
                  <c:v>-2.2560000000000002E-3</c:v>
                </c:pt>
                <c:pt idx="9989">
                  <c:v>-2.1610000000000002E-3</c:v>
                </c:pt>
                <c:pt idx="9990">
                  <c:v>-2.0560000000000001E-3</c:v>
                </c:pt>
                <c:pt idx="9991">
                  <c:v>-1.9499999999999999E-3</c:v>
                </c:pt>
                <c:pt idx="9992">
                  <c:v>-1.866E-3</c:v>
                </c:pt>
                <c:pt idx="9993">
                  <c:v>-1.7290000000000001E-3</c:v>
                </c:pt>
                <c:pt idx="9994">
                  <c:v>-1.645E-3</c:v>
                </c:pt>
                <c:pt idx="9995">
                  <c:v>-1.529E-3</c:v>
                </c:pt>
                <c:pt idx="9996">
                  <c:v>-1.423E-3</c:v>
                </c:pt>
                <c:pt idx="9997">
                  <c:v>-1.328E-3</c:v>
                </c:pt>
                <c:pt idx="9998">
                  <c:v>-1.2229999999999999E-3</c:v>
                </c:pt>
                <c:pt idx="9999">
                  <c:v>-1.1180000000000001E-3</c:v>
                </c:pt>
                <c:pt idx="10000">
                  <c:v>-1.0120000000000001E-3</c:v>
                </c:pt>
                <c:pt idx="10001">
                  <c:v>-9.3899999999999995E-4</c:v>
                </c:pt>
                <c:pt idx="10002">
                  <c:v>-8.4400000000000002E-4</c:v>
                </c:pt>
                <c:pt idx="10003">
                  <c:v>-7.6999999999999996E-4</c:v>
                </c:pt>
                <c:pt idx="10004">
                  <c:v>-7.0699999999999995E-4</c:v>
                </c:pt>
                <c:pt idx="10005">
                  <c:v>-6.4300000000000002E-4</c:v>
                </c:pt>
                <c:pt idx="10006">
                  <c:v>-6.0099999999999997E-4</c:v>
                </c:pt>
                <c:pt idx="10007">
                  <c:v>-5.6999999999999998E-4</c:v>
                </c:pt>
                <c:pt idx="10008">
                  <c:v>-5.4900000000000001E-4</c:v>
                </c:pt>
                <c:pt idx="10009">
                  <c:v>-5.4900000000000001E-4</c:v>
                </c:pt>
                <c:pt idx="10010">
                  <c:v>-5.6999999999999998E-4</c:v>
                </c:pt>
                <c:pt idx="10011">
                  <c:v>-5.8E-4</c:v>
                </c:pt>
                <c:pt idx="10012">
                  <c:v>-6.2200000000000005E-4</c:v>
                </c:pt>
                <c:pt idx="10013">
                  <c:v>-6.7500000000000004E-4</c:v>
                </c:pt>
                <c:pt idx="10014">
                  <c:v>-7.3800000000000005E-4</c:v>
                </c:pt>
                <c:pt idx="10015">
                  <c:v>-8.2299999999999995E-4</c:v>
                </c:pt>
                <c:pt idx="10016">
                  <c:v>-9.1699999999999995E-4</c:v>
                </c:pt>
                <c:pt idx="10017">
                  <c:v>-1.023E-3</c:v>
                </c:pt>
                <c:pt idx="10018">
                  <c:v>-1.16E-3</c:v>
                </c:pt>
                <c:pt idx="10019">
                  <c:v>-1.276E-3</c:v>
                </c:pt>
                <c:pt idx="10020">
                  <c:v>-1.392E-3</c:v>
                </c:pt>
                <c:pt idx="10021">
                  <c:v>-1.5499999999999999E-3</c:v>
                </c:pt>
                <c:pt idx="10022">
                  <c:v>-1.6869999999999999E-3</c:v>
                </c:pt>
                <c:pt idx="10023">
                  <c:v>-1.8240000000000001E-3</c:v>
                </c:pt>
                <c:pt idx="10024">
                  <c:v>-1.9710000000000001E-3</c:v>
                </c:pt>
                <c:pt idx="10025">
                  <c:v>-2.098E-3</c:v>
                </c:pt>
                <c:pt idx="10026">
                  <c:v>-2.2139999999999998E-3</c:v>
                </c:pt>
                <c:pt idx="10027">
                  <c:v>-2.33E-3</c:v>
                </c:pt>
                <c:pt idx="10028">
                  <c:v>-2.4239999999999999E-3</c:v>
                </c:pt>
                <c:pt idx="10029">
                  <c:v>-2.519E-3</c:v>
                </c:pt>
                <c:pt idx="10030">
                  <c:v>-2.604E-3</c:v>
                </c:pt>
                <c:pt idx="10031">
                  <c:v>-2.6559999999999999E-3</c:v>
                </c:pt>
                <c:pt idx="10032">
                  <c:v>-2.6979999999999999E-3</c:v>
                </c:pt>
                <c:pt idx="10033">
                  <c:v>-2.7299999999999998E-3</c:v>
                </c:pt>
                <c:pt idx="10034">
                  <c:v>-2.7299999999999998E-3</c:v>
                </c:pt>
                <c:pt idx="10035">
                  <c:v>-2.6879999999999999E-3</c:v>
                </c:pt>
                <c:pt idx="10036">
                  <c:v>-2.6670000000000001E-3</c:v>
                </c:pt>
                <c:pt idx="10037">
                  <c:v>-2.6250000000000002E-3</c:v>
                </c:pt>
                <c:pt idx="10038">
                  <c:v>-2.5509999999999999E-3</c:v>
                </c:pt>
                <c:pt idx="10039">
                  <c:v>-2.4559999999999998E-3</c:v>
                </c:pt>
                <c:pt idx="10040">
                  <c:v>-2.3609999999999998E-3</c:v>
                </c:pt>
                <c:pt idx="10041">
                  <c:v>-2.235E-3</c:v>
                </c:pt>
                <c:pt idx="10042">
                  <c:v>-2.1080000000000001E-3</c:v>
                </c:pt>
                <c:pt idx="10043">
                  <c:v>-1.9610000000000001E-3</c:v>
                </c:pt>
                <c:pt idx="10044">
                  <c:v>-1.8339999999999999E-3</c:v>
                </c:pt>
                <c:pt idx="10045">
                  <c:v>-1.676E-3</c:v>
                </c:pt>
                <c:pt idx="10046">
                  <c:v>-1.529E-3</c:v>
                </c:pt>
                <c:pt idx="10047">
                  <c:v>-1.392E-3</c:v>
                </c:pt>
                <c:pt idx="10048">
                  <c:v>-1.2340000000000001E-3</c:v>
                </c:pt>
                <c:pt idx="10049">
                  <c:v>-1.0970000000000001E-3</c:v>
                </c:pt>
                <c:pt idx="10050">
                  <c:v>-9.7000000000000005E-4</c:v>
                </c:pt>
                <c:pt idx="10051">
                  <c:v>-8.4400000000000002E-4</c:v>
                </c:pt>
                <c:pt idx="10052">
                  <c:v>-7.2800000000000002E-4</c:v>
                </c:pt>
                <c:pt idx="10053">
                  <c:v>-6.3299999999999999E-4</c:v>
                </c:pt>
                <c:pt idx="10054">
                  <c:v>-5.4900000000000001E-4</c:v>
                </c:pt>
                <c:pt idx="10055">
                  <c:v>-4.75E-4</c:v>
                </c:pt>
                <c:pt idx="10056">
                  <c:v>-4.1199999999999999E-4</c:v>
                </c:pt>
                <c:pt idx="10057">
                  <c:v>-3.6900000000000002E-4</c:v>
                </c:pt>
                <c:pt idx="10058">
                  <c:v>-3.6900000000000002E-4</c:v>
                </c:pt>
                <c:pt idx="10059">
                  <c:v>-3.59E-4</c:v>
                </c:pt>
                <c:pt idx="10060">
                  <c:v>-3.59E-4</c:v>
                </c:pt>
                <c:pt idx="10061">
                  <c:v>-3.9100000000000002E-4</c:v>
                </c:pt>
                <c:pt idx="10062">
                  <c:v>-4.3300000000000001E-4</c:v>
                </c:pt>
                <c:pt idx="10063">
                  <c:v>-4.8500000000000003E-4</c:v>
                </c:pt>
                <c:pt idx="10064">
                  <c:v>-5.3799999999999996E-4</c:v>
                </c:pt>
                <c:pt idx="10065">
                  <c:v>-5.9100000000000005E-4</c:v>
                </c:pt>
                <c:pt idx="10066">
                  <c:v>-6.7500000000000004E-4</c:v>
                </c:pt>
                <c:pt idx="10067">
                  <c:v>-7.4899999999999999E-4</c:v>
                </c:pt>
                <c:pt idx="10068">
                  <c:v>-8.3299999999999997E-4</c:v>
                </c:pt>
                <c:pt idx="10069">
                  <c:v>-9.1699999999999995E-4</c:v>
                </c:pt>
                <c:pt idx="10070">
                  <c:v>-1.0120000000000001E-3</c:v>
                </c:pt>
                <c:pt idx="10071">
                  <c:v>-1.0970000000000001E-3</c:v>
                </c:pt>
                <c:pt idx="10072">
                  <c:v>-1.181E-3</c:v>
                </c:pt>
                <c:pt idx="10073">
                  <c:v>-1.2340000000000001E-3</c:v>
                </c:pt>
                <c:pt idx="10074">
                  <c:v>-1.307E-3</c:v>
                </c:pt>
                <c:pt idx="10075">
                  <c:v>-1.371E-3</c:v>
                </c:pt>
                <c:pt idx="10076">
                  <c:v>-1.4339999999999999E-3</c:v>
                </c:pt>
                <c:pt idx="10077">
                  <c:v>-1.487E-3</c:v>
                </c:pt>
                <c:pt idx="10078">
                  <c:v>-1.508E-3</c:v>
                </c:pt>
                <c:pt idx="10079">
                  <c:v>-1.5499999999999999E-3</c:v>
                </c:pt>
                <c:pt idx="10080">
                  <c:v>-1.5809999999999999E-3</c:v>
                </c:pt>
                <c:pt idx="10081">
                  <c:v>-1.6019999999999999E-3</c:v>
                </c:pt>
                <c:pt idx="10082">
                  <c:v>-1.6130000000000001E-3</c:v>
                </c:pt>
                <c:pt idx="10083">
                  <c:v>-1.624E-3</c:v>
                </c:pt>
                <c:pt idx="10084">
                  <c:v>-1.634E-3</c:v>
                </c:pt>
                <c:pt idx="10085">
                  <c:v>-1.634E-3</c:v>
                </c:pt>
                <c:pt idx="10086">
                  <c:v>-1.634E-3</c:v>
                </c:pt>
                <c:pt idx="10087">
                  <c:v>-1.655E-3</c:v>
                </c:pt>
                <c:pt idx="10088">
                  <c:v>-1.634E-3</c:v>
                </c:pt>
                <c:pt idx="10089">
                  <c:v>-1.6659999999999999E-3</c:v>
                </c:pt>
                <c:pt idx="10090">
                  <c:v>-1.634E-3</c:v>
                </c:pt>
                <c:pt idx="10091">
                  <c:v>-1.655E-3</c:v>
                </c:pt>
                <c:pt idx="10092">
                  <c:v>-1.6659999999999999E-3</c:v>
                </c:pt>
                <c:pt idx="10093">
                  <c:v>-1.6869999999999999E-3</c:v>
                </c:pt>
                <c:pt idx="10094">
                  <c:v>-1.7080000000000001E-3</c:v>
                </c:pt>
                <c:pt idx="10095">
                  <c:v>-1.75E-3</c:v>
                </c:pt>
                <c:pt idx="10096">
                  <c:v>-1.75E-3</c:v>
                </c:pt>
                <c:pt idx="10097">
                  <c:v>-1.771E-3</c:v>
                </c:pt>
                <c:pt idx="10098">
                  <c:v>-1.8129999999999999E-3</c:v>
                </c:pt>
                <c:pt idx="10099">
                  <c:v>-1.8450000000000001E-3</c:v>
                </c:pt>
                <c:pt idx="10100">
                  <c:v>-1.8760000000000001E-3</c:v>
                </c:pt>
                <c:pt idx="10101">
                  <c:v>-1.9189999999999999E-3</c:v>
                </c:pt>
                <c:pt idx="10102">
                  <c:v>-1.9610000000000001E-3</c:v>
                </c:pt>
                <c:pt idx="10103">
                  <c:v>-1.9919999999999998E-3</c:v>
                </c:pt>
                <c:pt idx="10104">
                  <c:v>-2.013E-3</c:v>
                </c:pt>
                <c:pt idx="10105">
                  <c:v>-2.0349999999999999E-3</c:v>
                </c:pt>
                <c:pt idx="10106">
                  <c:v>-2.0560000000000001E-3</c:v>
                </c:pt>
                <c:pt idx="10107">
                  <c:v>-2.0660000000000001E-3</c:v>
                </c:pt>
                <c:pt idx="10108">
                  <c:v>-2.0769999999999999E-3</c:v>
                </c:pt>
                <c:pt idx="10109">
                  <c:v>-2.0869999999999999E-3</c:v>
                </c:pt>
                <c:pt idx="10110">
                  <c:v>-2.0660000000000001E-3</c:v>
                </c:pt>
                <c:pt idx="10111">
                  <c:v>-2.0560000000000001E-3</c:v>
                </c:pt>
                <c:pt idx="10112">
                  <c:v>-2.013E-3</c:v>
                </c:pt>
                <c:pt idx="10113">
                  <c:v>-1.9819999999999998E-3</c:v>
                </c:pt>
                <c:pt idx="10114">
                  <c:v>-1.9400000000000001E-3</c:v>
                </c:pt>
                <c:pt idx="10115">
                  <c:v>-1.887E-3</c:v>
                </c:pt>
                <c:pt idx="10116">
                  <c:v>-1.8240000000000001E-3</c:v>
                </c:pt>
                <c:pt idx="10117">
                  <c:v>-1.7290000000000001E-3</c:v>
                </c:pt>
                <c:pt idx="10118">
                  <c:v>-1.6659999999999999E-3</c:v>
                </c:pt>
                <c:pt idx="10119">
                  <c:v>-1.5920000000000001E-3</c:v>
                </c:pt>
                <c:pt idx="10120">
                  <c:v>-1.4649999999999999E-3</c:v>
                </c:pt>
                <c:pt idx="10121">
                  <c:v>-1.3810000000000001E-3</c:v>
                </c:pt>
                <c:pt idx="10122">
                  <c:v>-1.276E-3</c:v>
                </c:pt>
                <c:pt idx="10123">
                  <c:v>-1.17E-3</c:v>
                </c:pt>
                <c:pt idx="10124">
                  <c:v>-1.054E-3</c:v>
                </c:pt>
                <c:pt idx="10125">
                  <c:v>-9.4899999999999997E-4</c:v>
                </c:pt>
                <c:pt idx="10126">
                  <c:v>-8.6499999999999999E-4</c:v>
                </c:pt>
                <c:pt idx="10127">
                  <c:v>-7.4899999999999999E-4</c:v>
                </c:pt>
                <c:pt idx="10128">
                  <c:v>-6.6500000000000001E-4</c:v>
                </c:pt>
                <c:pt idx="10129">
                  <c:v>-5.8E-4</c:v>
                </c:pt>
                <c:pt idx="10130">
                  <c:v>-5.0600000000000005E-4</c:v>
                </c:pt>
                <c:pt idx="10131">
                  <c:v>-4.5399999999999998E-4</c:v>
                </c:pt>
                <c:pt idx="10132">
                  <c:v>-4.1199999999999999E-4</c:v>
                </c:pt>
                <c:pt idx="10133">
                  <c:v>-3.59E-4</c:v>
                </c:pt>
                <c:pt idx="10134">
                  <c:v>-3.0600000000000001E-4</c:v>
                </c:pt>
                <c:pt idx="10135">
                  <c:v>-2.8499999999999999E-4</c:v>
                </c:pt>
                <c:pt idx="10136">
                  <c:v>-2.8499999999999999E-4</c:v>
                </c:pt>
                <c:pt idx="10137">
                  <c:v>-2.7500000000000002E-4</c:v>
                </c:pt>
                <c:pt idx="10138">
                  <c:v>-2.8499999999999999E-4</c:v>
                </c:pt>
                <c:pt idx="10139">
                  <c:v>-3.1700000000000001E-4</c:v>
                </c:pt>
                <c:pt idx="10140">
                  <c:v>-3.59E-4</c:v>
                </c:pt>
                <c:pt idx="10141">
                  <c:v>-3.9100000000000002E-4</c:v>
                </c:pt>
                <c:pt idx="10142">
                  <c:v>-4.4299999999999998E-4</c:v>
                </c:pt>
                <c:pt idx="10143">
                  <c:v>-4.8500000000000003E-4</c:v>
                </c:pt>
                <c:pt idx="10144">
                  <c:v>-5.4900000000000001E-4</c:v>
                </c:pt>
                <c:pt idx="10145">
                  <c:v>-6.3299999999999999E-4</c:v>
                </c:pt>
                <c:pt idx="10146">
                  <c:v>-7.1699999999999997E-4</c:v>
                </c:pt>
                <c:pt idx="10147">
                  <c:v>-7.9100000000000004E-4</c:v>
                </c:pt>
                <c:pt idx="10148">
                  <c:v>-8.5400000000000005E-4</c:v>
                </c:pt>
                <c:pt idx="10149">
                  <c:v>-9.4899999999999997E-4</c:v>
                </c:pt>
                <c:pt idx="10150">
                  <c:v>-1.023E-3</c:v>
                </c:pt>
                <c:pt idx="10151">
                  <c:v>-1.1069999999999999E-3</c:v>
                </c:pt>
                <c:pt idx="10152">
                  <c:v>-1.16E-3</c:v>
                </c:pt>
                <c:pt idx="10153">
                  <c:v>-1.2229999999999999E-3</c:v>
                </c:pt>
                <c:pt idx="10154">
                  <c:v>-1.297E-3</c:v>
                </c:pt>
                <c:pt idx="10155">
                  <c:v>-1.3500000000000001E-3</c:v>
                </c:pt>
                <c:pt idx="10156">
                  <c:v>-1.413E-3</c:v>
                </c:pt>
                <c:pt idx="10157">
                  <c:v>-1.4549999999999999E-3</c:v>
                </c:pt>
                <c:pt idx="10158">
                  <c:v>-1.487E-3</c:v>
                </c:pt>
                <c:pt idx="10159">
                  <c:v>-1.518E-3</c:v>
                </c:pt>
                <c:pt idx="10160">
                  <c:v>-1.56E-3</c:v>
                </c:pt>
                <c:pt idx="10161">
                  <c:v>-1.5709999999999999E-3</c:v>
                </c:pt>
                <c:pt idx="10162">
                  <c:v>-1.5809999999999999E-3</c:v>
                </c:pt>
                <c:pt idx="10163">
                  <c:v>-1.5920000000000001E-3</c:v>
                </c:pt>
                <c:pt idx="10164">
                  <c:v>-1.6019999999999999E-3</c:v>
                </c:pt>
                <c:pt idx="10165">
                  <c:v>-1.5920000000000001E-3</c:v>
                </c:pt>
                <c:pt idx="10166">
                  <c:v>-1.5709999999999999E-3</c:v>
                </c:pt>
                <c:pt idx="10167">
                  <c:v>-1.5499999999999999E-3</c:v>
                </c:pt>
                <c:pt idx="10168">
                  <c:v>-1.5499999999999999E-3</c:v>
                </c:pt>
                <c:pt idx="10169">
                  <c:v>-1.518E-3</c:v>
                </c:pt>
                <c:pt idx="10170">
                  <c:v>-1.508E-3</c:v>
                </c:pt>
                <c:pt idx="10171">
                  <c:v>-1.4760000000000001E-3</c:v>
                </c:pt>
                <c:pt idx="10172">
                  <c:v>-1.4760000000000001E-3</c:v>
                </c:pt>
                <c:pt idx="10173">
                  <c:v>-1.4549999999999999E-3</c:v>
                </c:pt>
                <c:pt idx="10174">
                  <c:v>-1.4339999999999999E-3</c:v>
                </c:pt>
                <c:pt idx="10175">
                  <c:v>-1.423E-3</c:v>
                </c:pt>
                <c:pt idx="10176">
                  <c:v>-1.402E-3</c:v>
                </c:pt>
                <c:pt idx="10177">
                  <c:v>-1.402E-3</c:v>
                </c:pt>
                <c:pt idx="10178">
                  <c:v>-1.3810000000000001E-3</c:v>
                </c:pt>
                <c:pt idx="10179">
                  <c:v>-1.3810000000000001E-3</c:v>
                </c:pt>
                <c:pt idx="10180">
                  <c:v>-1.392E-3</c:v>
                </c:pt>
                <c:pt idx="10181">
                  <c:v>-1.402E-3</c:v>
                </c:pt>
                <c:pt idx="10182">
                  <c:v>-1.402E-3</c:v>
                </c:pt>
                <c:pt idx="10183">
                  <c:v>-1.423E-3</c:v>
                </c:pt>
                <c:pt idx="10184">
                  <c:v>-1.4549999999999999E-3</c:v>
                </c:pt>
                <c:pt idx="10185">
                  <c:v>-1.4549999999999999E-3</c:v>
                </c:pt>
                <c:pt idx="10186">
                  <c:v>-1.518E-3</c:v>
                </c:pt>
                <c:pt idx="10187">
                  <c:v>-1.5499999999999999E-3</c:v>
                </c:pt>
                <c:pt idx="10188">
                  <c:v>-1.5920000000000001E-3</c:v>
                </c:pt>
                <c:pt idx="10189">
                  <c:v>-1.634E-3</c:v>
                </c:pt>
                <c:pt idx="10190">
                  <c:v>-1.6869999999999999E-3</c:v>
                </c:pt>
                <c:pt idx="10191">
                  <c:v>-1.7179999999999999E-3</c:v>
                </c:pt>
                <c:pt idx="10192">
                  <c:v>-1.7819999999999999E-3</c:v>
                </c:pt>
                <c:pt idx="10193">
                  <c:v>-1.8339999999999999E-3</c:v>
                </c:pt>
                <c:pt idx="10194">
                  <c:v>-1.9189999999999999E-3</c:v>
                </c:pt>
                <c:pt idx="10195">
                  <c:v>-1.9610000000000001E-3</c:v>
                </c:pt>
                <c:pt idx="10196">
                  <c:v>-2.0349999999999999E-3</c:v>
                </c:pt>
                <c:pt idx="10197">
                  <c:v>-2.0869999999999999E-3</c:v>
                </c:pt>
                <c:pt idx="10198">
                  <c:v>-2.14E-3</c:v>
                </c:pt>
                <c:pt idx="10199">
                  <c:v>-2.2030000000000001E-3</c:v>
                </c:pt>
                <c:pt idx="10200">
                  <c:v>-2.2769999999999999E-3</c:v>
                </c:pt>
                <c:pt idx="10201">
                  <c:v>-2.33E-3</c:v>
                </c:pt>
                <c:pt idx="10202">
                  <c:v>-2.372E-3</c:v>
                </c:pt>
                <c:pt idx="10203">
                  <c:v>-2.4559999999999998E-3</c:v>
                </c:pt>
                <c:pt idx="10204">
                  <c:v>-2.4979999999999998E-3</c:v>
                </c:pt>
                <c:pt idx="10205">
                  <c:v>-2.5400000000000002E-3</c:v>
                </c:pt>
                <c:pt idx="10206">
                  <c:v>-2.5829999999999998E-3</c:v>
                </c:pt>
                <c:pt idx="10207">
                  <c:v>-2.614E-3</c:v>
                </c:pt>
                <c:pt idx="10208">
                  <c:v>-2.6559999999999999E-3</c:v>
                </c:pt>
                <c:pt idx="10209">
                  <c:v>-2.6670000000000001E-3</c:v>
                </c:pt>
                <c:pt idx="10210">
                  <c:v>-2.6979999999999999E-3</c:v>
                </c:pt>
                <c:pt idx="10211">
                  <c:v>-2.709E-3</c:v>
                </c:pt>
                <c:pt idx="10212">
                  <c:v>-2.7200000000000002E-3</c:v>
                </c:pt>
                <c:pt idx="10213">
                  <c:v>-2.7299999999999998E-3</c:v>
                </c:pt>
                <c:pt idx="10214">
                  <c:v>-2.7200000000000002E-3</c:v>
                </c:pt>
                <c:pt idx="10215">
                  <c:v>-2.7200000000000002E-3</c:v>
                </c:pt>
                <c:pt idx="10216">
                  <c:v>-2.709E-3</c:v>
                </c:pt>
                <c:pt idx="10217">
                  <c:v>-2.6770000000000001E-3</c:v>
                </c:pt>
                <c:pt idx="10218">
                  <c:v>-2.6459999999999999E-3</c:v>
                </c:pt>
                <c:pt idx="10219">
                  <c:v>-2.6250000000000002E-3</c:v>
                </c:pt>
                <c:pt idx="10220">
                  <c:v>-2.5929999999999998E-3</c:v>
                </c:pt>
                <c:pt idx="10221">
                  <c:v>-2.5509999999999999E-3</c:v>
                </c:pt>
                <c:pt idx="10222">
                  <c:v>-2.519E-3</c:v>
                </c:pt>
                <c:pt idx="10223">
                  <c:v>-2.4459999999999998E-3</c:v>
                </c:pt>
                <c:pt idx="10224">
                  <c:v>-2.4030000000000002E-3</c:v>
                </c:pt>
                <c:pt idx="10225">
                  <c:v>-2.372E-3</c:v>
                </c:pt>
                <c:pt idx="10226">
                  <c:v>-2.3089999999999999E-3</c:v>
                </c:pt>
                <c:pt idx="10227">
                  <c:v>-2.245E-3</c:v>
                </c:pt>
                <c:pt idx="10228">
                  <c:v>-2.1930000000000001E-3</c:v>
                </c:pt>
                <c:pt idx="10229">
                  <c:v>-2.1289999999999998E-3</c:v>
                </c:pt>
                <c:pt idx="10230">
                  <c:v>-2.098E-3</c:v>
                </c:pt>
                <c:pt idx="10231">
                  <c:v>-2.0449999999999999E-3</c:v>
                </c:pt>
                <c:pt idx="10232">
                  <c:v>-1.9919999999999998E-3</c:v>
                </c:pt>
                <c:pt idx="10233">
                  <c:v>-1.9400000000000001E-3</c:v>
                </c:pt>
                <c:pt idx="10234">
                  <c:v>-1.9289999999999999E-3</c:v>
                </c:pt>
                <c:pt idx="10235">
                  <c:v>-1.866E-3</c:v>
                </c:pt>
                <c:pt idx="10236">
                  <c:v>-1.8450000000000001E-3</c:v>
                </c:pt>
                <c:pt idx="10237">
                  <c:v>-1.8240000000000001E-3</c:v>
                </c:pt>
                <c:pt idx="10238">
                  <c:v>-1.8029999999999999E-3</c:v>
                </c:pt>
                <c:pt idx="10239">
                  <c:v>-1.792E-3</c:v>
                </c:pt>
                <c:pt idx="10240">
                  <c:v>-1.7819999999999999E-3</c:v>
                </c:pt>
                <c:pt idx="10241">
                  <c:v>-1.771E-3</c:v>
                </c:pt>
                <c:pt idx="10242">
                  <c:v>-1.761E-3</c:v>
                </c:pt>
                <c:pt idx="10243">
                  <c:v>-1.7819999999999999E-3</c:v>
                </c:pt>
                <c:pt idx="10244">
                  <c:v>-1.792E-3</c:v>
                </c:pt>
                <c:pt idx="10245">
                  <c:v>-1.7819999999999999E-3</c:v>
                </c:pt>
                <c:pt idx="10246">
                  <c:v>-1.8129999999999999E-3</c:v>
                </c:pt>
                <c:pt idx="10247">
                  <c:v>-1.8339999999999999E-3</c:v>
                </c:pt>
                <c:pt idx="10248">
                  <c:v>-1.8450000000000001E-3</c:v>
                </c:pt>
                <c:pt idx="10249">
                  <c:v>-1.866E-3</c:v>
                </c:pt>
                <c:pt idx="10250">
                  <c:v>-1.8979999999999999E-3</c:v>
                </c:pt>
                <c:pt idx="10251">
                  <c:v>-1.9189999999999999E-3</c:v>
                </c:pt>
                <c:pt idx="10252">
                  <c:v>-1.9400000000000001E-3</c:v>
                </c:pt>
                <c:pt idx="10253">
                  <c:v>-1.9610000000000001E-3</c:v>
                </c:pt>
                <c:pt idx="10254">
                  <c:v>-1.9710000000000001E-3</c:v>
                </c:pt>
                <c:pt idx="10255">
                  <c:v>-1.9919999999999998E-3</c:v>
                </c:pt>
                <c:pt idx="10256">
                  <c:v>-2.013E-3</c:v>
                </c:pt>
                <c:pt idx="10257">
                  <c:v>-2.013E-3</c:v>
                </c:pt>
                <c:pt idx="10258">
                  <c:v>-2.003E-3</c:v>
                </c:pt>
                <c:pt idx="10259">
                  <c:v>-2.003E-3</c:v>
                </c:pt>
                <c:pt idx="10260">
                  <c:v>-2.0240000000000002E-3</c:v>
                </c:pt>
                <c:pt idx="10261">
                  <c:v>-2.003E-3</c:v>
                </c:pt>
                <c:pt idx="10262">
                  <c:v>-1.9919999999999998E-3</c:v>
                </c:pt>
                <c:pt idx="10263">
                  <c:v>-1.9710000000000001E-3</c:v>
                </c:pt>
                <c:pt idx="10264">
                  <c:v>-1.9400000000000001E-3</c:v>
                </c:pt>
                <c:pt idx="10265">
                  <c:v>-1.9289999999999999E-3</c:v>
                </c:pt>
                <c:pt idx="10266">
                  <c:v>-1.908E-3</c:v>
                </c:pt>
                <c:pt idx="10267">
                  <c:v>-1.887E-3</c:v>
                </c:pt>
                <c:pt idx="10268">
                  <c:v>-1.8550000000000001E-3</c:v>
                </c:pt>
                <c:pt idx="10269">
                  <c:v>-1.792E-3</c:v>
                </c:pt>
                <c:pt idx="10270">
                  <c:v>-1.771E-3</c:v>
                </c:pt>
                <c:pt idx="10271">
                  <c:v>-1.75E-3</c:v>
                </c:pt>
                <c:pt idx="10272">
                  <c:v>-1.6969999999999999E-3</c:v>
                </c:pt>
                <c:pt idx="10273">
                  <c:v>-1.6969999999999999E-3</c:v>
                </c:pt>
                <c:pt idx="10274">
                  <c:v>-1.655E-3</c:v>
                </c:pt>
                <c:pt idx="10275">
                  <c:v>-1.634E-3</c:v>
                </c:pt>
                <c:pt idx="10276">
                  <c:v>-1.624E-3</c:v>
                </c:pt>
                <c:pt idx="10277">
                  <c:v>-1.5920000000000001E-3</c:v>
                </c:pt>
                <c:pt idx="10278">
                  <c:v>-1.5920000000000001E-3</c:v>
                </c:pt>
                <c:pt idx="10279">
                  <c:v>-1.6019999999999999E-3</c:v>
                </c:pt>
                <c:pt idx="10280">
                  <c:v>-1.5920000000000001E-3</c:v>
                </c:pt>
                <c:pt idx="10281">
                  <c:v>-1.6130000000000001E-3</c:v>
                </c:pt>
                <c:pt idx="10282">
                  <c:v>-1.624E-3</c:v>
                </c:pt>
                <c:pt idx="10283">
                  <c:v>-1.645E-3</c:v>
                </c:pt>
                <c:pt idx="10284">
                  <c:v>-1.655E-3</c:v>
                </c:pt>
                <c:pt idx="10285">
                  <c:v>-1.6869999999999999E-3</c:v>
                </c:pt>
                <c:pt idx="10286">
                  <c:v>-1.7179999999999999E-3</c:v>
                </c:pt>
                <c:pt idx="10287">
                  <c:v>-1.761E-3</c:v>
                </c:pt>
                <c:pt idx="10288">
                  <c:v>-1.8029999999999999E-3</c:v>
                </c:pt>
                <c:pt idx="10289">
                  <c:v>-1.8450000000000001E-3</c:v>
                </c:pt>
                <c:pt idx="10290">
                  <c:v>-1.8760000000000001E-3</c:v>
                </c:pt>
                <c:pt idx="10291">
                  <c:v>-1.9400000000000001E-3</c:v>
                </c:pt>
                <c:pt idx="10292">
                  <c:v>-1.9819999999999998E-3</c:v>
                </c:pt>
                <c:pt idx="10293">
                  <c:v>-2.013E-3</c:v>
                </c:pt>
                <c:pt idx="10294">
                  <c:v>-2.0660000000000001E-3</c:v>
                </c:pt>
                <c:pt idx="10295">
                  <c:v>-2.0769999999999999E-3</c:v>
                </c:pt>
                <c:pt idx="10296">
                  <c:v>-2.1289999999999998E-3</c:v>
                </c:pt>
                <c:pt idx="10297">
                  <c:v>-2.1719999999999999E-3</c:v>
                </c:pt>
                <c:pt idx="10298">
                  <c:v>-2.1819999999999999E-3</c:v>
                </c:pt>
                <c:pt idx="10299">
                  <c:v>-2.2030000000000001E-3</c:v>
                </c:pt>
                <c:pt idx="10300">
                  <c:v>-2.235E-3</c:v>
                </c:pt>
                <c:pt idx="10301">
                  <c:v>-2.2239999999999998E-3</c:v>
                </c:pt>
                <c:pt idx="10302">
                  <c:v>-2.2139999999999998E-3</c:v>
                </c:pt>
                <c:pt idx="10303">
                  <c:v>-2.235E-3</c:v>
                </c:pt>
                <c:pt idx="10304">
                  <c:v>-2.2139999999999998E-3</c:v>
                </c:pt>
                <c:pt idx="10305">
                  <c:v>-2.2030000000000001E-3</c:v>
                </c:pt>
                <c:pt idx="10306">
                  <c:v>-2.1930000000000001E-3</c:v>
                </c:pt>
                <c:pt idx="10307">
                  <c:v>-2.15E-3</c:v>
                </c:pt>
                <c:pt idx="10308">
                  <c:v>-2.14E-3</c:v>
                </c:pt>
                <c:pt idx="10309">
                  <c:v>-2.1080000000000001E-3</c:v>
                </c:pt>
                <c:pt idx="10310">
                  <c:v>-2.0769999999999999E-3</c:v>
                </c:pt>
                <c:pt idx="10311">
                  <c:v>-2.0349999999999999E-3</c:v>
                </c:pt>
                <c:pt idx="10312">
                  <c:v>-2.003E-3</c:v>
                </c:pt>
                <c:pt idx="10313">
                  <c:v>-1.9919999999999998E-3</c:v>
                </c:pt>
                <c:pt idx="10314">
                  <c:v>-1.9610000000000001E-3</c:v>
                </c:pt>
                <c:pt idx="10315">
                  <c:v>-1.9289999999999999E-3</c:v>
                </c:pt>
                <c:pt idx="10316">
                  <c:v>-1.9189999999999999E-3</c:v>
                </c:pt>
                <c:pt idx="10317">
                  <c:v>-1.887E-3</c:v>
                </c:pt>
                <c:pt idx="10318">
                  <c:v>-1.887E-3</c:v>
                </c:pt>
                <c:pt idx="10319">
                  <c:v>-1.866E-3</c:v>
                </c:pt>
                <c:pt idx="10320">
                  <c:v>-1.8760000000000001E-3</c:v>
                </c:pt>
                <c:pt idx="10321">
                  <c:v>-1.8760000000000001E-3</c:v>
                </c:pt>
                <c:pt idx="10322">
                  <c:v>-1.8760000000000001E-3</c:v>
                </c:pt>
                <c:pt idx="10323">
                  <c:v>-1.908E-3</c:v>
                </c:pt>
                <c:pt idx="10324">
                  <c:v>-1.9499999999999999E-3</c:v>
                </c:pt>
                <c:pt idx="10325">
                  <c:v>-1.9499999999999999E-3</c:v>
                </c:pt>
                <c:pt idx="10326">
                  <c:v>-1.9919999999999998E-3</c:v>
                </c:pt>
                <c:pt idx="10327">
                  <c:v>-2.0240000000000002E-3</c:v>
                </c:pt>
                <c:pt idx="10328">
                  <c:v>-2.0769999999999999E-3</c:v>
                </c:pt>
                <c:pt idx="10329">
                  <c:v>-2.0869999999999999E-3</c:v>
                </c:pt>
                <c:pt idx="10330">
                  <c:v>-2.14E-3</c:v>
                </c:pt>
                <c:pt idx="10331">
                  <c:v>-2.1819999999999999E-3</c:v>
                </c:pt>
                <c:pt idx="10332">
                  <c:v>-2.2139999999999998E-3</c:v>
                </c:pt>
                <c:pt idx="10333">
                  <c:v>-2.235E-3</c:v>
                </c:pt>
                <c:pt idx="10334">
                  <c:v>-2.287E-3</c:v>
                </c:pt>
                <c:pt idx="10335">
                  <c:v>-2.2980000000000001E-3</c:v>
                </c:pt>
                <c:pt idx="10336">
                  <c:v>-2.3089999999999999E-3</c:v>
                </c:pt>
                <c:pt idx="10337">
                  <c:v>-2.3089999999999999E-3</c:v>
                </c:pt>
                <c:pt idx="10338">
                  <c:v>-2.3089999999999999E-3</c:v>
                </c:pt>
                <c:pt idx="10339">
                  <c:v>-2.2980000000000001E-3</c:v>
                </c:pt>
                <c:pt idx="10340">
                  <c:v>-2.2769999999999999E-3</c:v>
                </c:pt>
                <c:pt idx="10341">
                  <c:v>-2.245E-3</c:v>
                </c:pt>
                <c:pt idx="10342">
                  <c:v>-2.2030000000000001E-3</c:v>
                </c:pt>
                <c:pt idx="10343">
                  <c:v>-2.15E-3</c:v>
                </c:pt>
                <c:pt idx="10344">
                  <c:v>-2.1080000000000001E-3</c:v>
                </c:pt>
                <c:pt idx="10345">
                  <c:v>-2.0349999999999999E-3</c:v>
                </c:pt>
                <c:pt idx="10346">
                  <c:v>-1.9400000000000001E-3</c:v>
                </c:pt>
                <c:pt idx="10347">
                  <c:v>-1.8450000000000001E-3</c:v>
                </c:pt>
                <c:pt idx="10348">
                  <c:v>-1.771E-3</c:v>
                </c:pt>
                <c:pt idx="10349">
                  <c:v>-1.676E-3</c:v>
                </c:pt>
                <c:pt idx="10350">
                  <c:v>-1.5709999999999999E-3</c:v>
                </c:pt>
                <c:pt idx="10351">
                  <c:v>-1.4649999999999999E-3</c:v>
                </c:pt>
                <c:pt idx="10352">
                  <c:v>-1.3810000000000001E-3</c:v>
                </c:pt>
                <c:pt idx="10353">
                  <c:v>-1.255E-3</c:v>
                </c:pt>
                <c:pt idx="10354">
                  <c:v>-1.16E-3</c:v>
                </c:pt>
                <c:pt idx="10355">
                  <c:v>-1.0759999999999999E-3</c:v>
                </c:pt>
                <c:pt idx="10356">
                  <c:v>-1.0020000000000001E-3</c:v>
                </c:pt>
                <c:pt idx="10357">
                  <c:v>-8.9599999999999999E-4</c:v>
                </c:pt>
                <c:pt idx="10358">
                  <c:v>-8.2299999999999995E-4</c:v>
                </c:pt>
                <c:pt idx="10359">
                  <c:v>-7.5900000000000002E-4</c:v>
                </c:pt>
                <c:pt idx="10360">
                  <c:v>-6.8599999999999998E-4</c:v>
                </c:pt>
                <c:pt idx="10361">
                  <c:v>-6.4300000000000002E-4</c:v>
                </c:pt>
                <c:pt idx="10362">
                  <c:v>-6.3299999999999999E-4</c:v>
                </c:pt>
                <c:pt idx="10363">
                  <c:v>-6.1200000000000002E-4</c:v>
                </c:pt>
                <c:pt idx="10364">
                  <c:v>-5.9100000000000005E-4</c:v>
                </c:pt>
                <c:pt idx="10365">
                  <c:v>-5.5900000000000004E-4</c:v>
                </c:pt>
                <c:pt idx="10366">
                  <c:v>-6.0099999999999997E-4</c:v>
                </c:pt>
                <c:pt idx="10367">
                  <c:v>-6.1200000000000002E-4</c:v>
                </c:pt>
                <c:pt idx="10368">
                  <c:v>-6.1200000000000002E-4</c:v>
                </c:pt>
                <c:pt idx="10369">
                  <c:v>-6.2200000000000005E-4</c:v>
                </c:pt>
                <c:pt idx="10370">
                  <c:v>-6.6500000000000001E-4</c:v>
                </c:pt>
                <c:pt idx="10371">
                  <c:v>-6.96E-4</c:v>
                </c:pt>
                <c:pt idx="10372">
                  <c:v>-7.3800000000000005E-4</c:v>
                </c:pt>
                <c:pt idx="10373">
                  <c:v>-7.7999999999999999E-4</c:v>
                </c:pt>
                <c:pt idx="10374">
                  <c:v>-8.12E-4</c:v>
                </c:pt>
                <c:pt idx="10375">
                  <c:v>-8.6499999999999999E-4</c:v>
                </c:pt>
                <c:pt idx="10376">
                  <c:v>-9.0700000000000004E-4</c:v>
                </c:pt>
                <c:pt idx="10377">
                  <c:v>-9.3899999999999995E-4</c:v>
                </c:pt>
                <c:pt idx="10378">
                  <c:v>-9.810000000000001E-4</c:v>
                </c:pt>
                <c:pt idx="10379">
                  <c:v>-1.0020000000000001E-3</c:v>
                </c:pt>
                <c:pt idx="10380">
                  <c:v>-1.023E-3</c:v>
                </c:pt>
                <c:pt idx="10381">
                  <c:v>-1.044E-3</c:v>
                </c:pt>
                <c:pt idx="10382">
                  <c:v>-1.044E-3</c:v>
                </c:pt>
                <c:pt idx="10383">
                  <c:v>-1.0759999999999999E-3</c:v>
                </c:pt>
                <c:pt idx="10384">
                  <c:v>-1.065E-3</c:v>
                </c:pt>
                <c:pt idx="10385">
                  <c:v>-1.065E-3</c:v>
                </c:pt>
                <c:pt idx="10386">
                  <c:v>-1.054E-3</c:v>
                </c:pt>
                <c:pt idx="10387">
                  <c:v>-1.044E-3</c:v>
                </c:pt>
                <c:pt idx="10388">
                  <c:v>-1.0330000000000001E-3</c:v>
                </c:pt>
                <c:pt idx="10389">
                  <c:v>-1.044E-3</c:v>
                </c:pt>
                <c:pt idx="10390">
                  <c:v>-1.0330000000000001E-3</c:v>
                </c:pt>
                <c:pt idx="10391">
                  <c:v>-1.023E-3</c:v>
                </c:pt>
                <c:pt idx="10392">
                  <c:v>-1.0330000000000001E-3</c:v>
                </c:pt>
                <c:pt idx="10393">
                  <c:v>-1.0120000000000001E-3</c:v>
                </c:pt>
                <c:pt idx="10394">
                  <c:v>-1.0330000000000001E-3</c:v>
                </c:pt>
                <c:pt idx="10395">
                  <c:v>-1.044E-3</c:v>
                </c:pt>
                <c:pt idx="10396">
                  <c:v>-1.065E-3</c:v>
                </c:pt>
                <c:pt idx="10397">
                  <c:v>-1.0859999999999999E-3</c:v>
                </c:pt>
                <c:pt idx="10398">
                  <c:v>-1.139E-3</c:v>
                </c:pt>
                <c:pt idx="10399">
                  <c:v>-1.17E-3</c:v>
                </c:pt>
                <c:pt idx="10400">
                  <c:v>-1.2340000000000001E-3</c:v>
                </c:pt>
                <c:pt idx="10401">
                  <c:v>-1.286E-3</c:v>
                </c:pt>
                <c:pt idx="10402">
                  <c:v>-1.3810000000000001E-3</c:v>
                </c:pt>
                <c:pt idx="10403">
                  <c:v>-1.4549999999999999E-3</c:v>
                </c:pt>
                <c:pt idx="10404">
                  <c:v>-1.529E-3</c:v>
                </c:pt>
                <c:pt idx="10405">
                  <c:v>-1.624E-3</c:v>
                </c:pt>
                <c:pt idx="10406">
                  <c:v>-1.7179999999999999E-3</c:v>
                </c:pt>
                <c:pt idx="10407">
                  <c:v>-1.8029999999999999E-3</c:v>
                </c:pt>
                <c:pt idx="10408">
                  <c:v>-1.908E-3</c:v>
                </c:pt>
                <c:pt idx="10409">
                  <c:v>-1.9819999999999998E-3</c:v>
                </c:pt>
                <c:pt idx="10410">
                  <c:v>-2.1080000000000001E-3</c:v>
                </c:pt>
                <c:pt idx="10411">
                  <c:v>-2.1719999999999999E-3</c:v>
                </c:pt>
                <c:pt idx="10412">
                  <c:v>-2.2560000000000002E-3</c:v>
                </c:pt>
                <c:pt idx="10413">
                  <c:v>-2.3509999999999998E-3</c:v>
                </c:pt>
                <c:pt idx="10414">
                  <c:v>-2.3930000000000002E-3</c:v>
                </c:pt>
                <c:pt idx="10415">
                  <c:v>-2.4559999999999998E-3</c:v>
                </c:pt>
                <c:pt idx="10416">
                  <c:v>-2.4979999999999998E-3</c:v>
                </c:pt>
                <c:pt idx="10417">
                  <c:v>-2.5089999999999999E-3</c:v>
                </c:pt>
                <c:pt idx="10418">
                  <c:v>-2.5300000000000001E-3</c:v>
                </c:pt>
                <c:pt idx="10419">
                  <c:v>-2.5300000000000001E-3</c:v>
                </c:pt>
                <c:pt idx="10420">
                  <c:v>-2.5089999999999999E-3</c:v>
                </c:pt>
                <c:pt idx="10421">
                  <c:v>-2.477E-3</c:v>
                </c:pt>
                <c:pt idx="10422">
                  <c:v>-2.4459999999999998E-3</c:v>
                </c:pt>
                <c:pt idx="10423">
                  <c:v>-2.382E-3</c:v>
                </c:pt>
                <c:pt idx="10424">
                  <c:v>-2.33E-3</c:v>
                </c:pt>
                <c:pt idx="10425">
                  <c:v>-2.2560000000000002E-3</c:v>
                </c:pt>
                <c:pt idx="10426">
                  <c:v>-2.1819999999999999E-3</c:v>
                </c:pt>
                <c:pt idx="10427">
                  <c:v>-2.0560000000000001E-3</c:v>
                </c:pt>
                <c:pt idx="10428">
                  <c:v>-1.9710000000000001E-3</c:v>
                </c:pt>
                <c:pt idx="10429">
                  <c:v>-1.8979999999999999E-3</c:v>
                </c:pt>
                <c:pt idx="10430">
                  <c:v>-1.771E-3</c:v>
                </c:pt>
                <c:pt idx="10431">
                  <c:v>-1.676E-3</c:v>
                </c:pt>
                <c:pt idx="10432">
                  <c:v>-1.5709999999999999E-3</c:v>
                </c:pt>
                <c:pt idx="10433">
                  <c:v>-1.4649999999999999E-3</c:v>
                </c:pt>
                <c:pt idx="10434">
                  <c:v>-1.371E-3</c:v>
                </c:pt>
                <c:pt idx="10435">
                  <c:v>-1.286E-3</c:v>
                </c:pt>
                <c:pt idx="10436">
                  <c:v>-1.2019999999999999E-3</c:v>
                </c:pt>
                <c:pt idx="10437">
                  <c:v>-1.1280000000000001E-3</c:v>
                </c:pt>
                <c:pt idx="10438">
                  <c:v>-1.044E-3</c:v>
                </c:pt>
                <c:pt idx="10439">
                  <c:v>-1.0020000000000001E-3</c:v>
                </c:pt>
                <c:pt idx="10440">
                  <c:v>-9.6000000000000002E-4</c:v>
                </c:pt>
                <c:pt idx="10441">
                  <c:v>-9.2800000000000001E-4</c:v>
                </c:pt>
                <c:pt idx="10442">
                  <c:v>-9.1699999999999995E-4</c:v>
                </c:pt>
                <c:pt idx="10443">
                  <c:v>-8.8599999999999996E-4</c:v>
                </c:pt>
                <c:pt idx="10444">
                  <c:v>-8.9599999999999999E-4</c:v>
                </c:pt>
                <c:pt idx="10445">
                  <c:v>-8.9599999999999999E-4</c:v>
                </c:pt>
                <c:pt idx="10446">
                  <c:v>-9.2800000000000001E-4</c:v>
                </c:pt>
                <c:pt idx="10447">
                  <c:v>-9.3899999999999995E-4</c:v>
                </c:pt>
                <c:pt idx="10448">
                  <c:v>-9.7000000000000005E-4</c:v>
                </c:pt>
                <c:pt idx="10449">
                  <c:v>-1.0120000000000001E-3</c:v>
                </c:pt>
                <c:pt idx="10450">
                  <c:v>-1.044E-3</c:v>
                </c:pt>
                <c:pt idx="10451">
                  <c:v>-1.0970000000000001E-3</c:v>
                </c:pt>
                <c:pt idx="10452">
                  <c:v>-1.16E-3</c:v>
                </c:pt>
                <c:pt idx="10453">
                  <c:v>-1.2130000000000001E-3</c:v>
                </c:pt>
                <c:pt idx="10454">
                  <c:v>-1.255E-3</c:v>
                </c:pt>
                <c:pt idx="10455">
                  <c:v>-1.297E-3</c:v>
                </c:pt>
                <c:pt idx="10456">
                  <c:v>-1.3600000000000001E-3</c:v>
                </c:pt>
                <c:pt idx="10457">
                  <c:v>-1.371E-3</c:v>
                </c:pt>
                <c:pt idx="10458">
                  <c:v>-1.423E-3</c:v>
                </c:pt>
                <c:pt idx="10459">
                  <c:v>-1.4339999999999999E-3</c:v>
                </c:pt>
                <c:pt idx="10460">
                  <c:v>-1.4649999999999999E-3</c:v>
                </c:pt>
                <c:pt idx="10461">
                  <c:v>-1.487E-3</c:v>
                </c:pt>
                <c:pt idx="10462">
                  <c:v>-1.4970000000000001E-3</c:v>
                </c:pt>
                <c:pt idx="10463">
                  <c:v>-1.508E-3</c:v>
                </c:pt>
                <c:pt idx="10464">
                  <c:v>-1.4970000000000001E-3</c:v>
                </c:pt>
                <c:pt idx="10465">
                  <c:v>-1.518E-3</c:v>
                </c:pt>
                <c:pt idx="10466">
                  <c:v>-1.508E-3</c:v>
                </c:pt>
                <c:pt idx="10467">
                  <c:v>-1.487E-3</c:v>
                </c:pt>
                <c:pt idx="10468">
                  <c:v>-1.4760000000000001E-3</c:v>
                </c:pt>
                <c:pt idx="10469">
                  <c:v>-1.4549999999999999E-3</c:v>
                </c:pt>
                <c:pt idx="10470">
                  <c:v>-1.4339999999999999E-3</c:v>
                </c:pt>
                <c:pt idx="10471">
                  <c:v>-1.402E-3</c:v>
                </c:pt>
                <c:pt idx="10472">
                  <c:v>-1.392E-3</c:v>
                </c:pt>
                <c:pt idx="10473">
                  <c:v>-1.3600000000000001E-3</c:v>
                </c:pt>
                <c:pt idx="10474">
                  <c:v>-1.328E-3</c:v>
                </c:pt>
                <c:pt idx="10475">
                  <c:v>-1.307E-3</c:v>
                </c:pt>
                <c:pt idx="10476">
                  <c:v>-1.2650000000000001E-3</c:v>
                </c:pt>
                <c:pt idx="10477">
                  <c:v>-1.2650000000000001E-3</c:v>
                </c:pt>
                <c:pt idx="10478">
                  <c:v>-1.2340000000000001E-3</c:v>
                </c:pt>
                <c:pt idx="10479">
                  <c:v>-1.2130000000000001E-3</c:v>
                </c:pt>
                <c:pt idx="10480">
                  <c:v>-1.181E-3</c:v>
                </c:pt>
                <c:pt idx="10481">
                  <c:v>-1.17E-3</c:v>
                </c:pt>
                <c:pt idx="10482">
                  <c:v>-1.139E-3</c:v>
                </c:pt>
                <c:pt idx="10483">
                  <c:v>-1.1180000000000001E-3</c:v>
                </c:pt>
                <c:pt idx="10484">
                  <c:v>-1.0859999999999999E-3</c:v>
                </c:pt>
                <c:pt idx="10485">
                  <c:v>-1.054E-3</c:v>
                </c:pt>
                <c:pt idx="10486">
                  <c:v>-1.023E-3</c:v>
                </c:pt>
                <c:pt idx="10487">
                  <c:v>-1.0120000000000001E-3</c:v>
                </c:pt>
                <c:pt idx="10488">
                  <c:v>-9.810000000000001E-4</c:v>
                </c:pt>
                <c:pt idx="10489">
                  <c:v>-9.3899999999999995E-4</c:v>
                </c:pt>
                <c:pt idx="10490">
                  <c:v>-9.0700000000000004E-4</c:v>
                </c:pt>
                <c:pt idx="10491">
                  <c:v>-8.5400000000000005E-4</c:v>
                </c:pt>
                <c:pt idx="10492">
                  <c:v>-8.2299999999999995E-4</c:v>
                </c:pt>
                <c:pt idx="10493">
                  <c:v>-7.7999999999999999E-4</c:v>
                </c:pt>
                <c:pt idx="10494">
                  <c:v>-7.2800000000000002E-4</c:v>
                </c:pt>
                <c:pt idx="10495">
                  <c:v>-6.5399999999999996E-4</c:v>
                </c:pt>
                <c:pt idx="10496">
                  <c:v>-6.2200000000000005E-4</c:v>
                </c:pt>
                <c:pt idx="10497">
                  <c:v>-5.4900000000000001E-4</c:v>
                </c:pt>
                <c:pt idx="10498">
                  <c:v>-4.9600000000000002E-4</c:v>
                </c:pt>
                <c:pt idx="10499">
                  <c:v>-4.4299999999999998E-4</c:v>
                </c:pt>
                <c:pt idx="10500">
                  <c:v>-3.6900000000000002E-4</c:v>
                </c:pt>
                <c:pt idx="10501">
                  <c:v>-2.9599999999999998E-4</c:v>
                </c:pt>
                <c:pt idx="10502">
                  <c:v>-2.5399999999999999E-4</c:v>
                </c:pt>
                <c:pt idx="10503">
                  <c:v>-1.9000000000000001E-4</c:v>
                </c:pt>
                <c:pt idx="10504">
                  <c:v>-1.3799999999999999E-4</c:v>
                </c:pt>
                <c:pt idx="10505">
                  <c:v>-8.5000000000000006E-5</c:v>
                </c:pt>
                <c:pt idx="10506">
                  <c:v>-6.3999999999999997E-5</c:v>
                </c:pt>
                <c:pt idx="10507">
                  <c:v>-1.1E-5</c:v>
                </c:pt>
                <c:pt idx="10508">
                  <c:v>-9.9999999999999995E-7</c:v>
                </c:pt>
                <c:pt idx="10509">
                  <c:v>2.0000000000000002E-5</c:v>
                </c:pt>
                <c:pt idx="10510">
                  <c:v>4.1999999999999998E-5</c:v>
                </c:pt>
                <c:pt idx="10511">
                  <c:v>4.1999999999999998E-5</c:v>
                </c:pt>
                <c:pt idx="10512">
                  <c:v>2.0000000000000002E-5</c:v>
                </c:pt>
                <c:pt idx="10513">
                  <c:v>-9.9999999999999995E-7</c:v>
                </c:pt>
                <c:pt idx="10514">
                  <c:v>-2.1999999999999999E-5</c:v>
                </c:pt>
                <c:pt idx="10515">
                  <c:v>-6.3999999999999997E-5</c:v>
                </c:pt>
                <c:pt idx="10516">
                  <c:v>-1.17E-4</c:v>
                </c:pt>
                <c:pt idx="10517">
                  <c:v>-1.9000000000000001E-4</c:v>
                </c:pt>
                <c:pt idx="10518">
                  <c:v>-2.5399999999999999E-4</c:v>
                </c:pt>
                <c:pt idx="10519">
                  <c:v>-3.3799999999999998E-4</c:v>
                </c:pt>
                <c:pt idx="10520">
                  <c:v>-4.0099999999999999E-4</c:v>
                </c:pt>
                <c:pt idx="10521">
                  <c:v>-4.9600000000000002E-4</c:v>
                </c:pt>
                <c:pt idx="10522">
                  <c:v>-5.9100000000000005E-4</c:v>
                </c:pt>
                <c:pt idx="10523">
                  <c:v>-6.6500000000000001E-4</c:v>
                </c:pt>
                <c:pt idx="10524">
                  <c:v>-7.6999999999999996E-4</c:v>
                </c:pt>
                <c:pt idx="10525">
                  <c:v>-8.3299999999999997E-4</c:v>
                </c:pt>
                <c:pt idx="10526">
                  <c:v>-9.2800000000000001E-4</c:v>
                </c:pt>
                <c:pt idx="10527">
                  <c:v>-1.0120000000000001E-3</c:v>
                </c:pt>
                <c:pt idx="10528">
                  <c:v>-1.0970000000000001E-3</c:v>
                </c:pt>
                <c:pt idx="10529">
                  <c:v>-1.17E-3</c:v>
                </c:pt>
                <c:pt idx="10530">
                  <c:v>-1.2130000000000001E-3</c:v>
                </c:pt>
                <c:pt idx="10531">
                  <c:v>-1.255E-3</c:v>
                </c:pt>
                <c:pt idx="10532">
                  <c:v>-1.307E-3</c:v>
                </c:pt>
                <c:pt idx="10533">
                  <c:v>-1.3179999999999999E-3</c:v>
                </c:pt>
                <c:pt idx="10534">
                  <c:v>-1.3500000000000001E-3</c:v>
                </c:pt>
                <c:pt idx="10535">
                  <c:v>-1.3500000000000001E-3</c:v>
                </c:pt>
                <c:pt idx="10536">
                  <c:v>-1.3389999999999999E-3</c:v>
                </c:pt>
                <c:pt idx="10537">
                  <c:v>-1.307E-3</c:v>
                </c:pt>
                <c:pt idx="10538">
                  <c:v>-1.286E-3</c:v>
                </c:pt>
                <c:pt idx="10539">
                  <c:v>-1.2440000000000001E-3</c:v>
                </c:pt>
                <c:pt idx="10540">
                  <c:v>-1.191E-3</c:v>
                </c:pt>
                <c:pt idx="10541">
                  <c:v>-1.1280000000000001E-3</c:v>
                </c:pt>
                <c:pt idx="10542">
                  <c:v>-1.044E-3</c:v>
                </c:pt>
                <c:pt idx="10543">
                  <c:v>-9.7000000000000005E-4</c:v>
                </c:pt>
                <c:pt idx="10544">
                  <c:v>-9.0700000000000004E-4</c:v>
                </c:pt>
                <c:pt idx="10545">
                  <c:v>-7.7999999999999999E-4</c:v>
                </c:pt>
                <c:pt idx="10546">
                  <c:v>-7.1699999999999997E-4</c:v>
                </c:pt>
                <c:pt idx="10547">
                  <c:v>-6.2200000000000005E-4</c:v>
                </c:pt>
                <c:pt idx="10548">
                  <c:v>-5.2800000000000004E-4</c:v>
                </c:pt>
                <c:pt idx="10549">
                  <c:v>-4.4299999999999998E-4</c:v>
                </c:pt>
                <c:pt idx="10550">
                  <c:v>-3.59E-4</c:v>
                </c:pt>
                <c:pt idx="10551">
                  <c:v>-2.8499999999999999E-4</c:v>
                </c:pt>
                <c:pt idx="10552">
                  <c:v>-2.1100000000000001E-4</c:v>
                </c:pt>
                <c:pt idx="10553">
                  <c:v>-1.3799999999999999E-4</c:v>
                </c:pt>
                <c:pt idx="10554">
                  <c:v>-1.06E-4</c:v>
                </c:pt>
                <c:pt idx="10555">
                  <c:v>-6.3999999999999997E-5</c:v>
                </c:pt>
                <c:pt idx="10556">
                  <c:v>-1.1E-5</c:v>
                </c:pt>
                <c:pt idx="10557">
                  <c:v>1.0000000000000001E-5</c:v>
                </c:pt>
                <c:pt idx="10558">
                  <c:v>-9.9999999999999995E-7</c:v>
                </c:pt>
                <c:pt idx="10559">
                  <c:v>3.1000000000000001E-5</c:v>
                </c:pt>
                <c:pt idx="10560">
                  <c:v>1.0000000000000001E-5</c:v>
                </c:pt>
                <c:pt idx="10561">
                  <c:v>-9.9999999999999995E-7</c:v>
                </c:pt>
                <c:pt idx="10562">
                  <c:v>-6.3999999999999997E-5</c:v>
                </c:pt>
                <c:pt idx="10563">
                  <c:v>-9.5000000000000005E-5</c:v>
                </c:pt>
                <c:pt idx="10564">
                  <c:v>-1.3799999999999999E-4</c:v>
                </c:pt>
                <c:pt idx="10565">
                  <c:v>-1.9000000000000001E-4</c:v>
                </c:pt>
                <c:pt idx="10566">
                  <c:v>-2.5399999999999999E-4</c:v>
                </c:pt>
                <c:pt idx="10567">
                  <c:v>-3.2699999999999998E-4</c:v>
                </c:pt>
                <c:pt idx="10568">
                  <c:v>-3.9100000000000002E-4</c:v>
                </c:pt>
                <c:pt idx="10569">
                  <c:v>-4.64E-4</c:v>
                </c:pt>
                <c:pt idx="10570">
                  <c:v>-5.2800000000000004E-4</c:v>
                </c:pt>
                <c:pt idx="10571">
                  <c:v>-6.0099999999999997E-4</c:v>
                </c:pt>
                <c:pt idx="10572">
                  <c:v>-6.7500000000000004E-4</c:v>
                </c:pt>
                <c:pt idx="10573">
                  <c:v>-7.3800000000000005E-4</c:v>
                </c:pt>
                <c:pt idx="10574">
                  <c:v>-8.0199999999999998E-4</c:v>
                </c:pt>
                <c:pt idx="10575">
                  <c:v>-8.6499999999999999E-4</c:v>
                </c:pt>
                <c:pt idx="10576">
                  <c:v>-9.2800000000000001E-4</c:v>
                </c:pt>
                <c:pt idx="10577">
                  <c:v>-9.810000000000001E-4</c:v>
                </c:pt>
                <c:pt idx="10578">
                  <c:v>-1.0120000000000001E-3</c:v>
                </c:pt>
                <c:pt idx="10579">
                  <c:v>-1.044E-3</c:v>
                </c:pt>
                <c:pt idx="10580">
                  <c:v>-1.054E-3</c:v>
                </c:pt>
                <c:pt idx="10581">
                  <c:v>-1.0859999999999999E-3</c:v>
                </c:pt>
                <c:pt idx="10582">
                  <c:v>-1.1069999999999999E-3</c:v>
                </c:pt>
                <c:pt idx="10583">
                  <c:v>-1.0970000000000001E-3</c:v>
                </c:pt>
                <c:pt idx="10584">
                  <c:v>-1.0970000000000001E-3</c:v>
                </c:pt>
                <c:pt idx="10585">
                  <c:v>-1.0859999999999999E-3</c:v>
                </c:pt>
                <c:pt idx="10586">
                  <c:v>-1.0759999999999999E-3</c:v>
                </c:pt>
                <c:pt idx="10587">
                  <c:v>-1.065E-3</c:v>
                </c:pt>
                <c:pt idx="10588">
                  <c:v>-1.0330000000000001E-3</c:v>
                </c:pt>
                <c:pt idx="10589">
                  <c:v>-1.0020000000000001E-3</c:v>
                </c:pt>
                <c:pt idx="10590">
                  <c:v>-9.810000000000001E-4</c:v>
                </c:pt>
                <c:pt idx="10591">
                  <c:v>-9.4899999999999997E-4</c:v>
                </c:pt>
                <c:pt idx="10592">
                  <c:v>-9.4899999999999997E-4</c:v>
                </c:pt>
                <c:pt idx="10593">
                  <c:v>-9.0700000000000004E-4</c:v>
                </c:pt>
                <c:pt idx="10594">
                  <c:v>-8.8599999999999996E-4</c:v>
                </c:pt>
                <c:pt idx="10595">
                  <c:v>-8.7500000000000002E-4</c:v>
                </c:pt>
                <c:pt idx="10596">
                  <c:v>-8.4400000000000002E-4</c:v>
                </c:pt>
                <c:pt idx="10597">
                  <c:v>-8.2299999999999995E-4</c:v>
                </c:pt>
                <c:pt idx="10598">
                  <c:v>-8.12E-4</c:v>
                </c:pt>
                <c:pt idx="10599">
                  <c:v>-8.0199999999999998E-4</c:v>
                </c:pt>
                <c:pt idx="10600">
                  <c:v>-7.9100000000000004E-4</c:v>
                </c:pt>
                <c:pt idx="10601">
                  <c:v>-7.9100000000000004E-4</c:v>
                </c:pt>
                <c:pt idx="10602">
                  <c:v>-7.9100000000000004E-4</c:v>
                </c:pt>
                <c:pt idx="10603">
                  <c:v>-8.0199999999999998E-4</c:v>
                </c:pt>
                <c:pt idx="10604">
                  <c:v>-7.9100000000000004E-4</c:v>
                </c:pt>
                <c:pt idx="10605">
                  <c:v>-7.9100000000000004E-4</c:v>
                </c:pt>
                <c:pt idx="10606">
                  <c:v>-8.12E-4</c:v>
                </c:pt>
                <c:pt idx="10607">
                  <c:v>-8.2299999999999995E-4</c:v>
                </c:pt>
                <c:pt idx="10608">
                  <c:v>-8.2299999999999995E-4</c:v>
                </c:pt>
                <c:pt idx="10609">
                  <c:v>-8.3299999999999997E-4</c:v>
                </c:pt>
                <c:pt idx="10610">
                  <c:v>-8.12E-4</c:v>
                </c:pt>
                <c:pt idx="10611">
                  <c:v>-8.3299999999999997E-4</c:v>
                </c:pt>
                <c:pt idx="10612">
                  <c:v>-8.2299999999999995E-4</c:v>
                </c:pt>
                <c:pt idx="10613">
                  <c:v>-8.2299999999999995E-4</c:v>
                </c:pt>
                <c:pt idx="10614">
                  <c:v>-8.0199999999999998E-4</c:v>
                </c:pt>
                <c:pt idx="10615">
                  <c:v>-8.0199999999999998E-4</c:v>
                </c:pt>
                <c:pt idx="10616">
                  <c:v>-7.9100000000000004E-4</c:v>
                </c:pt>
                <c:pt idx="10617">
                  <c:v>-7.5900000000000002E-4</c:v>
                </c:pt>
                <c:pt idx="10618">
                  <c:v>-7.2800000000000002E-4</c:v>
                </c:pt>
                <c:pt idx="10619">
                  <c:v>-6.8599999999999998E-4</c:v>
                </c:pt>
                <c:pt idx="10620">
                  <c:v>-6.5399999999999996E-4</c:v>
                </c:pt>
                <c:pt idx="10621">
                  <c:v>-6.0099999999999997E-4</c:v>
                </c:pt>
                <c:pt idx="10622">
                  <c:v>-5.6999999999999998E-4</c:v>
                </c:pt>
                <c:pt idx="10623">
                  <c:v>-5.2800000000000004E-4</c:v>
                </c:pt>
                <c:pt idx="10624">
                  <c:v>-4.64E-4</c:v>
                </c:pt>
                <c:pt idx="10625">
                  <c:v>-4.3300000000000001E-4</c:v>
                </c:pt>
                <c:pt idx="10626">
                  <c:v>-3.9100000000000002E-4</c:v>
                </c:pt>
                <c:pt idx="10627">
                  <c:v>-3.2699999999999998E-4</c:v>
                </c:pt>
                <c:pt idx="10628">
                  <c:v>-3.1700000000000001E-4</c:v>
                </c:pt>
                <c:pt idx="10629">
                  <c:v>-2.5399999999999999E-4</c:v>
                </c:pt>
                <c:pt idx="10630">
                  <c:v>-2.22E-4</c:v>
                </c:pt>
                <c:pt idx="10631">
                  <c:v>-2.22E-4</c:v>
                </c:pt>
                <c:pt idx="10632">
                  <c:v>-1.9000000000000001E-4</c:v>
                </c:pt>
                <c:pt idx="10633">
                  <c:v>-1.8000000000000001E-4</c:v>
                </c:pt>
                <c:pt idx="10634">
                  <c:v>-1.9000000000000001E-4</c:v>
                </c:pt>
                <c:pt idx="10635">
                  <c:v>-1.6899999999999999E-4</c:v>
                </c:pt>
                <c:pt idx="10636">
                  <c:v>-2.0100000000000001E-4</c:v>
                </c:pt>
                <c:pt idx="10637">
                  <c:v>-2.22E-4</c:v>
                </c:pt>
                <c:pt idx="10638">
                  <c:v>-2.32E-4</c:v>
                </c:pt>
                <c:pt idx="10639">
                  <c:v>-2.7500000000000002E-4</c:v>
                </c:pt>
                <c:pt idx="10640">
                  <c:v>-3.2699999999999998E-4</c:v>
                </c:pt>
                <c:pt idx="10641">
                  <c:v>-3.8000000000000002E-4</c:v>
                </c:pt>
                <c:pt idx="10642">
                  <c:v>-4.4299999999999998E-4</c:v>
                </c:pt>
                <c:pt idx="10643">
                  <c:v>-5.2800000000000004E-4</c:v>
                </c:pt>
                <c:pt idx="10644">
                  <c:v>-5.9100000000000005E-4</c:v>
                </c:pt>
                <c:pt idx="10645">
                  <c:v>-6.6500000000000001E-4</c:v>
                </c:pt>
                <c:pt idx="10646">
                  <c:v>-7.4899999999999999E-4</c:v>
                </c:pt>
                <c:pt idx="10647">
                  <c:v>-8.2299999999999995E-4</c:v>
                </c:pt>
                <c:pt idx="10648">
                  <c:v>-9.1699999999999995E-4</c:v>
                </c:pt>
                <c:pt idx="10649">
                  <c:v>-9.810000000000001E-4</c:v>
                </c:pt>
                <c:pt idx="10650">
                  <c:v>-1.065E-3</c:v>
                </c:pt>
                <c:pt idx="10651">
                  <c:v>-1.1280000000000001E-3</c:v>
                </c:pt>
                <c:pt idx="10652">
                  <c:v>-1.2130000000000001E-3</c:v>
                </c:pt>
                <c:pt idx="10653">
                  <c:v>-1.286E-3</c:v>
                </c:pt>
                <c:pt idx="10654">
                  <c:v>-1.3389999999999999E-3</c:v>
                </c:pt>
                <c:pt idx="10655">
                  <c:v>-1.392E-3</c:v>
                </c:pt>
                <c:pt idx="10656">
                  <c:v>-1.423E-3</c:v>
                </c:pt>
                <c:pt idx="10657">
                  <c:v>-1.487E-3</c:v>
                </c:pt>
                <c:pt idx="10658">
                  <c:v>-1.508E-3</c:v>
                </c:pt>
                <c:pt idx="10659">
                  <c:v>-1.4970000000000001E-3</c:v>
                </c:pt>
                <c:pt idx="10660">
                  <c:v>-1.518E-3</c:v>
                </c:pt>
                <c:pt idx="10661">
                  <c:v>-1.529E-3</c:v>
                </c:pt>
                <c:pt idx="10662">
                  <c:v>-1.508E-3</c:v>
                </c:pt>
                <c:pt idx="10663">
                  <c:v>-1.4760000000000001E-3</c:v>
                </c:pt>
                <c:pt idx="10664">
                  <c:v>-1.4649999999999999E-3</c:v>
                </c:pt>
                <c:pt idx="10665">
                  <c:v>-1.423E-3</c:v>
                </c:pt>
                <c:pt idx="10666">
                  <c:v>-1.371E-3</c:v>
                </c:pt>
                <c:pt idx="10667">
                  <c:v>-1.3389999999999999E-3</c:v>
                </c:pt>
                <c:pt idx="10668">
                  <c:v>-1.276E-3</c:v>
                </c:pt>
                <c:pt idx="10669">
                  <c:v>-1.2229999999999999E-3</c:v>
                </c:pt>
                <c:pt idx="10670">
                  <c:v>-1.1490000000000001E-3</c:v>
                </c:pt>
                <c:pt idx="10671">
                  <c:v>-1.0970000000000001E-3</c:v>
                </c:pt>
                <c:pt idx="10672">
                  <c:v>-1.0120000000000001E-3</c:v>
                </c:pt>
                <c:pt idx="10673">
                  <c:v>-9.3899999999999995E-4</c:v>
                </c:pt>
                <c:pt idx="10674">
                  <c:v>-8.7500000000000002E-4</c:v>
                </c:pt>
                <c:pt idx="10675">
                  <c:v>-8.12E-4</c:v>
                </c:pt>
                <c:pt idx="10676">
                  <c:v>-7.2800000000000002E-4</c:v>
                </c:pt>
                <c:pt idx="10677">
                  <c:v>-6.7500000000000004E-4</c:v>
                </c:pt>
                <c:pt idx="10678">
                  <c:v>-5.9100000000000005E-4</c:v>
                </c:pt>
                <c:pt idx="10679">
                  <c:v>-5.3799999999999996E-4</c:v>
                </c:pt>
                <c:pt idx="10680">
                  <c:v>-4.64E-4</c:v>
                </c:pt>
                <c:pt idx="10681">
                  <c:v>-4.1199999999999999E-4</c:v>
                </c:pt>
                <c:pt idx="10682">
                  <c:v>-3.48E-4</c:v>
                </c:pt>
                <c:pt idx="10683">
                  <c:v>-2.9599999999999998E-4</c:v>
                </c:pt>
                <c:pt idx="10684">
                  <c:v>-2.7500000000000002E-4</c:v>
                </c:pt>
                <c:pt idx="10685">
                  <c:v>-2.1100000000000001E-4</c:v>
                </c:pt>
                <c:pt idx="10686">
                  <c:v>-1.9000000000000001E-4</c:v>
                </c:pt>
                <c:pt idx="10687">
                  <c:v>-1.27E-4</c:v>
                </c:pt>
                <c:pt idx="10688">
                  <c:v>-1.06E-4</c:v>
                </c:pt>
                <c:pt idx="10689">
                  <c:v>-1.06E-4</c:v>
                </c:pt>
                <c:pt idx="10690">
                  <c:v>-8.5000000000000006E-5</c:v>
                </c:pt>
                <c:pt idx="10691">
                  <c:v>-6.3999999999999997E-5</c:v>
                </c:pt>
                <c:pt idx="10692">
                  <c:v>-5.3000000000000001E-5</c:v>
                </c:pt>
                <c:pt idx="10693">
                  <c:v>-4.3000000000000002E-5</c:v>
                </c:pt>
                <c:pt idx="10694">
                  <c:v>-3.1999999999999999E-5</c:v>
                </c:pt>
                <c:pt idx="10695">
                  <c:v>-4.3000000000000002E-5</c:v>
                </c:pt>
                <c:pt idx="10696">
                  <c:v>-4.3000000000000002E-5</c:v>
                </c:pt>
                <c:pt idx="10697">
                  <c:v>-5.3000000000000001E-5</c:v>
                </c:pt>
                <c:pt idx="10698">
                  <c:v>-8.5000000000000006E-5</c:v>
                </c:pt>
                <c:pt idx="10699">
                  <c:v>-9.5000000000000005E-5</c:v>
                </c:pt>
                <c:pt idx="10700">
                  <c:v>-9.5000000000000005E-5</c:v>
                </c:pt>
                <c:pt idx="10701">
                  <c:v>-1.27E-4</c:v>
                </c:pt>
                <c:pt idx="10702">
                  <c:v>-1.4799999999999999E-4</c:v>
                </c:pt>
                <c:pt idx="10703">
                  <c:v>-1.6899999999999999E-4</c:v>
                </c:pt>
                <c:pt idx="10704">
                  <c:v>-1.9000000000000001E-4</c:v>
                </c:pt>
                <c:pt idx="10705">
                  <c:v>-2.1100000000000001E-4</c:v>
                </c:pt>
                <c:pt idx="10706">
                  <c:v>-2.32E-4</c:v>
                </c:pt>
                <c:pt idx="10707">
                  <c:v>-2.43E-4</c:v>
                </c:pt>
                <c:pt idx="10708">
                  <c:v>-2.5399999999999999E-4</c:v>
                </c:pt>
                <c:pt idx="10709">
                  <c:v>-2.8499999999999999E-4</c:v>
                </c:pt>
                <c:pt idx="10710">
                  <c:v>-2.8499999999999999E-4</c:v>
                </c:pt>
                <c:pt idx="10711">
                  <c:v>-2.9599999999999998E-4</c:v>
                </c:pt>
                <c:pt idx="10712">
                  <c:v>-2.8499999999999999E-4</c:v>
                </c:pt>
                <c:pt idx="10713">
                  <c:v>-2.8499999999999999E-4</c:v>
                </c:pt>
                <c:pt idx="10714">
                  <c:v>-2.8499999999999999E-4</c:v>
                </c:pt>
                <c:pt idx="10715">
                  <c:v>-2.8499999999999999E-4</c:v>
                </c:pt>
                <c:pt idx="10716">
                  <c:v>-2.8499999999999999E-4</c:v>
                </c:pt>
                <c:pt idx="10717">
                  <c:v>-2.7500000000000002E-4</c:v>
                </c:pt>
                <c:pt idx="10718">
                  <c:v>-2.5399999999999999E-4</c:v>
                </c:pt>
                <c:pt idx="10719">
                  <c:v>-2.6400000000000002E-4</c:v>
                </c:pt>
                <c:pt idx="10720">
                  <c:v>-2.22E-4</c:v>
                </c:pt>
                <c:pt idx="10721">
                  <c:v>-2.0100000000000001E-4</c:v>
                </c:pt>
                <c:pt idx="10722">
                  <c:v>-1.9000000000000001E-4</c:v>
                </c:pt>
                <c:pt idx="10723">
                  <c:v>-1.6899999999999999E-4</c:v>
                </c:pt>
                <c:pt idx="10724">
                  <c:v>-1.4799999999999999E-4</c:v>
                </c:pt>
                <c:pt idx="10725">
                  <c:v>-1.06E-4</c:v>
                </c:pt>
                <c:pt idx="10726">
                  <c:v>-8.5000000000000006E-5</c:v>
                </c:pt>
                <c:pt idx="10727">
                  <c:v>-8.5000000000000006E-5</c:v>
                </c:pt>
                <c:pt idx="10728">
                  <c:v>-8.5000000000000006E-5</c:v>
                </c:pt>
                <c:pt idx="10729">
                  <c:v>-6.3999999999999997E-5</c:v>
                </c:pt>
                <c:pt idx="10730">
                  <c:v>-4.3000000000000002E-5</c:v>
                </c:pt>
                <c:pt idx="10731">
                  <c:v>-6.3999999999999997E-5</c:v>
                </c:pt>
                <c:pt idx="10732">
                  <c:v>-5.3000000000000001E-5</c:v>
                </c:pt>
                <c:pt idx="10733">
                  <c:v>-4.3000000000000002E-5</c:v>
                </c:pt>
                <c:pt idx="10734">
                  <c:v>-6.3999999999999997E-5</c:v>
                </c:pt>
                <c:pt idx="10735">
                  <c:v>-8.5000000000000006E-5</c:v>
                </c:pt>
                <c:pt idx="10736">
                  <c:v>-9.5000000000000005E-5</c:v>
                </c:pt>
                <c:pt idx="10737">
                  <c:v>-1.17E-4</c:v>
                </c:pt>
                <c:pt idx="10738">
                  <c:v>-1.3799999999999999E-4</c:v>
                </c:pt>
                <c:pt idx="10739">
                  <c:v>-1.6899999999999999E-4</c:v>
                </c:pt>
                <c:pt idx="10740">
                  <c:v>-2.1100000000000001E-4</c:v>
                </c:pt>
                <c:pt idx="10741">
                  <c:v>-2.32E-4</c:v>
                </c:pt>
                <c:pt idx="10742">
                  <c:v>-2.7500000000000002E-4</c:v>
                </c:pt>
                <c:pt idx="10743">
                  <c:v>-2.7500000000000002E-4</c:v>
                </c:pt>
                <c:pt idx="10744">
                  <c:v>-3.0600000000000001E-4</c:v>
                </c:pt>
                <c:pt idx="10745">
                  <c:v>-3.3799999999999998E-4</c:v>
                </c:pt>
                <c:pt idx="10746">
                  <c:v>-3.8000000000000002E-4</c:v>
                </c:pt>
                <c:pt idx="10747">
                  <c:v>-3.8000000000000002E-4</c:v>
                </c:pt>
                <c:pt idx="10748">
                  <c:v>-3.9100000000000002E-4</c:v>
                </c:pt>
                <c:pt idx="10749">
                  <c:v>-4.2200000000000001E-4</c:v>
                </c:pt>
                <c:pt idx="10750">
                  <c:v>-4.0099999999999999E-4</c:v>
                </c:pt>
                <c:pt idx="10751">
                  <c:v>-4.0099999999999999E-4</c:v>
                </c:pt>
                <c:pt idx="10752">
                  <c:v>-4.1199999999999999E-4</c:v>
                </c:pt>
                <c:pt idx="10753">
                  <c:v>-3.9100000000000002E-4</c:v>
                </c:pt>
                <c:pt idx="10754">
                  <c:v>-3.59E-4</c:v>
                </c:pt>
                <c:pt idx="10755">
                  <c:v>-3.2699999999999998E-4</c:v>
                </c:pt>
                <c:pt idx="10756">
                  <c:v>-3.0600000000000001E-4</c:v>
                </c:pt>
                <c:pt idx="10757">
                  <c:v>-2.5399999999999999E-4</c:v>
                </c:pt>
                <c:pt idx="10758">
                  <c:v>-2.22E-4</c:v>
                </c:pt>
                <c:pt idx="10759">
                  <c:v>-1.8000000000000001E-4</c:v>
                </c:pt>
                <c:pt idx="10760">
                  <c:v>-1.4799999999999999E-4</c:v>
                </c:pt>
                <c:pt idx="10761">
                  <c:v>-9.5000000000000005E-5</c:v>
                </c:pt>
                <c:pt idx="10762">
                  <c:v>-5.3000000000000001E-5</c:v>
                </c:pt>
                <c:pt idx="10763">
                  <c:v>-9.9999999999999995E-7</c:v>
                </c:pt>
                <c:pt idx="10764">
                  <c:v>5.1999999999999997E-5</c:v>
                </c:pt>
                <c:pt idx="10765">
                  <c:v>8.3999999999999995E-5</c:v>
                </c:pt>
                <c:pt idx="10766">
                  <c:v>1.36E-4</c:v>
                </c:pt>
                <c:pt idx="10767">
                  <c:v>1.5699999999999999E-4</c:v>
                </c:pt>
                <c:pt idx="10768">
                  <c:v>1.8900000000000001E-4</c:v>
                </c:pt>
                <c:pt idx="10769">
                  <c:v>2.2100000000000001E-4</c:v>
                </c:pt>
                <c:pt idx="10770">
                  <c:v>2.31E-4</c:v>
                </c:pt>
                <c:pt idx="10771">
                  <c:v>2.42E-4</c:v>
                </c:pt>
                <c:pt idx="10772">
                  <c:v>2.52E-4</c:v>
                </c:pt>
                <c:pt idx="10773">
                  <c:v>2.42E-4</c:v>
                </c:pt>
                <c:pt idx="10774">
                  <c:v>2.42E-4</c:v>
                </c:pt>
                <c:pt idx="10775">
                  <c:v>2.1000000000000001E-4</c:v>
                </c:pt>
                <c:pt idx="10776">
                  <c:v>2.0000000000000001E-4</c:v>
                </c:pt>
                <c:pt idx="10777">
                  <c:v>1.7899999999999999E-4</c:v>
                </c:pt>
                <c:pt idx="10778">
                  <c:v>1.47E-4</c:v>
                </c:pt>
                <c:pt idx="10779">
                  <c:v>1.15E-4</c:v>
                </c:pt>
                <c:pt idx="10780">
                  <c:v>7.2999999999999999E-5</c:v>
                </c:pt>
                <c:pt idx="10781">
                  <c:v>5.1999999999999997E-5</c:v>
                </c:pt>
                <c:pt idx="10782">
                  <c:v>2.0000000000000002E-5</c:v>
                </c:pt>
                <c:pt idx="10783">
                  <c:v>-2.1999999999999999E-5</c:v>
                </c:pt>
                <c:pt idx="10784">
                  <c:v>-5.3000000000000001E-5</c:v>
                </c:pt>
                <c:pt idx="10785">
                  <c:v>-8.5000000000000006E-5</c:v>
                </c:pt>
                <c:pt idx="10786">
                  <c:v>-1.06E-4</c:v>
                </c:pt>
                <c:pt idx="10787">
                  <c:v>-1.17E-4</c:v>
                </c:pt>
                <c:pt idx="10788">
                  <c:v>-1.3799999999999999E-4</c:v>
                </c:pt>
                <c:pt idx="10789">
                  <c:v>-1.4799999999999999E-4</c:v>
                </c:pt>
                <c:pt idx="10790">
                  <c:v>-1.4799999999999999E-4</c:v>
                </c:pt>
                <c:pt idx="10791">
                  <c:v>-1.4799999999999999E-4</c:v>
                </c:pt>
                <c:pt idx="10792">
                  <c:v>-1.5899999999999999E-4</c:v>
                </c:pt>
                <c:pt idx="10793">
                  <c:v>-1.3799999999999999E-4</c:v>
                </c:pt>
                <c:pt idx="10794">
                  <c:v>-1.3799999999999999E-4</c:v>
                </c:pt>
                <c:pt idx="10795">
                  <c:v>-1.17E-4</c:v>
                </c:pt>
                <c:pt idx="10796">
                  <c:v>-1.17E-4</c:v>
                </c:pt>
                <c:pt idx="10797">
                  <c:v>-8.5000000000000006E-5</c:v>
                </c:pt>
                <c:pt idx="10798">
                  <c:v>-7.3999999999999996E-5</c:v>
                </c:pt>
                <c:pt idx="10799">
                  <c:v>-7.3999999999999996E-5</c:v>
                </c:pt>
                <c:pt idx="10800">
                  <c:v>-5.3000000000000001E-5</c:v>
                </c:pt>
                <c:pt idx="10801">
                  <c:v>-5.3000000000000001E-5</c:v>
                </c:pt>
                <c:pt idx="10802">
                  <c:v>-4.3000000000000002E-5</c:v>
                </c:pt>
                <c:pt idx="10803">
                  <c:v>-3.1999999999999999E-5</c:v>
                </c:pt>
                <c:pt idx="10804">
                  <c:v>-6.3999999999999997E-5</c:v>
                </c:pt>
                <c:pt idx="10805">
                  <c:v>-6.3999999999999997E-5</c:v>
                </c:pt>
                <c:pt idx="10806">
                  <c:v>-8.5000000000000006E-5</c:v>
                </c:pt>
                <c:pt idx="10807">
                  <c:v>-1.27E-4</c:v>
                </c:pt>
                <c:pt idx="10808">
                  <c:v>-1.3799999999999999E-4</c:v>
                </c:pt>
                <c:pt idx="10809">
                  <c:v>-1.5899999999999999E-4</c:v>
                </c:pt>
                <c:pt idx="10810">
                  <c:v>-2.22E-4</c:v>
                </c:pt>
                <c:pt idx="10811">
                  <c:v>-2.6400000000000002E-4</c:v>
                </c:pt>
                <c:pt idx="10812">
                  <c:v>-3.0600000000000001E-4</c:v>
                </c:pt>
                <c:pt idx="10813">
                  <c:v>-3.59E-4</c:v>
                </c:pt>
                <c:pt idx="10814">
                  <c:v>-4.0099999999999999E-4</c:v>
                </c:pt>
                <c:pt idx="10815">
                  <c:v>-4.4299999999999998E-4</c:v>
                </c:pt>
                <c:pt idx="10816">
                  <c:v>-4.75E-4</c:v>
                </c:pt>
                <c:pt idx="10817">
                  <c:v>-5.3799999999999996E-4</c:v>
                </c:pt>
                <c:pt idx="10818">
                  <c:v>-5.5900000000000004E-4</c:v>
                </c:pt>
                <c:pt idx="10819">
                  <c:v>-5.6999999999999998E-4</c:v>
                </c:pt>
                <c:pt idx="10820">
                  <c:v>-6.1200000000000002E-4</c:v>
                </c:pt>
                <c:pt idx="10821">
                  <c:v>-6.2200000000000005E-4</c:v>
                </c:pt>
                <c:pt idx="10822">
                  <c:v>-6.1200000000000002E-4</c:v>
                </c:pt>
                <c:pt idx="10823">
                  <c:v>-6.1200000000000002E-4</c:v>
                </c:pt>
                <c:pt idx="10824">
                  <c:v>-5.8E-4</c:v>
                </c:pt>
                <c:pt idx="10825">
                  <c:v>-5.4900000000000001E-4</c:v>
                </c:pt>
                <c:pt idx="10826">
                  <c:v>-5.0600000000000005E-4</c:v>
                </c:pt>
                <c:pt idx="10827">
                  <c:v>-4.3300000000000001E-4</c:v>
                </c:pt>
                <c:pt idx="10828">
                  <c:v>-3.6900000000000002E-4</c:v>
                </c:pt>
                <c:pt idx="10829">
                  <c:v>-2.9599999999999998E-4</c:v>
                </c:pt>
                <c:pt idx="10830">
                  <c:v>-1.9000000000000001E-4</c:v>
                </c:pt>
                <c:pt idx="10831">
                  <c:v>-1.06E-4</c:v>
                </c:pt>
                <c:pt idx="10832">
                  <c:v>1.0000000000000001E-5</c:v>
                </c:pt>
                <c:pt idx="10833">
                  <c:v>1.36E-4</c:v>
                </c:pt>
                <c:pt idx="10834">
                  <c:v>2.63E-4</c:v>
                </c:pt>
                <c:pt idx="10835">
                  <c:v>3.68E-4</c:v>
                </c:pt>
                <c:pt idx="10836">
                  <c:v>4.7399999999999997E-4</c:v>
                </c:pt>
                <c:pt idx="10837">
                  <c:v>6.2100000000000002E-4</c:v>
                </c:pt>
                <c:pt idx="10838">
                  <c:v>7.1599999999999995E-4</c:v>
                </c:pt>
                <c:pt idx="10839">
                  <c:v>8.4199999999999998E-4</c:v>
                </c:pt>
                <c:pt idx="10840">
                  <c:v>9.2699999999999998E-4</c:v>
                </c:pt>
                <c:pt idx="10841">
                  <c:v>1.0319999999999999E-3</c:v>
                </c:pt>
                <c:pt idx="10842">
                  <c:v>1.0950000000000001E-3</c:v>
                </c:pt>
                <c:pt idx="10843">
                  <c:v>1.1689999999999999E-3</c:v>
                </c:pt>
                <c:pt idx="10844">
                  <c:v>1.222E-3</c:v>
                </c:pt>
                <c:pt idx="10845">
                  <c:v>1.2639999999999999E-3</c:v>
                </c:pt>
                <c:pt idx="10846">
                  <c:v>1.2639999999999999E-3</c:v>
                </c:pt>
                <c:pt idx="10847">
                  <c:v>1.2960000000000001E-3</c:v>
                </c:pt>
                <c:pt idx="10848">
                  <c:v>1.2849999999999999E-3</c:v>
                </c:pt>
                <c:pt idx="10849">
                  <c:v>1.2639999999999999E-3</c:v>
                </c:pt>
                <c:pt idx="10850">
                  <c:v>1.232E-3</c:v>
                </c:pt>
                <c:pt idx="10851">
                  <c:v>1.1590000000000001E-3</c:v>
                </c:pt>
                <c:pt idx="10852">
                  <c:v>1.085E-3</c:v>
                </c:pt>
                <c:pt idx="10853">
                  <c:v>1.0009999999999999E-3</c:v>
                </c:pt>
                <c:pt idx="10854">
                  <c:v>9.0600000000000001E-4</c:v>
                </c:pt>
                <c:pt idx="10855">
                  <c:v>8.1099999999999998E-4</c:v>
                </c:pt>
                <c:pt idx="10856">
                  <c:v>7.0500000000000001E-4</c:v>
                </c:pt>
                <c:pt idx="10857">
                  <c:v>5.7899999999999998E-4</c:v>
                </c:pt>
                <c:pt idx="10858">
                  <c:v>4.4200000000000001E-4</c:v>
                </c:pt>
                <c:pt idx="10859">
                  <c:v>3.2600000000000001E-4</c:v>
                </c:pt>
                <c:pt idx="10860">
                  <c:v>2.2100000000000001E-4</c:v>
                </c:pt>
                <c:pt idx="10861">
                  <c:v>1.05E-4</c:v>
                </c:pt>
                <c:pt idx="10862">
                  <c:v>-3.1999999999999999E-5</c:v>
                </c:pt>
                <c:pt idx="10863">
                  <c:v>-1.4799999999999999E-4</c:v>
                </c:pt>
                <c:pt idx="10864">
                  <c:v>-2.43E-4</c:v>
                </c:pt>
                <c:pt idx="10865">
                  <c:v>-3.48E-4</c:v>
                </c:pt>
                <c:pt idx="10866">
                  <c:v>-4.3300000000000001E-4</c:v>
                </c:pt>
                <c:pt idx="10867">
                  <c:v>-5.2800000000000004E-4</c:v>
                </c:pt>
                <c:pt idx="10868">
                  <c:v>-6.2200000000000005E-4</c:v>
                </c:pt>
                <c:pt idx="10869">
                  <c:v>-6.6500000000000001E-4</c:v>
                </c:pt>
                <c:pt idx="10870">
                  <c:v>-7.3800000000000005E-4</c:v>
                </c:pt>
                <c:pt idx="10871">
                  <c:v>-7.7999999999999999E-4</c:v>
                </c:pt>
                <c:pt idx="10872">
                  <c:v>-8.12E-4</c:v>
                </c:pt>
                <c:pt idx="10873">
                  <c:v>-8.5400000000000005E-4</c:v>
                </c:pt>
                <c:pt idx="10874">
                  <c:v>-8.5400000000000005E-4</c:v>
                </c:pt>
                <c:pt idx="10875">
                  <c:v>-8.7500000000000002E-4</c:v>
                </c:pt>
                <c:pt idx="10876">
                  <c:v>-8.9599999999999999E-4</c:v>
                </c:pt>
                <c:pt idx="10877">
                  <c:v>-8.7500000000000002E-4</c:v>
                </c:pt>
                <c:pt idx="10878">
                  <c:v>-8.7500000000000002E-4</c:v>
                </c:pt>
                <c:pt idx="10879">
                  <c:v>-8.7500000000000002E-4</c:v>
                </c:pt>
                <c:pt idx="10880">
                  <c:v>-8.4400000000000002E-4</c:v>
                </c:pt>
                <c:pt idx="10881">
                  <c:v>-8.4400000000000002E-4</c:v>
                </c:pt>
                <c:pt idx="10882">
                  <c:v>-8.3299999999999997E-4</c:v>
                </c:pt>
                <c:pt idx="10883">
                  <c:v>-7.9100000000000004E-4</c:v>
                </c:pt>
                <c:pt idx="10884">
                  <c:v>-7.7999999999999999E-4</c:v>
                </c:pt>
                <c:pt idx="10885">
                  <c:v>-7.4899999999999999E-4</c:v>
                </c:pt>
                <c:pt idx="10886">
                  <c:v>-7.3800000000000005E-4</c:v>
                </c:pt>
                <c:pt idx="10887">
                  <c:v>-7.2800000000000002E-4</c:v>
                </c:pt>
                <c:pt idx="10888">
                  <c:v>-6.96E-4</c:v>
                </c:pt>
                <c:pt idx="10889">
                  <c:v>-6.8599999999999998E-4</c:v>
                </c:pt>
                <c:pt idx="10890">
                  <c:v>-6.4300000000000002E-4</c:v>
                </c:pt>
                <c:pt idx="10891">
                  <c:v>-6.3299999999999999E-4</c:v>
                </c:pt>
                <c:pt idx="10892">
                  <c:v>-6.1200000000000002E-4</c:v>
                </c:pt>
                <c:pt idx="10893">
                  <c:v>-5.8E-4</c:v>
                </c:pt>
                <c:pt idx="10894">
                  <c:v>-5.5900000000000004E-4</c:v>
                </c:pt>
                <c:pt idx="10895">
                  <c:v>-5.5900000000000004E-4</c:v>
                </c:pt>
                <c:pt idx="10896">
                  <c:v>-5.3799999999999996E-4</c:v>
                </c:pt>
                <c:pt idx="10897">
                  <c:v>-5.1699999999999999E-4</c:v>
                </c:pt>
                <c:pt idx="10898">
                  <c:v>-4.9600000000000002E-4</c:v>
                </c:pt>
                <c:pt idx="10899">
                  <c:v>-4.64E-4</c:v>
                </c:pt>
                <c:pt idx="10900">
                  <c:v>-4.75E-4</c:v>
                </c:pt>
                <c:pt idx="10901">
                  <c:v>-4.5399999999999998E-4</c:v>
                </c:pt>
                <c:pt idx="10902">
                  <c:v>-4.5399999999999998E-4</c:v>
                </c:pt>
                <c:pt idx="10903">
                  <c:v>-4.5399999999999998E-4</c:v>
                </c:pt>
                <c:pt idx="10904">
                  <c:v>-4.3300000000000001E-4</c:v>
                </c:pt>
                <c:pt idx="10905">
                  <c:v>-4.1199999999999999E-4</c:v>
                </c:pt>
                <c:pt idx="10906">
                  <c:v>-4.1199999999999999E-4</c:v>
                </c:pt>
                <c:pt idx="10907">
                  <c:v>-4.0099999999999999E-4</c:v>
                </c:pt>
                <c:pt idx="10908">
                  <c:v>-4.4299999999999998E-4</c:v>
                </c:pt>
                <c:pt idx="10909">
                  <c:v>-4.3300000000000001E-4</c:v>
                </c:pt>
                <c:pt idx="10910">
                  <c:v>-4.1199999999999999E-4</c:v>
                </c:pt>
                <c:pt idx="10911">
                  <c:v>-4.4299999999999998E-4</c:v>
                </c:pt>
                <c:pt idx="10912">
                  <c:v>-4.5399999999999998E-4</c:v>
                </c:pt>
                <c:pt idx="10913">
                  <c:v>-4.64E-4</c:v>
                </c:pt>
                <c:pt idx="10914">
                  <c:v>-5.1699999999999999E-4</c:v>
                </c:pt>
                <c:pt idx="10915">
                  <c:v>-5.1699999999999999E-4</c:v>
                </c:pt>
                <c:pt idx="10916">
                  <c:v>-5.5900000000000004E-4</c:v>
                </c:pt>
                <c:pt idx="10917">
                  <c:v>-5.8E-4</c:v>
                </c:pt>
                <c:pt idx="10918">
                  <c:v>-6.0099999999999997E-4</c:v>
                </c:pt>
                <c:pt idx="10919">
                  <c:v>-6.4300000000000002E-4</c:v>
                </c:pt>
                <c:pt idx="10920">
                  <c:v>-6.6500000000000001E-4</c:v>
                </c:pt>
                <c:pt idx="10921">
                  <c:v>-7.1699999999999997E-4</c:v>
                </c:pt>
                <c:pt idx="10922">
                  <c:v>-7.3800000000000005E-4</c:v>
                </c:pt>
                <c:pt idx="10923">
                  <c:v>-7.9100000000000004E-4</c:v>
                </c:pt>
                <c:pt idx="10924">
                  <c:v>-8.2299999999999995E-4</c:v>
                </c:pt>
                <c:pt idx="10925">
                  <c:v>-8.3299999999999997E-4</c:v>
                </c:pt>
                <c:pt idx="10926">
                  <c:v>-8.6499999999999999E-4</c:v>
                </c:pt>
                <c:pt idx="10927">
                  <c:v>-8.6499999999999999E-4</c:v>
                </c:pt>
                <c:pt idx="10928">
                  <c:v>-8.9599999999999999E-4</c:v>
                </c:pt>
                <c:pt idx="10929">
                  <c:v>-9.0700000000000004E-4</c:v>
                </c:pt>
                <c:pt idx="10930">
                  <c:v>-8.9599999999999999E-4</c:v>
                </c:pt>
                <c:pt idx="10931">
                  <c:v>-8.9599999999999999E-4</c:v>
                </c:pt>
                <c:pt idx="10932">
                  <c:v>-8.7500000000000002E-4</c:v>
                </c:pt>
                <c:pt idx="10933">
                  <c:v>-8.6499999999999999E-4</c:v>
                </c:pt>
                <c:pt idx="10934">
                  <c:v>-8.5400000000000005E-4</c:v>
                </c:pt>
                <c:pt idx="10935">
                  <c:v>-8.12E-4</c:v>
                </c:pt>
                <c:pt idx="10936">
                  <c:v>-7.9100000000000004E-4</c:v>
                </c:pt>
                <c:pt idx="10937">
                  <c:v>-7.4899999999999999E-4</c:v>
                </c:pt>
                <c:pt idx="10938">
                  <c:v>-6.96E-4</c:v>
                </c:pt>
                <c:pt idx="10939">
                  <c:v>-6.2200000000000005E-4</c:v>
                </c:pt>
                <c:pt idx="10940">
                  <c:v>-5.8E-4</c:v>
                </c:pt>
                <c:pt idx="10941">
                  <c:v>-5.2800000000000004E-4</c:v>
                </c:pt>
                <c:pt idx="10942">
                  <c:v>-4.64E-4</c:v>
                </c:pt>
                <c:pt idx="10943">
                  <c:v>-4.1199999999999999E-4</c:v>
                </c:pt>
                <c:pt idx="10944">
                  <c:v>-3.48E-4</c:v>
                </c:pt>
                <c:pt idx="10945">
                  <c:v>-2.9599999999999998E-4</c:v>
                </c:pt>
                <c:pt idx="10946">
                  <c:v>-2.5399999999999999E-4</c:v>
                </c:pt>
                <c:pt idx="10947">
                  <c:v>-1.9000000000000001E-4</c:v>
                </c:pt>
                <c:pt idx="10948">
                  <c:v>-1.5899999999999999E-4</c:v>
                </c:pt>
                <c:pt idx="10949">
                  <c:v>-1.17E-4</c:v>
                </c:pt>
                <c:pt idx="10950">
                  <c:v>-7.3999999999999996E-5</c:v>
                </c:pt>
                <c:pt idx="10951">
                  <c:v>-6.3999999999999997E-5</c:v>
                </c:pt>
                <c:pt idx="10952">
                  <c:v>-4.3000000000000002E-5</c:v>
                </c:pt>
                <c:pt idx="10953">
                  <c:v>-2.1999999999999999E-5</c:v>
                </c:pt>
                <c:pt idx="10954">
                  <c:v>-4.3000000000000002E-5</c:v>
                </c:pt>
                <c:pt idx="10955">
                  <c:v>-4.3000000000000002E-5</c:v>
                </c:pt>
                <c:pt idx="10956">
                  <c:v>-6.3999999999999997E-5</c:v>
                </c:pt>
                <c:pt idx="10957">
                  <c:v>-7.3999999999999996E-5</c:v>
                </c:pt>
                <c:pt idx="10958">
                  <c:v>-1.06E-4</c:v>
                </c:pt>
                <c:pt idx="10959">
                  <c:v>-1.3799999999999999E-4</c:v>
                </c:pt>
                <c:pt idx="10960">
                  <c:v>-1.4799999999999999E-4</c:v>
                </c:pt>
                <c:pt idx="10961">
                  <c:v>-2.0100000000000001E-4</c:v>
                </c:pt>
                <c:pt idx="10962">
                  <c:v>-2.5399999999999999E-4</c:v>
                </c:pt>
                <c:pt idx="10963">
                  <c:v>-2.9599999999999998E-4</c:v>
                </c:pt>
                <c:pt idx="10964">
                  <c:v>-3.59E-4</c:v>
                </c:pt>
                <c:pt idx="10965">
                  <c:v>-4.0099999999999999E-4</c:v>
                </c:pt>
                <c:pt idx="10966">
                  <c:v>-4.4299999999999998E-4</c:v>
                </c:pt>
                <c:pt idx="10967">
                  <c:v>-5.0600000000000005E-4</c:v>
                </c:pt>
                <c:pt idx="10968">
                  <c:v>-5.5900000000000004E-4</c:v>
                </c:pt>
                <c:pt idx="10969">
                  <c:v>-5.9100000000000005E-4</c:v>
                </c:pt>
                <c:pt idx="10970">
                  <c:v>-6.3299999999999999E-4</c:v>
                </c:pt>
                <c:pt idx="10971">
                  <c:v>-6.5399999999999996E-4</c:v>
                </c:pt>
                <c:pt idx="10972">
                  <c:v>-6.8599999999999998E-4</c:v>
                </c:pt>
                <c:pt idx="10973">
                  <c:v>-6.96E-4</c:v>
                </c:pt>
                <c:pt idx="10974">
                  <c:v>-7.1699999999999997E-4</c:v>
                </c:pt>
                <c:pt idx="10975">
                  <c:v>-7.2800000000000002E-4</c:v>
                </c:pt>
                <c:pt idx="10976">
                  <c:v>-7.2800000000000002E-4</c:v>
                </c:pt>
                <c:pt idx="10977">
                  <c:v>-7.3800000000000005E-4</c:v>
                </c:pt>
                <c:pt idx="10978">
                  <c:v>-7.1699999999999997E-4</c:v>
                </c:pt>
                <c:pt idx="10979">
                  <c:v>-6.8599999999999998E-4</c:v>
                </c:pt>
                <c:pt idx="10980">
                  <c:v>-6.8599999999999998E-4</c:v>
                </c:pt>
                <c:pt idx="10981">
                  <c:v>-6.4300000000000002E-4</c:v>
                </c:pt>
                <c:pt idx="10982">
                  <c:v>-6.3299999999999999E-4</c:v>
                </c:pt>
                <c:pt idx="10983">
                  <c:v>-6.0099999999999997E-4</c:v>
                </c:pt>
                <c:pt idx="10984">
                  <c:v>-5.8E-4</c:v>
                </c:pt>
                <c:pt idx="10985">
                  <c:v>-5.4900000000000001E-4</c:v>
                </c:pt>
                <c:pt idx="10986">
                  <c:v>-5.0600000000000005E-4</c:v>
                </c:pt>
                <c:pt idx="10987">
                  <c:v>-4.64E-4</c:v>
                </c:pt>
                <c:pt idx="10988">
                  <c:v>-4.3300000000000001E-4</c:v>
                </c:pt>
                <c:pt idx="10989">
                  <c:v>-3.9100000000000002E-4</c:v>
                </c:pt>
                <c:pt idx="10990">
                  <c:v>-3.8000000000000002E-4</c:v>
                </c:pt>
                <c:pt idx="10991">
                  <c:v>-3.48E-4</c:v>
                </c:pt>
                <c:pt idx="10992">
                  <c:v>-3.1700000000000001E-4</c:v>
                </c:pt>
                <c:pt idx="10993">
                  <c:v>-3.2699999999999998E-4</c:v>
                </c:pt>
                <c:pt idx="10994">
                  <c:v>-2.9599999999999998E-4</c:v>
                </c:pt>
                <c:pt idx="10995">
                  <c:v>-3.0600000000000001E-4</c:v>
                </c:pt>
                <c:pt idx="10996">
                  <c:v>-2.8499999999999999E-4</c:v>
                </c:pt>
                <c:pt idx="10997">
                  <c:v>-2.8499999999999999E-4</c:v>
                </c:pt>
                <c:pt idx="10998">
                  <c:v>-3.0600000000000001E-4</c:v>
                </c:pt>
                <c:pt idx="10999">
                  <c:v>-3.0600000000000001E-4</c:v>
                </c:pt>
                <c:pt idx="11000">
                  <c:v>-3.2699999999999998E-4</c:v>
                </c:pt>
                <c:pt idx="11001">
                  <c:v>-3.59E-4</c:v>
                </c:pt>
                <c:pt idx="11002">
                  <c:v>-3.6900000000000002E-4</c:v>
                </c:pt>
                <c:pt idx="11003">
                  <c:v>-3.8000000000000002E-4</c:v>
                </c:pt>
                <c:pt idx="11004">
                  <c:v>-4.2200000000000001E-4</c:v>
                </c:pt>
                <c:pt idx="11005">
                  <c:v>-4.3300000000000001E-4</c:v>
                </c:pt>
                <c:pt idx="11006">
                  <c:v>-4.75E-4</c:v>
                </c:pt>
                <c:pt idx="11007">
                  <c:v>-5.0600000000000005E-4</c:v>
                </c:pt>
                <c:pt idx="11008">
                  <c:v>-5.2800000000000004E-4</c:v>
                </c:pt>
                <c:pt idx="11009">
                  <c:v>-5.5900000000000004E-4</c:v>
                </c:pt>
                <c:pt idx="11010">
                  <c:v>-5.5900000000000004E-4</c:v>
                </c:pt>
                <c:pt idx="11011">
                  <c:v>-6.0099999999999997E-4</c:v>
                </c:pt>
                <c:pt idx="11012">
                  <c:v>-6.0099999999999997E-4</c:v>
                </c:pt>
                <c:pt idx="11013">
                  <c:v>-6.2200000000000005E-4</c:v>
                </c:pt>
                <c:pt idx="11014">
                  <c:v>-6.3299999999999999E-4</c:v>
                </c:pt>
                <c:pt idx="11015">
                  <c:v>-6.3299999999999999E-4</c:v>
                </c:pt>
                <c:pt idx="11016">
                  <c:v>-6.2200000000000005E-4</c:v>
                </c:pt>
                <c:pt idx="11017">
                  <c:v>-6.1200000000000002E-4</c:v>
                </c:pt>
                <c:pt idx="11018">
                  <c:v>-6.0099999999999997E-4</c:v>
                </c:pt>
                <c:pt idx="11019">
                  <c:v>-5.8E-4</c:v>
                </c:pt>
                <c:pt idx="11020">
                  <c:v>-5.8E-4</c:v>
                </c:pt>
                <c:pt idx="11021">
                  <c:v>-5.4900000000000001E-4</c:v>
                </c:pt>
                <c:pt idx="11022">
                  <c:v>-5.2800000000000004E-4</c:v>
                </c:pt>
                <c:pt idx="11023">
                  <c:v>-4.9600000000000002E-4</c:v>
                </c:pt>
                <c:pt idx="11024">
                  <c:v>-4.75E-4</c:v>
                </c:pt>
                <c:pt idx="11025">
                  <c:v>-4.4299999999999998E-4</c:v>
                </c:pt>
                <c:pt idx="11026">
                  <c:v>-4.1199999999999999E-4</c:v>
                </c:pt>
                <c:pt idx="11027">
                  <c:v>-3.59E-4</c:v>
                </c:pt>
                <c:pt idx="11028">
                  <c:v>-3.2699999999999998E-4</c:v>
                </c:pt>
                <c:pt idx="11029">
                  <c:v>-2.8499999999999999E-4</c:v>
                </c:pt>
                <c:pt idx="11030">
                  <c:v>-2.6400000000000002E-4</c:v>
                </c:pt>
                <c:pt idx="11031">
                  <c:v>-2.32E-4</c:v>
                </c:pt>
                <c:pt idx="11032">
                  <c:v>-2.22E-4</c:v>
                </c:pt>
                <c:pt idx="11033">
                  <c:v>-1.8000000000000001E-4</c:v>
                </c:pt>
                <c:pt idx="11034">
                  <c:v>-1.5899999999999999E-4</c:v>
                </c:pt>
                <c:pt idx="11035">
                  <c:v>-1.5899999999999999E-4</c:v>
                </c:pt>
                <c:pt idx="11036">
                  <c:v>-1.3799999999999999E-4</c:v>
                </c:pt>
                <c:pt idx="11037">
                  <c:v>-1.06E-4</c:v>
                </c:pt>
                <c:pt idx="11038">
                  <c:v>-8.5000000000000006E-5</c:v>
                </c:pt>
                <c:pt idx="11039">
                  <c:v>-8.5000000000000006E-5</c:v>
                </c:pt>
                <c:pt idx="11040">
                  <c:v>-8.5000000000000006E-5</c:v>
                </c:pt>
                <c:pt idx="11041">
                  <c:v>-9.5000000000000005E-5</c:v>
                </c:pt>
                <c:pt idx="11042">
                  <c:v>-9.5000000000000005E-5</c:v>
                </c:pt>
                <c:pt idx="11043">
                  <c:v>-1.17E-4</c:v>
                </c:pt>
                <c:pt idx="11044">
                  <c:v>-1.17E-4</c:v>
                </c:pt>
                <c:pt idx="11045">
                  <c:v>-1.4799999999999999E-4</c:v>
                </c:pt>
                <c:pt idx="11046">
                  <c:v>-1.4799999999999999E-4</c:v>
                </c:pt>
                <c:pt idx="11047">
                  <c:v>-1.4799999999999999E-4</c:v>
                </c:pt>
                <c:pt idx="11048">
                  <c:v>-1.8000000000000001E-4</c:v>
                </c:pt>
                <c:pt idx="11049">
                  <c:v>-2.0100000000000001E-4</c:v>
                </c:pt>
                <c:pt idx="11050">
                  <c:v>-2.1100000000000001E-4</c:v>
                </c:pt>
                <c:pt idx="11051">
                  <c:v>-2.43E-4</c:v>
                </c:pt>
                <c:pt idx="11052">
                  <c:v>-2.6400000000000002E-4</c:v>
                </c:pt>
                <c:pt idx="11053">
                  <c:v>-2.8499999999999999E-4</c:v>
                </c:pt>
                <c:pt idx="11054">
                  <c:v>-3.0600000000000001E-4</c:v>
                </c:pt>
                <c:pt idx="11055">
                  <c:v>-3.3799999999999998E-4</c:v>
                </c:pt>
                <c:pt idx="11056">
                  <c:v>-3.6900000000000002E-4</c:v>
                </c:pt>
                <c:pt idx="11057">
                  <c:v>-4.0099999999999999E-4</c:v>
                </c:pt>
                <c:pt idx="11058">
                  <c:v>-4.2200000000000001E-4</c:v>
                </c:pt>
                <c:pt idx="11059">
                  <c:v>-4.64E-4</c:v>
                </c:pt>
                <c:pt idx="11060">
                  <c:v>-4.8500000000000003E-4</c:v>
                </c:pt>
                <c:pt idx="11061">
                  <c:v>-5.1699999999999999E-4</c:v>
                </c:pt>
                <c:pt idx="11062">
                  <c:v>-5.5900000000000004E-4</c:v>
                </c:pt>
                <c:pt idx="11063">
                  <c:v>-5.6999999999999998E-4</c:v>
                </c:pt>
                <c:pt idx="11064">
                  <c:v>-6.2200000000000005E-4</c:v>
                </c:pt>
                <c:pt idx="11065">
                  <c:v>-6.5399999999999996E-4</c:v>
                </c:pt>
                <c:pt idx="11066">
                  <c:v>-6.7500000000000004E-4</c:v>
                </c:pt>
                <c:pt idx="11067">
                  <c:v>-7.2800000000000002E-4</c:v>
                </c:pt>
                <c:pt idx="11068">
                  <c:v>-7.4899999999999999E-4</c:v>
                </c:pt>
                <c:pt idx="11069">
                  <c:v>-8.0199999999999998E-4</c:v>
                </c:pt>
                <c:pt idx="11070">
                  <c:v>-8.5400000000000005E-4</c:v>
                </c:pt>
                <c:pt idx="11071">
                  <c:v>-8.7500000000000002E-4</c:v>
                </c:pt>
                <c:pt idx="11072">
                  <c:v>-9.1699999999999995E-4</c:v>
                </c:pt>
                <c:pt idx="11073">
                  <c:v>-9.9099999999999991E-4</c:v>
                </c:pt>
                <c:pt idx="11074">
                  <c:v>-1.0120000000000001E-3</c:v>
                </c:pt>
                <c:pt idx="11075">
                  <c:v>-1.054E-3</c:v>
                </c:pt>
                <c:pt idx="11076">
                  <c:v>-1.0759999999999999E-3</c:v>
                </c:pt>
                <c:pt idx="11077">
                  <c:v>-1.1280000000000001E-3</c:v>
                </c:pt>
                <c:pt idx="11078">
                  <c:v>-1.16E-3</c:v>
                </c:pt>
                <c:pt idx="11079">
                  <c:v>-1.2019999999999999E-3</c:v>
                </c:pt>
                <c:pt idx="11080">
                  <c:v>-1.255E-3</c:v>
                </c:pt>
                <c:pt idx="11081">
                  <c:v>-1.276E-3</c:v>
                </c:pt>
                <c:pt idx="11082">
                  <c:v>-1.297E-3</c:v>
                </c:pt>
                <c:pt idx="11083">
                  <c:v>-1.3179999999999999E-3</c:v>
                </c:pt>
                <c:pt idx="11084">
                  <c:v>-1.371E-3</c:v>
                </c:pt>
                <c:pt idx="11085">
                  <c:v>-1.3600000000000001E-3</c:v>
                </c:pt>
                <c:pt idx="11086">
                  <c:v>-1.402E-3</c:v>
                </c:pt>
                <c:pt idx="11087">
                  <c:v>-1.402E-3</c:v>
                </c:pt>
                <c:pt idx="11088">
                  <c:v>-1.423E-3</c:v>
                </c:pt>
                <c:pt idx="11089">
                  <c:v>-1.413E-3</c:v>
                </c:pt>
                <c:pt idx="11090">
                  <c:v>-1.444E-3</c:v>
                </c:pt>
                <c:pt idx="11091">
                  <c:v>-1.4339999999999999E-3</c:v>
                </c:pt>
                <c:pt idx="11092">
                  <c:v>-1.4339999999999999E-3</c:v>
                </c:pt>
                <c:pt idx="11093">
                  <c:v>-1.4339999999999999E-3</c:v>
                </c:pt>
                <c:pt idx="11094">
                  <c:v>-1.4339999999999999E-3</c:v>
                </c:pt>
                <c:pt idx="11095">
                  <c:v>-1.413E-3</c:v>
                </c:pt>
                <c:pt idx="11096">
                  <c:v>-1.413E-3</c:v>
                </c:pt>
                <c:pt idx="11097">
                  <c:v>-1.402E-3</c:v>
                </c:pt>
                <c:pt idx="11098">
                  <c:v>-1.392E-3</c:v>
                </c:pt>
                <c:pt idx="11099">
                  <c:v>-1.371E-3</c:v>
                </c:pt>
                <c:pt idx="11100">
                  <c:v>-1.3600000000000001E-3</c:v>
                </c:pt>
                <c:pt idx="11101">
                  <c:v>-1.3389999999999999E-3</c:v>
                </c:pt>
                <c:pt idx="11102">
                  <c:v>-1.328E-3</c:v>
                </c:pt>
                <c:pt idx="11103">
                  <c:v>-1.3179999999999999E-3</c:v>
                </c:pt>
                <c:pt idx="11104">
                  <c:v>-1.307E-3</c:v>
                </c:pt>
                <c:pt idx="11105">
                  <c:v>-1.2650000000000001E-3</c:v>
                </c:pt>
                <c:pt idx="11106">
                  <c:v>-1.2440000000000001E-3</c:v>
                </c:pt>
                <c:pt idx="11107">
                  <c:v>-1.2229999999999999E-3</c:v>
                </c:pt>
                <c:pt idx="11108">
                  <c:v>-1.191E-3</c:v>
                </c:pt>
                <c:pt idx="11109">
                  <c:v>-1.1490000000000001E-3</c:v>
                </c:pt>
                <c:pt idx="11110">
                  <c:v>-1.1069999999999999E-3</c:v>
                </c:pt>
                <c:pt idx="11111">
                  <c:v>-1.0759999999999999E-3</c:v>
                </c:pt>
                <c:pt idx="11112">
                  <c:v>-1.0330000000000001E-3</c:v>
                </c:pt>
                <c:pt idx="11113">
                  <c:v>-9.9099999999999991E-4</c:v>
                </c:pt>
                <c:pt idx="11114">
                  <c:v>-9.3899999999999995E-4</c:v>
                </c:pt>
                <c:pt idx="11115">
                  <c:v>-8.7500000000000002E-4</c:v>
                </c:pt>
                <c:pt idx="11116">
                  <c:v>-8.0199999999999998E-4</c:v>
                </c:pt>
                <c:pt idx="11117">
                  <c:v>-7.1699999999999997E-4</c:v>
                </c:pt>
                <c:pt idx="11118">
                  <c:v>-6.4300000000000002E-4</c:v>
                </c:pt>
                <c:pt idx="11119">
                  <c:v>-5.8E-4</c:v>
                </c:pt>
                <c:pt idx="11120">
                  <c:v>-4.75E-4</c:v>
                </c:pt>
                <c:pt idx="11121">
                  <c:v>-4.0099999999999999E-4</c:v>
                </c:pt>
                <c:pt idx="11122">
                  <c:v>-2.8499999999999999E-4</c:v>
                </c:pt>
                <c:pt idx="11123">
                  <c:v>-2.1100000000000001E-4</c:v>
                </c:pt>
                <c:pt idx="11124">
                  <c:v>-9.5000000000000005E-5</c:v>
                </c:pt>
                <c:pt idx="11125">
                  <c:v>-1.1E-5</c:v>
                </c:pt>
                <c:pt idx="11126">
                  <c:v>1.05E-4</c:v>
                </c:pt>
                <c:pt idx="11127">
                  <c:v>1.8900000000000001E-4</c:v>
                </c:pt>
                <c:pt idx="11128">
                  <c:v>2.8400000000000002E-4</c:v>
                </c:pt>
                <c:pt idx="11129">
                  <c:v>3.5799999999999997E-4</c:v>
                </c:pt>
                <c:pt idx="11130">
                  <c:v>4.5300000000000001E-4</c:v>
                </c:pt>
                <c:pt idx="11131">
                  <c:v>5.1599999999999997E-4</c:v>
                </c:pt>
                <c:pt idx="11132">
                  <c:v>5.5800000000000001E-4</c:v>
                </c:pt>
                <c:pt idx="11133">
                  <c:v>6.11E-4</c:v>
                </c:pt>
                <c:pt idx="11134">
                  <c:v>6.7400000000000001E-4</c:v>
                </c:pt>
                <c:pt idx="11135">
                  <c:v>6.8400000000000004E-4</c:v>
                </c:pt>
                <c:pt idx="11136">
                  <c:v>6.8400000000000004E-4</c:v>
                </c:pt>
                <c:pt idx="11137">
                  <c:v>7.0500000000000001E-4</c:v>
                </c:pt>
                <c:pt idx="11138">
                  <c:v>6.8400000000000004E-4</c:v>
                </c:pt>
                <c:pt idx="11139">
                  <c:v>6.4199999999999999E-4</c:v>
                </c:pt>
                <c:pt idx="11140">
                  <c:v>6.11E-4</c:v>
                </c:pt>
                <c:pt idx="11141">
                  <c:v>5.4699999999999996E-4</c:v>
                </c:pt>
                <c:pt idx="11142">
                  <c:v>4.6299999999999998E-4</c:v>
                </c:pt>
                <c:pt idx="11143">
                  <c:v>3.8900000000000002E-4</c:v>
                </c:pt>
                <c:pt idx="11144">
                  <c:v>2.9399999999999999E-4</c:v>
                </c:pt>
                <c:pt idx="11145">
                  <c:v>2.0000000000000001E-4</c:v>
                </c:pt>
                <c:pt idx="11146">
                  <c:v>7.2999999999999999E-5</c:v>
                </c:pt>
                <c:pt idx="11147">
                  <c:v>-5.3000000000000001E-5</c:v>
                </c:pt>
                <c:pt idx="11148">
                  <c:v>-1.8000000000000001E-4</c:v>
                </c:pt>
                <c:pt idx="11149">
                  <c:v>-3.0600000000000001E-4</c:v>
                </c:pt>
                <c:pt idx="11150">
                  <c:v>-4.4299999999999998E-4</c:v>
                </c:pt>
                <c:pt idx="11151">
                  <c:v>-5.4900000000000001E-4</c:v>
                </c:pt>
                <c:pt idx="11152">
                  <c:v>-6.8599999999999998E-4</c:v>
                </c:pt>
                <c:pt idx="11153">
                  <c:v>-8.12E-4</c:v>
                </c:pt>
                <c:pt idx="11154">
                  <c:v>-9.1699999999999995E-4</c:v>
                </c:pt>
                <c:pt idx="11155">
                  <c:v>-1.0120000000000001E-3</c:v>
                </c:pt>
                <c:pt idx="11156">
                  <c:v>-1.1280000000000001E-3</c:v>
                </c:pt>
                <c:pt idx="11157">
                  <c:v>-1.191E-3</c:v>
                </c:pt>
                <c:pt idx="11158">
                  <c:v>-1.2340000000000001E-3</c:v>
                </c:pt>
                <c:pt idx="11159">
                  <c:v>-1.3179999999999999E-3</c:v>
                </c:pt>
                <c:pt idx="11160">
                  <c:v>-1.3500000000000001E-3</c:v>
                </c:pt>
                <c:pt idx="11161">
                  <c:v>-1.371E-3</c:v>
                </c:pt>
                <c:pt idx="11162">
                  <c:v>-1.3810000000000001E-3</c:v>
                </c:pt>
                <c:pt idx="11163">
                  <c:v>-1.3600000000000001E-3</c:v>
                </c:pt>
                <c:pt idx="11164">
                  <c:v>-1.3179999999999999E-3</c:v>
                </c:pt>
                <c:pt idx="11165">
                  <c:v>-1.2650000000000001E-3</c:v>
                </c:pt>
                <c:pt idx="11166">
                  <c:v>-1.2019999999999999E-3</c:v>
                </c:pt>
                <c:pt idx="11167">
                  <c:v>-1.139E-3</c:v>
                </c:pt>
                <c:pt idx="11168">
                  <c:v>-1.054E-3</c:v>
                </c:pt>
                <c:pt idx="11169">
                  <c:v>-9.6000000000000002E-4</c:v>
                </c:pt>
                <c:pt idx="11170">
                  <c:v>-8.4400000000000002E-4</c:v>
                </c:pt>
                <c:pt idx="11171">
                  <c:v>-7.4899999999999999E-4</c:v>
                </c:pt>
                <c:pt idx="11172">
                  <c:v>-6.2200000000000005E-4</c:v>
                </c:pt>
                <c:pt idx="11173">
                  <c:v>-4.9600000000000002E-4</c:v>
                </c:pt>
                <c:pt idx="11174">
                  <c:v>-4.0099999999999999E-4</c:v>
                </c:pt>
                <c:pt idx="11175">
                  <c:v>-2.7500000000000002E-4</c:v>
                </c:pt>
                <c:pt idx="11176">
                  <c:v>-1.4799999999999999E-4</c:v>
                </c:pt>
                <c:pt idx="11177">
                  <c:v>-3.1999999999999999E-5</c:v>
                </c:pt>
                <c:pt idx="11178">
                  <c:v>7.2999999999999999E-5</c:v>
                </c:pt>
                <c:pt idx="11179">
                  <c:v>1.6799999999999999E-4</c:v>
                </c:pt>
                <c:pt idx="11180">
                  <c:v>2.42E-4</c:v>
                </c:pt>
                <c:pt idx="11181">
                  <c:v>3.4699999999999998E-4</c:v>
                </c:pt>
                <c:pt idx="11182">
                  <c:v>3.8900000000000002E-4</c:v>
                </c:pt>
                <c:pt idx="11183">
                  <c:v>4.3100000000000001E-4</c:v>
                </c:pt>
                <c:pt idx="11184">
                  <c:v>4.95E-4</c:v>
                </c:pt>
                <c:pt idx="11185">
                  <c:v>5.3700000000000004E-4</c:v>
                </c:pt>
                <c:pt idx="11186">
                  <c:v>5.4699999999999996E-4</c:v>
                </c:pt>
                <c:pt idx="11187">
                  <c:v>5.6800000000000004E-4</c:v>
                </c:pt>
                <c:pt idx="11188">
                  <c:v>5.5800000000000001E-4</c:v>
                </c:pt>
                <c:pt idx="11189">
                  <c:v>5.5800000000000001E-4</c:v>
                </c:pt>
                <c:pt idx="11190">
                  <c:v>5.4699999999999996E-4</c:v>
                </c:pt>
                <c:pt idx="11191">
                  <c:v>5.2599999999999999E-4</c:v>
                </c:pt>
                <c:pt idx="11192">
                  <c:v>4.95E-4</c:v>
                </c:pt>
                <c:pt idx="11193">
                  <c:v>4.4200000000000001E-4</c:v>
                </c:pt>
                <c:pt idx="11194">
                  <c:v>4.0999999999999999E-4</c:v>
                </c:pt>
                <c:pt idx="11195">
                  <c:v>3.68E-4</c:v>
                </c:pt>
                <c:pt idx="11196">
                  <c:v>3.2600000000000001E-4</c:v>
                </c:pt>
                <c:pt idx="11197">
                  <c:v>2.7300000000000002E-4</c:v>
                </c:pt>
                <c:pt idx="11198">
                  <c:v>2.2100000000000001E-4</c:v>
                </c:pt>
                <c:pt idx="11199">
                  <c:v>1.8900000000000001E-4</c:v>
                </c:pt>
                <c:pt idx="11200">
                  <c:v>1.36E-4</c:v>
                </c:pt>
                <c:pt idx="11201">
                  <c:v>1.05E-4</c:v>
                </c:pt>
                <c:pt idx="11202">
                  <c:v>6.3E-5</c:v>
                </c:pt>
                <c:pt idx="11203">
                  <c:v>2.0000000000000002E-5</c:v>
                </c:pt>
                <c:pt idx="11204">
                  <c:v>-9.9999999999999995E-7</c:v>
                </c:pt>
                <c:pt idx="11205">
                  <c:v>-3.1999999999999999E-5</c:v>
                </c:pt>
                <c:pt idx="11206">
                  <c:v>-6.3999999999999997E-5</c:v>
                </c:pt>
                <c:pt idx="11207">
                  <c:v>-9.5000000000000005E-5</c:v>
                </c:pt>
                <c:pt idx="11208">
                  <c:v>-9.5000000000000005E-5</c:v>
                </c:pt>
                <c:pt idx="11209">
                  <c:v>-1.27E-4</c:v>
                </c:pt>
                <c:pt idx="11210">
                  <c:v>-1.27E-4</c:v>
                </c:pt>
                <c:pt idx="11211">
                  <c:v>-1.4799999999999999E-4</c:v>
                </c:pt>
                <c:pt idx="11212">
                  <c:v>-1.4799999999999999E-4</c:v>
                </c:pt>
                <c:pt idx="11213">
                  <c:v>-1.6899999999999999E-4</c:v>
                </c:pt>
                <c:pt idx="11214">
                  <c:v>-1.9000000000000001E-4</c:v>
                </c:pt>
                <c:pt idx="11215">
                  <c:v>-2.0100000000000001E-4</c:v>
                </c:pt>
                <c:pt idx="11216">
                  <c:v>-2.1100000000000001E-4</c:v>
                </c:pt>
                <c:pt idx="11217">
                  <c:v>-2.22E-4</c:v>
                </c:pt>
                <c:pt idx="11218">
                  <c:v>-2.43E-4</c:v>
                </c:pt>
                <c:pt idx="11219">
                  <c:v>-2.6400000000000002E-4</c:v>
                </c:pt>
                <c:pt idx="11220">
                  <c:v>-2.8499999999999999E-4</c:v>
                </c:pt>
                <c:pt idx="11221">
                  <c:v>-3.0600000000000001E-4</c:v>
                </c:pt>
                <c:pt idx="11222">
                  <c:v>-3.2699999999999998E-4</c:v>
                </c:pt>
                <c:pt idx="11223">
                  <c:v>-3.59E-4</c:v>
                </c:pt>
                <c:pt idx="11224">
                  <c:v>-3.8000000000000002E-4</c:v>
                </c:pt>
                <c:pt idx="11225">
                  <c:v>-4.2200000000000001E-4</c:v>
                </c:pt>
                <c:pt idx="11226">
                  <c:v>-4.5399999999999998E-4</c:v>
                </c:pt>
                <c:pt idx="11227">
                  <c:v>-4.75E-4</c:v>
                </c:pt>
                <c:pt idx="11228">
                  <c:v>-4.9600000000000002E-4</c:v>
                </c:pt>
                <c:pt idx="11229">
                  <c:v>-5.2800000000000004E-4</c:v>
                </c:pt>
                <c:pt idx="11230">
                  <c:v>-5.4900000000000001E-4</c:v>
                </c:pt>
                <c:pt idx="11231">
                  <c:v>-6.0099999999999997E-4</c:v>
                </c:pt>
                <c:pt idx="11232">
                  <c:v>-6.2200000000000005E-4</c:v>
                </c:pt>
                <c:pt idx="11233">
                  <c:v>-6.3299999999999999E-4</c:v>
                </c:pt>
                <c:pt idx="11234">
                  <c:v>-6.5399999999999996E-4</c:v>
                </c:pt>
                <c:pt idx="11235">
                  <c:v>-6.7500000000000004E-4</c:v>
                </c:pt>
                <c:pt idx="11236">
                  <c:v>-6.96E-4</c:v>
                </c:pt>
                <c:pt idx="11237">
                  <c:v>-7.0699999999999995E-4</c:v>
                </c:pt>
                <c:pt idx="11238">
                  <c:v>-6.8599999999999998E-4</c:v>
                </c:pt>
                <c:pt idx="11239">
                  <c:v>-7.0699999999999995E-4</c:v>
                </c:pt>
                <c:pt idx="11240">
                  <c:v>-7.1699999999999997E-4</c:v>
                </c:pt>
                <c:pt idx="11241">
                  <c:v>-7.1699999999999997E-4</c:v>
                </c:pt>
                <c:pt idx="11242">
                  <c:v>-7.0699999999999995E-4</c:v>
                </c:pt>
                <c:pt idx="11243">
                  <c:v>-7.0699999999999995E-4</c:v>
                </c:pt>
                <c:pt idx="11244">
                  <c:v>-6.96E-4</c:v>
                </c:pt>
                <c:pt idx="11245">
                  <c:v>-7.0699999999999995E-4</c:v>
                </c:pt>
                <c:pt idx="11246">
                  <c:v>-6.96E-4</c:v>
                </c:pt>
                <c:pt idx="11247">
                  <c:v>-6.96E-4</c:v>
                </c:pt>
                <c:pt idx="11248">
                  <c:v>-7.0699999999999995E-4</c:v>
                </c:pt>
                <c:pt idx="11249">
                  <c:v>-7.0699999999999995E-4</c:v>
                </c:pt>
                <c:pt idx="11250">
                  <c:v>-7.1699999999999997E-4</c:v>
                </c:pt>
                <c:pt idx="11251">
                  <c:v>-7.3800000000000005E-4</c:v>
                </c:pt>
                <c:pt idx="11252">
                  <c:v>-7.2800000000000002E-4</c:v>
                </c:pt>
                <c:pt idx="11253">
                  <c:v>-7.3800000000000005E-4</c:v>
                </c:pt>
                <c:pt idx="11254">
                  <c:v>-7.6999999999999996E-4</c:v>
                </c:pt>
                <c:pt idx="11255">
                  <c:v>-7.7999999999999999E-4</c:v>
                </c:pt>
                <c:pt idx="11256">
                  <c:v>-8.12E-4</c:v>
                </c:pt>
                <c:pt idx="11257">
                  <c:v>-8.12E-4</c:v>
                </c:pt>
                <c:pt idx="11258">
                  <c:v>-8.4400000000000002E-4</c:v>
                </c:pt>
                <c:pt idx="11259">
                  <c:v>-8.5400000000000005E-4</c:v>
                </c:pt>
                <c:pt idx="11260">
                  <c:v>-8.9599999999999999E-4</c:v>
                </c:pt>
                <c:pt idx="11261">
                  <c:v>-8.9599999999999999E-4</c:v>
                </c:pt>
                <c:pt idx="11262">
                  <c:v>-9.3899999999999995E-4</c:v>
                </c:pt>
                <c:pt idx="11263">
                  <c:v>-9.4899999999999997E-4</c:v>
                </c:pt>
                <c:pt idx="11264">
                  <c:v>-9.6000000000000002E-4</c:v>
                </c:pt>
                <c:pt idx="11265">
                  <c:v>-9.4899999999999997E-4</c:v>
                </c:pt>
                <c:pt idx="11266">
                  <c:v>-9.4899999999999997E-4</c:v>
                </c:pt>
                <c:pt idx="11267">
                  <c:v>-9.6000000000000002E-4</c:v>
                </c:pt>
                <c:pt idx="11268">
                  <c:v>-9.4899999999999997E-4</c:v>
                </c:pt>
                <c:pt idx="11269">
                  <c:v>-9.0700000000000004E-4</c:v>
                </c:pt>
                <c:pt idx="11270">
                  <c:v>-8.9599999999999999E-4</c:v>
                </c:pt>
                <c:pt idx="11271">
                  <c:v>-8.6499999999999999E-4</c:v>
                </c:pt>
                <c:pt idx="11272">
                  <c:v>-8.2299999999999995E-4</c:v>
                </c:pt>
                <c:pt idx="11273">
                  <c:v>-7.7999999999999999E-4</c:v>
                </c:pt>
                <c:pt idx="11274">
                  <c:v>-7.1699999999999997E-4</c:v>
                </c:pt>
                <c:pt idx="11275">
                  <c:v>-6.6500000000000001E-4</c:v>
                </c:pt>
                <c:pt idx="11276">
                  <c:v>-5.9100000000000005E-4</c:v>
                </c:pt>
                <c:pt idx="11277">
                  <c:v>-5.2800000000000004E-4</c:v>
                </c:pt>
                <c:pt idx="11278">
                  <c:v>-4.4299999999999998E-4</c:v>
                </c:pt>
                <c:pt idx="11279">
                  <c:v>-3.9100000000000002E-4</c:v>
                </c:pt>
                <c:pt idx="11280">
                  <c:v>-3.2699999999999998E-4</c:v>
                </c:pt>
                <c:pt idx="11281">
                  <c:v>-2.32E-4</c:v>
                </c:pt>
                <c:pt idx="11282">
                  <c:v>-1.9000000000000001E-4</c:v>
                </c:pt>
                <c:pt idx="11283">
                  <c:v>-1.06E-4</c:v>
                </c:pt>
                <c:pt idx="11284">
                  <c:v>-6.3999999999999997E-5</c:v>
                </c:pt>
                <c:pt idx="11285">
                  <c:v>-1.1E-5</c:v>
                </c:pt>
                <c:pt idx="11286">
                  <c:v>4.1999999999999998E-5</c:v>
                </c:pt>
                <c:pt idx="11287">
                  <c:v>6.3E-5</c:v>
                </c:pt>
                <c:pt idx="11288">
                  <c:v>8.3999999999999995E-5</c:v>
                </c:pt>
                <c:pt idx="11289">
                  <c:v>1.05E-4</c:v>
                </c:pt>
                <c:pt idx="11290">
                  <c:v>1.15E-4</c:v>
                </c:pt>
                <c:pt idx="11291">
                  <c:v>9.3999999999999994E-5</c:v>
                </c:pt>
                <c:pt idx="11292">
                  <c:v>8.3999999999999995E-5</c:v>
                </c:pt>
                <c:pt idx="11293">
                  <c:v>2.0000000000000002E-5</c:v>
                </c:pt>
                <c:pt idx="11294">
                  <c:v>-1.1E-5</c:v>
                </c:pt>
                <c:pt idx="11295">
                  <c:v>-6.3999999999999997E-5</c:v>
                </c:pt>
                <c:pt idx="11296">
                  <c:v>-1.4799999999999999E-4</c:v>
                </c:pt>
                <c:pt idx="11297">
                  <c:v>-2.32E-4</c:v>
                </c:pt>
                <c:pt idx="11298">
                  <c:v>-2.9599999999999998E-4</c:v>
                </c:pt>
                <c:pt idx="11299">
                  <c:v>-3.9100000000000002E-4</c:v>
                </c:pt>
                <c:pt idx="11300">
                  <c:v>-4.75E-4</c:v>
                </c:pt>
                <c:pt idx="11301">
                  <c:v>-5.8E-4</c:v>
                </c:pt>
                <c:pt idx="11302">
                  <c:v>-6.7500000000000004E-4</c:v>
                </c:pt>
                <c:pt idx="11303">
                  <c:v>-7.9100000000000004E-4</c:v>
                </c:pt>
                <c:pt idx="11304">
                  <c:v>-8.6499999999999999E-4</c:v>
                </c:pt>
                <c:pt idx="11305">
                  <c:v>-9.2800000000000001E-4</c:v>
                </c:pt>
                <c:pt idx="11306">
                  <c:v>-1.023E-3</c:v>
                </c:pt>
                <c:pt idx="11307">
                  <c:v>-1.0759999999999999E-3</c:v>
                </c:pt>
                <c:pt idx="11308">
                  <c:v>-1.139E-3</c:v>
                </c:pt>
                <c:pt idx="11309">
                  <c:v>-1.16E-3</c:v>
                </c:pt>
                <c:pt idx="11310">
                  <c:v>-1.2130000000000001E-3</c:v>
                </c:pt>
                <c:pt idx="11311">
                  <c:v>-1.2229999999999999E-3</c:v>
                </c:pt>
                <c:pt idx="11312">
                  <c:v>-1.2340000000000001E-3</c:v>
                </c:pt>
                <c:pt idx="11313">
                  <c:v>-1.2229999999999999E-3</c:v>
                </c:pt>
                <c:pt idx="11314">
                  <c:v>-1.2019999999999999E-3</c:v>
                </c:pt>
                <c:pt idx="11315">
                  <c:v>-1.1490000000000001E-3</c:v>
                </c:pt>
                <c:pt idx="11316">
                  <c:v>-1.1180000000000001E-3</c:v>
                </c:pt>
                <c:pt idx="11317">
                  <c:v>-1.054E-3</c:v>
                </c:pt>
                <c:pt idx="11318">
                  <c:v>-9.9099999999999991E-4</c:v>
                </c:pt>
                <c:pt idx="11319">
                  <c:v>-9.1699999999999995E-4</c:v>
                </c:pt>
                <c:pt idx="11320">
                  <c:v>-8.2299999999999995E-4</c:v>
                </c:pt>
                <c:pt idx="11321">
                  <c:v>-7.3800000000000005E-4</c:v>
                </c:pt>
                <c:pt idx="11322">
                  <c:v>-6.6500000000000001E-4</c:v>
                </c:pt>
                <c:pt idx="11323">
                  <c:v>-5.5900000000000004E-4</c:v>
                </c:pt>
                <c:pt idx="11324">
                  <c:v>-4.8500000000000003E-4</c:v>
                </c:pt>
                <c:pt idx="11325">
                  <c:v>-3.9100000000000002E-4</c:v>
                </c:pt>
                <c:pt idx="11326">
                  <c:v>-3.2699999999999998E-4</c:v>
                </c:pt>
                <c:pt idx="11327">
                  <c:v>-2.43E-4</c:v>
                </c:pt>
                <c:pt idx="11328">
                  <c:v>-1.5899999999999999E-4</c:v>
                </c:pt>
                <c:pt idx="11329">
                  <c:v>-1.06E-4</c:v>
                </c:pt>
                <c:pt idx="11330">
                  <c:v>-7.3999999999999996E-5</c:v>
                </c:pt>
                <c:pt idx="11331">
                  <c:v>-3.1999999999999999E-5</c:v>
                </c:pt>
                <c:pt idx="11332">
                  <c:v>-2.1999999999999999E-5</c:v>
                </c:pt>
                <c:pt idx="11333">
                  <c:v>1.0000000000000001E-5</c:v>
                </c:pt>
                <c:pt idx="11334">
                  <c:v>-9.9999999999999995E-7</c:v>
                </c:pt>
                <c:pt idx="11335">
                  <c:v>-2.1999999999999999E-5</c:v>
                </c:pt>
                <c:pt idx="11336">
                  <c:v>-3.1999999999999999E-5</c:v>
                </c:pt>
                <c:pt idx="11337">
                  <c:v>-7.3999999999999996E-5</c:v>
                </c:pt>
                <c:pt idx="11338">
                  <c:v>-1.06E-4</c:v>
                </c:pt>
                <c:pt idx="11339">
                  <c:v>-1.4799999999999999E-4</c:v>
                </c:pt>
                <c:pt idx="11340">
                  <c:v>-2.1100000000000001E-4</c:v>
                </c:pt>
                <c:pt idx="11341">
                  <c:v>-2.5399999999999999E-4</c:v>
                </c:pt>
                <c:pt idx="11342">
                  <c:v>-3.1700000000000001E-4</c:v>
                </c:pt>
                <c:pt idx="11343">
                  <c:v>-3.59E-4</c:v>
                </c:pt>
                <c:pt idx="11344">
                  <c:v>-3.9100000000000002E-4</c:v>
                </c:pt>
                <c:pt idx="11345">
                  <c:v>-4.3300000000000001E-4</c:v>
                </c:pt>
                <c:pt idx="11346">
                  <c:v>-4.5399999999999998E-4</c:v>
                </c:pt>
                <c:pt idx="11347">
                  <c:v>-4.75E-4</c:v>
                </c:pt>
                <c:pt idx="11348">
                  <c:v>-4.5399999999999998E-4</c:v>
                </c:pt>
                <c:pt idx="11349">
                  <c:v>-4.4299999999999998E-4</c:v>
                </c:pt>
                <c:pt idx="11350">
                  <c:v>-4.0099999999999999E-4</c:v>
                </c:pt>
                <c:pt idx="11351">
                  <c:v>-3.3799999999999998E-4</c:v>
                </c:pt>
                <c:pt idx="11352">
                  <c:v>-2.7500000000000002E-4</c:v>
                </c:pt>
                <c:pt idx="11353">
                  <c:v>-1.9000000000000001E-4</c:v>
                </c:pt>
                <c:pt idx="11354">
                  <c:v>-8.5000000000000006E-5</c:v>
                </c:pt>
                <c:pt idx="11355">
                  <c:v>3.1000000000000001E-5</c:v>
                </c:pt>
                <c:pt idx="11356">
                  <c:v>1.8900000000000001E-4</c:v>
                </c:pt>
                <c:pt idx="11357">
                  <c:v>3.2600000000000001E-4</c:v>
                </c:pt>
                <c:pt idx="11358">
                  <c:v>4.84E-4</c:v>
                </c:pt>
                <c:pt idx="11359">
                  <c:v>6.4199999999999999E-4</c:v>
                </c:pt>
                <c:pt idx="11360">
                  <c:v>8.3199999999999995E-4</c:v>
                </c:pt>
                <c:pt idx="11361">
                  <c:v>1.011E-3</c:v>
                </c:pt>
                <c:pt idx="11362">
                  <c:v>1.1689999999999999E-3</c:v>
                </c:pt>
                <c:pt idx="11363">
                  <c:v>1.369E-3</c:v>
                </c:pt>
                <c:pt idx="11364">
                  <c:v>1.549E-3</c:v>
                </c:pt>
                <c:pt idx="11365">
                  <c:v>1.686E-3</c:v>
                </c:pt>
                <c:pt idx="11366">
                  <c:v>1.833E-3</c:v>
                </c:pt>
                <c:pt idx="11367">
                  <c:v>1.9810000000000001E-3</c:v>
                </c:pt>
                <c:pt idx="11368">
                  <c:v>2.0969999999999999E-3</c:v>
                </c:pt>
                <c:pt idx="11369">
                  <c:v>2.1909999999999998E-3</c:v>
                </c:pt>
                <c:pt idx="11370">
                  <c:v>2.2550000000000001E-3</c:v>
                </c:pt>
                <c:pt idx="11371">
                  <c:v>2.297E-3</c:v>
                </c:pt>
                <c:pt idx="11372">
                  <c:v>2.3180000000000002E-3</c:v>
                </c:pt>
                <c:pt idx="11373">
                  <c:v>2.3280000000000002E-3</c:v>
                </c:pt>
                <c:pt idx="11374">
                  <c:v>2.2859999999999998E-3</c:v>
                </c:pt>
                <c:pt idx="11375">
                  <c:v>2.2339999999999999E-3</c:v>
                </c:pt>
                <c:pt idx="11376">
                  <c:v>2.16E-3</c:v>
                </c:pt>
                <c:pt idx="11377">
                  <c:v>2.0330000000000001E-3</c:v>
                </c:pt>
                <c:pt idx="11378">
                  <c:v>1.9070000000000001E-3</c:v>
                </c:pt>
                <c:pt idx="11379">
                  <c:v>1.7279999999999999E-3</c:v>
                </c:pt>
                <c:pt idx="11380">
                  <c:v>1.57E-3</c:v>
                </c:pt>
                <c:pt idx="11381">
                  <c:v>1.3799999999999999E-3</c:v>
                </c:pt>
                <c:pt idx="11382">
                  <c:v>1.201E-3</c:v>
                </c:pt>
                <c:pt idx="11383">
                  <c:v>1.0009999999999999E-3</c:v>
                </c:pt>
                <c:pt idx="11384">
                  <c:v>7.7899999999999996E-4</c:v>
                </c:pt>
                <c:pt idx="11385">
                  <c:v>5.5800000000000001E-4</c:v>
                </c:pt>
                <c:pt idx="11386">
                  <c:v>3.68E-4</c:v>
                </c:pt>
                <c:pt idx="11387">
                  <c:v>1.5699999999999999E-4</c:v>
                </c:pt>
                <c:pt idx="11388">
                  <c:v>-3.1999999999999999E-5</c:v>
                </c:pt>
                <c:pt idx="11389">
                  <c:v>-2.22E-4</c:v>
                </c:pt>
                <c:pt idx="11390">
                  <c:v>-3.6900000000000002E-4</c:v>
                </c:pt>
                <c:pt idx="11391">
                  <c:v>-5.1699999999999999E-4</c:v>
                </c:pt>
                <c:pt idx="11392">
                  <c:v>-6.6500000000000001E-4</c:v>
                </c:pt>
                <c:pt idx="11393">
                  <c:v>-7.7999999999999999E-4</c:v>
                </c:pt>
                <c:pt idx="11394">
                  <c:v>-8.3299999999999997E-4</c:v>
                </c:pt>
                <c:pt idx="11395">
                  <c:v>-8.9599999999999999E-4</c:v>
                </c:pt>
                <c:pt idx="11396">
                  <c:v>-9.1699999999999995E-4</c:v>
                </c:pt>
                <c:pt idx="11397">
                  <c:v>-9.1699999999999995E-4</c:v>
                </c:pt>
                <c:pt idx="11398">
                  <c:v>-9.0700000000000004E-4</c:v>
                </c:pt>
                <c:pt idx="11399">
                  <c:v>-8.4400000000000002E-4</c:v>
                </c:pt>
                <c:pt idx="11400">
                  <c:v>-7.9100000000000004E-4</c:v>
                </c:pt>
                <c:pt idx="11401">
                  <c:v>-7.0699999999999995E-4</c:v>
                </c:pt>
                <c:pt idx="11402">
                  <c:v>-6.0099999999999997E-4</c:v>
                </c:pt>
                <c:pt idx="11403">
                  <c:v>-4.75E-4</c:v>
                </c:pt>
                <c:pt idx="11404">
                  <c:v>-3.59E-4</c:v>
                </c:pt>
                <c:pt idx="11405">
                  <c:v>-2.22E-4</c:v>
                </c:pt>
                <c:pt idx="11406">
                  <c:v>-8.5000000000000006E-5</c:v>
                </c:pt>
                <c:pt idx="11407">
                  <c:v>6.3E-5</c:v>
                </c:pt>
                <c:pt idx="11408">
                  <c:v>2.31E-4</c:v>
                </c:pt>
                <c:pt idx="11409">
                  <c:v>3.4699999999999998E-4</c:v>
                </c:pt>
                <c:pt idx="11410">
                  <c:v>4.84E-4</c:v>
                </c:pt>
                <c:pt idx="11411">
                  <c:v>6.11E-4</c:v>
                </c:pt>
                <c:pt idx="11412">
                  <c:v>7.27E-4</c:v>
                </c:pt>
                <c:pt idx="11413">
                  <c:v>8.3199999999999995E-4</c:v>
                </c:pt>
                <c:pt idx="11414">
                  <c:v>9.2699999999999998E-4</c:v>
                </c:pt>
                <c:pt idx="11415">
                  <c:v>9.7900000000000005E-4</c:v>
                </c:pt>
                <c:pt idx="11416">
                  <c:v>1.0219999999999999E-3</c:v>
                </c:pt>
                <c:pt idx="11417">
                  <c:v>1.0640000000000001E-3</c:v>
                </c:pt>
                <c:pt idx="11418">
                  <c:v>1.0529999999999999E-3</c:v>
                </c:pt>
                <c:pt idx="11419">
                  <c:v>1.0529999999999999E-3</c:v>
                </c:pt>
                <c:pt idx="11420">
                  <c:v>1.011E-3</c:v>
                </c:pt>
                <c:pt idx="11421">
                  <c:v>9.4799999999999995E-4</c:v>
                </c:pt>
                <c:pt idx="11422">
                  <c:v>9.0600000000000001E-4</c:v>
                </c:pt>
                <c:pt idx="11423">
                  <c:v>8.1099999999999998E-4</c:v>
                </c:pt>
                <c:pt idx="11424">
                  <c:v>7.0500000000000001E-4</c:v>
                </c:pt>
                <c:pt idx="11425">
                  <c:v>5.9000000000000003E-4</c:v>
                </c:pt>
                <c:pt idx="11426">
                  <c:v>4.6299999999999998E-4</c:v>
                </c:pt>
                <c:pt idx="11427">
                  <c:v>3.4699999999999998E-4</c:v>
                </c:pt>
                <c:pt idx="11428">
                  <c:v>2.1000000000000001E-4</c:v>
                </c:pt>
                <c:pt idx="11429">
                  <c:v>5.1999999999999997E-5</c:v>
                </c:pt>
                <c:pt idx="11430">
                  <c:v>-8.5000000000000006E-5</c:v>
                </c:pt>
                <c:pt idx="11431">
                  <c:v>-2.32E-4</c:v>
                </c:pt>
                <c:pt idx="11432">
                  <c:v>-3.3799999999999998E-4</c:v>
                </c:pt>
                <c:pt idx="11433">
                  <c:v>-4.75E-4</c:v>
                </c:pt>
                <c:pt idx="11434">
                  <c:v>-6.1200000000000002E-4</c:v>
                </c:pt>
                <c:pt idx="11435">
                  <c:v>-7.2800000000000002E-4</c:v>
                </c:pt>
                <c:pt idx="11436">
                  <c:v>-8.2299999999999995E-4</c:v>
                </c:pt>
                <c:pt idx="11437">
                  <c:v>-9.2800000000000001E-4</c:v>
                </c:pt>
                <c:pt idx="11438">
                  <c:v>-1.0120000000000001E-3</c:v>
                </c:pt>
                <c:pt idx="11439">
                  <c:v>-1.0759999999999999E-3</c:v>
                </c:pt>
                <c:pt idx="11440">
                  <c:v>-1.1069999999999999E-3</c:v>
                </c:pt>
                <c:pt idx="11441">
                  <c:v>-1.16E-3</c:v>
                </c:pt>
                <c:pt idx="11442">
                  <c:v>-1.16E-3</c:v>
                </c:pt>
                <c:pt idx="11443">
                  <c:v>-1.17E-3</c:v>
                </c:pt>
                <c:pt idx="11444">
                  <c:v>-1.181E-3</c:v>
                </c:pt>
                <c:pt idx="11445">
                  <c:v>-1.1490000000000001E-3</c:v>
                </c:pt>
                <c:pt idx="11446">
                  <c:v>-1.1180000000000001E-3</c:v>
                </c:pt>
                <c:pt idx="11447">
                  <c:v>-1.0759999999999999E-3</c:v>
                </c:pt>
                <c:pt idx="11448">
                  <c:v>-1.0120000000000001E-3</c:v>
                </c:pt>
                <c:pt idx="11449">
                  <c:v>-9.4899999999999997E-4</c:v>
                </c:pt>
                <c:pt idx="11450">
                  <c:v>-8.5400000000000005E-4</c:v>
                </c:pt>
                <c:pt idx="11451">
                  <c:v>-7.9100000000000004E-4</c:v>
                </c:pt>
                <c:pt idx="11452">
                  <c:v>-6.8599999999999998E-4</c:v>
                </c:pt>
                <c:pt idx="11453">
                  <c:v>-5.8E-4</c:v>
                </c:pt>
                <c:pt idx="11454">
                  <c:v>-5.0600000000000005E-4</c:v>
                </c:pt>
                <c:pt idx="11455">
                  <c:v>-3.9100000000000002E-4</c:v>
                </c:pt>
                <c:pt idx="11456">
                  <c:v>-2.9599999999999998E-4</c:v>
                </c:pt>
                <c:pt idx="11457">
                  <c:v>-1.9000000000000001E-4</c:v>
                </c:pt>
                <c:pt idx="11458">
                  <c:v>-8.5000000000000006E-5</c:v>
                </c:pt>
                <c:pt idx="11459">
                  <c:v>2.0000000000000002E-5</c:v>
                </c:pt>
                <c:pt idx="11460">
                  <c:v>1.05E-4</c:v>
                </c:pt>
                <c:pt idx="11461">
                  <c:v>2.0000000000000001E-4</c:v>
                </c:pt>
                <c:pt idx="11462">
                  <c:v>2.9399999999999999E-4</c:v>
                </c:pt>
                <c:pt idx="11463">
                  <c:v>3.68E-4</c:v>
                </c:pt>
                <c:pt idx="11464">
                  <c:v>4.6299999999999998E-4</c:v>
                </c:pt>
                <c:pt idx="11465">
                  <c:v>5.2599999999999999E-4</c:v>
                </c:pt>
                <c:pt idx="11466">
                  <c:v>5.9000000000000003E-4</c:v>
                </c:pt>
                <c:pt idx="11467">
                  <c:v>6.5300000000000004E-4</c:v>
                </c:pt>
                <c:pt idx="11468">
                  <c:v>6.8400000000000004E-4</c:v>
                </c:pt>
                <c:pt idx="11469">
                  <c:v>7.4799999999999997E-4</c:v>
                </c:pt>
                <c:pt idx="11470">
                  <c:v>7.9000000000000001E-4</c:v>
                </c:pt>
                <c:pt idx="11471">
                  <c:v>8.2100000000000001E-4</c:v>
                </c:pt>
                <c:pt idx="11472">
                  <c:v>8.5300000000000003E-4</c:v>
                </c:pt>
                <c:pt idx="11473">
                  <c:v>8.7399999999999999E-4</c:v>
                </c:pt>
                <c:pt idx="11474">
                  <c:v>8.9499999999999996E-4</c:v>
                </c:pt>
                <c:pt idx="11475">
                  <c:v>8.9499999999999996E-4</c:v>
                </c:pt>
                <c:pt idx="11476">
                  <c:v>9.1600000000000004E-4</c:v>
                </c:pt>
                <c:pt idx="11477">
                  <c:v>9.0600000000000001E-4</c:v>
                </c:pt>
                <c:pt idx="11478">
                  <c:v>9.2699999999999998E-4</c:v>
                </c:pt>
                <c:pt idx="11479">
                  <c:v>9.1600000000000004E-4</c:v>
                </c:pt>
                <c:pt idx="11480">
                  <c:v>9.1600000000000004E-4</c:v>
                </c:pt>
                <c:pt idx="11481">
                  <c:v>9.0600000000000001E-4</c:v>
                </c:pt>
                <c:pt idx="11482">
                  <c:v>9.0600000000000001E-4</c:v>
                </c:pt>
                <c:pt idx="11483">
                  <c:v>8.8500000000000004E-4</c:v>
                </c:pt>
                <c:pt idx="11484">
                  <c:v>8.6399999999999997E-4</c:v>
                </c:pt>
                <c:pt idx="11485">
                  <c:v>8.6399999999999997E-4</c:v>
                </c:pt>
                <c:pt idx="11486">
                  <c:v>8.5300000000000003E-4</c:v>
                </c:pt>
                <c:pt idx="11487">
                  <c:v>8.3199999999999995E-4</c:v>
                </c:pt>
                <c:pt idx="11488">
                  <c:v>8.2100000000000001E-4</c:v>
                </c:pt>
                <c:pt idx="11489">
                  <c:v>8.2100000000000001E-4</c:v>
                </c:pt>
                <c:pt idx="11490">
                  <c:v>8.1099999999999998E-4</c:v>
                </c:pt>
                <c:pt idx="11491">
                  <c:v>7.9000000000000001E-4</c:v>
                </c:pt>
                <c:pt idx="11492">
                  <c:v>7.6900000000000004E-4</c:v>
                </c:pt>
                <c:pt idx="11493">
                  <c:v>7.6900000000000004E-4</c:v>
                </c:pt>
                <c:pt idx="11494">
                  <c:v>7.4799999999999997E-4</c:v>
                </c:pt>
                <c:pt idx="11495">
                  <c:v>7.3700000000000002E-4</c:v>
                </c:pt>
                <c:pt idx="11496">
                  <c:v>7.1599999999999995E-4</c:v>
                </c:pt>
                <c:pt idx="11497">
                  <c:v>6.8400000000000004E-4</c:v>
                </c:pt>
                <c:pt idx="11498">
                  <c:v>6.9499999999999998E-4</c:v>
                </c:pt>
                <c:pt idx="11499">
                  <c:v>6.7400000000000001E-4</c:v>
                </c:pt>
                <c:pt idx="11500">
                  <c:v>6.4199999999999999E-4</c:v>
                </c:pt>
                <c:pt idx="11501">
                  <c:v>6.4199999999999999E-4</c:v>
                </c:pt>
                <c:pt idx="11502">
                  <c:v>6.3199999999999997E-4</c:v>
                </c:pt>
                <c:pt idx="11503">
                  <c:v>5.9999999999999995E-4</c:v>
                </c:pt>
                <c:pt idx="11504">
                  <c:v>5.7899999999999998E-4</c:v>
                </c:pt>
                <c:pt idx="11505">
                  <c:v>5.6800000000000004E-4</c:v>
                </c:pt>
                <c:pt idx="11506">
                  <c:v>5.1599999999999997E-4</c:v>
                </c:pt>
                <c:pt idx="11507">
                  <c:v>5.0500000000000002E-4</c:v>
                </c:pt>
                <c:pt idx="11508">
                  <c:v>4.7399999999999997E-4</c:v>
                </c:pt>
                <c:pt idx="11509">
                  <c:v>4.4200000000000001E-4</c:v>
                </c:pt>
                <c:pt idx="11510">
                  <c:v>4.0000000000000002E-4</c:v>
                </c:pt>
                <c:pt idx="11511">
                  <c:v>3.5799999999999997E-4</c:v>
                </c:pt>
                <c:pt idx="11512">
                  <c:v>3.1599999999999998E-4</c:v>
                </c:pt>
                <c:pt idx="11513">
                  <c:v>2.8400000000000002E-4</c:v>
                </c:pt>
                <c:pt idx="11514">
                  <c:v>2.2100000000000001E-4</c:v>
                </c:pt>
                <c:pt idx="11515">
                  <c:v>1.7899999999999999E-4</c:v>
                </c:pt>
                <c:pt idx="11516">
                  <c:v>1.15E-4</c:v>
                </c:pt>
                <c:pt idx="11517">
                  <c:v>9.3999999999999994E-5</c:v>
                </c:pt>
                <c:pt idx="11518">
                  <c:v>4.1999999999999998E-5</c:v>
                </c:pt>
                <c:pt idx="11519">
                  <c:v>-1.1E-5</c:v>
                </c:pt>
                <c:pt idx="11520">
                  <c:v>-5.3000000000000001E-5</c:v>
                </c:pt>
                <c:pt idx="11521">
                  <c:v>-1.17E-4</c:v>
                </c:pt>
                <c:pt idx="11522">
                  <c:v>-1.5899999999999999E-4</c:v>
                </c:pt>
                <c:pt idx="11523">
                  <c:v>-2.0100000000000001E-4</c:v>
                </c:pt>
                <c:pt idx="11524">
                  <c:v>-2.43E-4</c:v>
                </c:pt>
                <c:pt idx="11525">
                  <c:v>-2.6400000000000002E-4</c:v>
                </c:pt>
                <c:pt idx="11526">
                  <c:v>-2.9599999999999998E-4</c:v>
                </c:pt>
                <c:pt idx="11527">
                  <c:v>-3.1700000000000001E-4</c:v>
                </c:pt>
                <c:pt idx="11528">
                  <c:v>-3.3799999999999998E-4</c:v>
                </c:pt>
                <c:pt idx="11529">
                  <c:v>-3.3799999999999998E-4</c:v>
                </c:pt>
                <c:pt idx="11530">
                  <c:v>-3.48E-4</c:v>
                </c:pt>
                <c:pt idx="11531">
                  <c:v>-3.59E-4</c:v>
                </c:pt>
                <c:pt idx="11532">
                  <c:v>-3.48E-4</c:v>
                </c:pt>
                <c:pt idx="11533">
                  <c:v>-3.2699999999999998E-4</c:v>
                </c:pt>
                <c:pt idx="11534">
                  <c:v>-2.9599999999999998E-4</c:v>
                </c:pt>
                <c:pt idx="11535">
                  <c:v>-2.6400000000000002E-4</c:v>
                </c:pt>
                <c:pt idx="11536">
                  <c:v>-2.43E-4</c:v>
                </c:pt>
                <c:pt idx="11537">
                  <c:v>-1.9000000000000001E-4</c:v>
                </c:pt>
                <c:pt idx="11538">
                  <c:v>-1.5899999999999999E-4</c:v>
                </c:pt>
                <c:pt idx="11539">
                  <c:v>-9.5000000000000005E-5</c:v>
                </c:pt>
                <c:pt idx="11540">
                  <c:v>-4.3000000000000002E-5</c:v>
                </c:pt>
                <c:pt idx="11541">
                  <c:v>1.0000000000000001E-5</c:v>
                </c:pt>
                <c:pt idx="11542">
                  <c:v>6.3E-5</c:v>
                </c:pt>
                <c:pt idx="11543">
                  <c:v>1.36E-4</c:v>
                </c:pt>
                <c:pt idx="11544">
                  <c:v>1.8900000000000001E-4</c:v>
                </c:pt>
                <c:pt idx="11545">
                  <c:v>2.7300000000000002E-4</c:v>
                </c:pt>
                <c:pt idx="11546">
                  <c:v>3.3700000000000001E-4</c:v>
                </c:pt>
                <c:pt idx="11547">
                  <c:v>3.79E-4</c:v>
                </c:pt>
                <c:pt idx="11548">
                  <c:v>4.7399999999999997E-4</c:v>
                </c:pt>
                <c:pt idx="11549">
                  <c:v>5.2599999999999999E-4</c:v>
                </c:pt>
                <c:pt idx="11550">
                  <c:v>5.9000000000000003E-4</c:v>
                </c:pt>
                <c:pt idx="11551">
                  <c:v>6.3199999999999997E-4</c:v>
                </c:pt>
                <c:pt idx="11552">
                  <c:v>7.1599999999999995E-4</c:v>
                </c:pt>
                <c:pt idx="11553">
                  <c:v>7.3700000000000002E-4</c:v>
                </c:pt>
                <c:pt idx="11554">
                  <c:v>8.0000000000000004E-4</c:v>
                </c:pt>
                <c:pt idx="11555">
                  <c:v>8.2100000000000001E-4</c:v>
                </c:pt>
                <c:pt idx="11556">
                  <c:v>8.5300000000000003E-4</c:v>
                </c:pt>
                <c:pt idx="11557">
                  <c:v>8.8500000000000004E-4</c:v>
                </c:pt>
                <c:pt idx="11558">
                  <c:v>9.0600000000000001E-4</c:v>
                </c:pt>
                <c:pt idx="11559">
                  <c:v>9.1600000000000004E-4</c:v>
                </c:pt>
                <c:pt idx="11560">
                  <c:v>9.1600000000000004E-4</c:v>
                </c:pt>
                <c:pt idx="11561">
                  <c:v>9.2699999999999998E-4</c:v>
                </c:pt>
                <c:pt idx="11562">
                  <c:v>9.1600000000000004E-4</c:v>
                </c:pt>
                <c:pt idx="11563">
                  <c:v>9.1600000000000004E-4</c:v>
                </c:pt>
                <c:pt idx="11564">
                  <c:v>8.8500000000000004E-4</c:v>
                </c:pt>
                <c:pt idx="11565">
                  <c:v>8.7399999999999999E-4</c:v>
                </c:pt>
                <c:pt idx="11566">
                  <c:v>8.3199999999999995E-4</c:v>
                </c:pt>
                <c:pt idx="11567">
                  <c:v>8.0000000000000004E-4</c:v>
                </c:pt>
                <c:pt idx="11568">
                  <c:v>7.4799999999999997E-4</c:v>
                </c:pt>
                <c:pt idx="11569">
                  <c:v>6.8400000000000004E-4</c:v>
                </c:pt>
                <c:pt idx="11570">
                  <c:v>6.5300000000000004E-4</c:v>
                </c:pt>
                <c:pt idx="11571">
                  <c:v>5.9000000000000003E-4</c:v>
                </c:pt>
                <c:pt idx="11572">
                  <c:v>5.1599999999999997E-4</c:v>
                </c:pt>
                <c:pt idx="11573">
                  <c:v>4.6299999999999998E-4</c:v>
                </c:pt>
                <c:pt idx="11574">
                  <c:v>4.0000000000000002E-4</c:v>
                </c:pt>
                <c:pt idx="11575">
                  <c:v>3.2600000000000001E-4</c:v>
                </c:pt>
                <c:pt idx="11576">
                  <c:v>2.42E-4</c:v>
                </c:pt>
                <c:pt idx="11577">
                  <c:v>1.5699999999999999E-4</c:v>
                </c:pt>
                <c:pt idx="11578">
                  <c:v>9.3999999999999994E-5</c:v>
                </c:pt>
                <c:pt idx="11579">
                  <c:v>3.1000000000000001E-5</c:v>
                </c:pt>
                <c:pt idx="11580">
                  <c:v>-4.3000000000000002E-5</c:v>
                </c:pt>
                <c:pt idx="11581">
                  <c:v>-1.27E-4</c:v>
                </c:pt>
                <c:pt idx="11582">
                  <c:v>-2.0100000000000001E-4</c:v>
                </c:pt>
                <c:pt idx="11583">
                  <c:v>-2.7500000000000002E-4</c:v>
                </c:pt>
                <c:pt idx="11584">
                  <c:v>-3.48E-4</c:v>
                </c:pt>
                <c:pt idx="11585">
                  <c:v>-4.0099999999999999E-4</c:v>
                </c:pt>
                <c:pt idx="11586">
                  <c:v>-4.64E-4</c:v>
                </c:pt>
                <c:pt idx="11587">
                  <c:v>-5.1699999999999999E-4</c:v>
                </c:pt>
                <c:pt idx="11588">
                  <c:v>-5.6999999999999998E-4</c:v>
                </c:pt>
                <c:pt idx="11589">
                  <c:v>-6.2200000000000005E-4</c:v>
                </c:pt>
                <c:pt idx="11590">
                  <c:v>-6.6500000000000001E-4</c:v>
                </c:pt>
                <c:pt idx="11591">
                  <c:v>-6.8599999999999998E-4</c:v>
                </c:pt>
                <c:pt idx="11592">
                  <c:v>-7.1699999999999997E-4</c:v>
                </c:pt>
                <c:pt idx="11593">
                  <c:v>-7.1699999999999997E-4</c:v>
                </c:pt>
                <c:pt idx="11594">
                  <c:v>-7.3800000000000005E-4</c:v>
                </c:pt>
                <c:pt idx="11595">
                  <c:v>-7.4899999999999999E-4</c:v>
                </c:pt>
                <c:pt idx="11596">
                  <c:v>-7.4899999999999999E-4</c:v>
                </c:pt>
                <c:pt idx="11597">
                  <c:v>-7.4899999999999999E-4</c:v>
                </c:pt>
                <c:pt idx="11598">
                  <c:v>-7.2800000000000002E-4</c:v>
                </c:pt>
                <c:pt idx="11599">
                  <c:v>-7.1699999999999997E-4</c:v>
                </c:pt>
                <c:pt idx="11600">
                  <c:v>-6.96E-4</c:v>
                </c:pt>
                <c:pt idx="11601">
                  <c:v>-6.6500000000000001E-4</c:v>
                </c:pt>
                <c:pt idx="11602">
                  <c:v>-6.3299999999999999E-4</c:v>
                </c:pt>
                <c:pt idx="11603">
                  <c:v>-5.9100000000000005E-4</c:v>
                </c:pt>
                <c:pt idx="11604">
                  <c:v>-5.5900000000000004E-4</c:v>
                </c:pt>
                <c:pt idx="11605">
                  <c:v>-5.0600000000000005E-4</c:v>
                </c:pt>
                <c:pt idx="11606">
                  <c:v>-4.5399999999999998E-4</c:v>
                </c:pt>
                <c:pt idx="11607">
                  <c:v>-4.2200000000000001E-4</c:v>
                </c:pt>
                <c:pt idx="11608">
                  <c:v>-4.0099999999999999E-4</c:v>
                </c:pt>
                <c:pt idx="11609">
                  <c:v>-3.59E-4</c:v>
                </c:pt>
                <c:pt idx="11610">
                  <c:v>-3.2699999999999998E-4</c:v>
                </c:pt>
                <c:pt idx="11611">
                  <c:v>-2.9599999999999998E-4</c:v>
                </c:pt>
                <c:pt idx="11612">
                  <c:v>-2.7500000000000002E-4</c:v>
                </c:pt>
                <c:pt idx="11613">
                  <c:v>-2.43E-4</c:v>
                </c:pt>
                <c:pt idx="11614">
                  <c:v>-2.43E-4</c:v>
                </c:pt>
                <c:pt idx="11615">
                  <c:v>-2.0100000000000001E-4</c:v>
                </c:pt>
                <c:pt idx="11616">
                  <c:v>-2.1100000000000001E-4</c:v>
                </c:pt>
                <c:pt idx="11617">
                  <c:v>-2.0100000000000001E-4</c:v>
                </c:pt>
                <c:pt idx="11618">
                  <c:v>-2.0100000000000001E-4</c:v>
                </c:pt>
                <c:pt idx="11619">
                  <c:v>-2.1100000000000001E-4</c:v>
                </c:pt>
                <c:pt idx="11620">
                  <c:v>-2.22E-4</c:v>
                </c:pt>
                <c:pt idx="11621">
                  <c:v>-2.43E-4</c:v>
                </c:pt>
                <c:pt idx="11622">
                  <c:v>-2.43E-4</c:v>
                </c:pt>
                <c:pt idx="11623">
                  <c:v>-2.8499999999999999E-4</c:v>
                </c:pt>
                <c:pt idx="11624">
                  <c:v>-2.8499999999999999E-4</c:v>
                </c:pt>
                <c:pt idx="11625">
                  <c:v>-2.9599999999999998E-4</c:v>
                </c:pt>
                <c:pt idx="11626">
                  <c:v>-2.8499999999999999E-4</c:v>
                </c:pt>
                <c:pt idx="11627">
                  <c:v>-3.1700000000000001E-4</c:v>
                </c:pt>
                <c:pt idx="11628">
                  <c:v>-3.2699999999999998E-4</c:v>
                </c:pt>
                <c:pt idx="11629">
                  <c:v>-3.3799999999999998E-4</c:v>
                </c:pt>
                <c:pt idx="11630">
                  <c:v>-3.2699999999999998E-4</c:v>
                </c:pt>
                <c:pt idx="11631">
                  <c:v>-3.0600000000000001E-4</c:v>
                </c:pt>
                <c:pt idx="11632">
                  <c:v>-3.0600000000000001E-4</c:v>
                </c:pt>
                <c:pt idx="11633">
                  <c:v>-2.5399999999999999E-4</c:v>
                </c:pt>
                <c:pt idx="11634">
                  <c:v>-2.43E-4</c:v>
                </c:pt>
                <c:pt idx="11635">
                  <c:v>-2.0100000000000001E-4</c:v>
                </c:pt>
                <c:pt idx="11636">
                  <c:v>-1.5899999999999999E-4</c:v>
                </c:pt>
                <c:pt idx="11637">
                  <c:v>-1.06E-4</c:v>
                </c:pt>
                <c:pt idx="11638">
                  <c:v>-5.3000000000000001E-5</c:v>
                </c:pt>
                <c:pt idx="11639">
                  <c:v>2.0000000000000002E-5</c:v>
                </c:pt>
                <c:pt idx="11640">
                  <c:v>9.3999999999999994E-5</c:v>
                </c:pt>
                <c:pt idx="11641">
                  <c:v>1.7899999999999999E-4</c:v>
                </c:pt>
                <c:pt idx="11642">
                  <c:v>2.52E-4</c:v>
                </c:pt>
                <c:pt idx="11643">
                  <c:v>3.4699999999999998E-4</c:v>
                </c:pt>
                <c:pt idx="11644">
                  <c:v>4.3100000000000001E-4</c:v>
                </c:pt>
                <c:pt idx="11645">
                  <c:v>4.95E-4</c:v>
                </c:pt>
                <c:pt idx="11646">
                  <c:v>5.7899999999999998E-4</c:v>
                </c:pt>
                <c:pt idx="11647">
                  <c:v>6.6299999999999996E-4</c:v>
                </c:pt>
                <c:pt idx="11648">
                  <c:v>7.3700000000000002E-4</c:v>
                </c:pt>
                <c:pt idx="11649">
                  <c:v>8.1099999999999998E-4</c:v>
                </c:pt>
                <c:pt idx="11650">
                  <c:v>8.5300000000000003E-4</c:v>
                </c:pt>
                <c:pt idx="11651">
                  <c:v>9.0600000000000001E-4</c:v>
                </c:pt>
                <c:pt idx="11652">
                  <c:v>9.5799999999999998E-4</c:v>
                </c:pt>
                <c:pt idx="11653">
                  <c:v>1.0009999999999999E-3</c:v>
                </c:pt>
                <c:pt idx="11654">
                  <c:v>1.0219999999999999E-3</c:v>
                </c:pt>
                <c:pt idx="11655">
                  <c:v>1.0319999999999999E-3</c:v>
                </c:pt>
                <c:pt idx="11656">
                  <c:v>1.0219999999999999E-3</c:v>
                </c:pt>
                <c:pt idx="11657">
                  <c:v>1.0219999999999999E-3</c:v>
                </c:pt>
                <c:pt idx="11658">
                  <c:v>9.8999999999999999E-4</c:v>
                </c:pt>
                <c:pt idx="11659">
                  <c:v>9.6900000000000003E-4</c:v>
                </c:pt>
                <c:pt idx="11660">
                  <c:v>8.8500000000000004E-4</c:v>
                </c:pt>
                <c:pt idx="11661">
                  <c:v>8.6399999999999997E-4</c:v>
                </c:pt>
                <c:pt idx="11662">
                  <c:v>7.7899999999999996E-4</c:v>
                </c:pt>
                <c:pt idx="11663">
                  <c:v>7.27E-4</c:v>
                </c:pt>
                <c:pt idx="11664">
                  <c:v>6.2100000000000002E-4</c:v>
                </c:pt>
                <c:pt idx="11665">
                  <c:v>5.2599999999999999E-4</c:v>
                </c:pt>
                <c:pt idx="11666">
                  <c:v>4.4200000000000001E-4</c:v>
                </c:pt>
                <c:pt idx="11667">
                  <c:v>3.5799999999999997E-4</c:v>
                </c:pt>
                <c:pt idx="11668">
                  <c:v>2.63E-4</c:v>
                </c:pt>
                <c:pt idx="11669">
                  <c:v>1.5699999999999999E-4</c:v>
                </c:pt>
                <c:pt idx="11670">
                  <c:v>6.3E-5</c:v>
                </c:pt>
                <c:pt idx="11671">
                  <c:v>-2.1999999999999999E-5</c:v>
                </c:pt>
                <c:pt idx="11672">
                  <c:v>-1.3799999999999999E-4</c:v>
                </c:pt>
                <c:pt idx="11673">
                  <c:v>-2.0100000000000001E-4</c:v>
                </c:pt>
                <c:pt idx="11674">
                  <c:v>-2.7500000000000002E-4</c:v>
                </c:pt>
                <c:pt idx="11675">
                  <c:v>-3.3799999999999998E-4</c:v>
                </c:pt>
                <c:pt idx="11676">
                  <c:v>-3.8000000000000002E-4</c:v>
                </c:pt>
                <c:pt idx="11677">
                  <c:v>-4.2200000000000001E-4</c:v>
                </c:pt>
                <c:pt idx="11678">
                  <c:v>-4.64E-4</c:v>
                </c:pt>
                <c:pt idx="11679">
                  <c:v>-4.8500000000000003E-4</c:v>
                </c:pt>
                <c:pt idx="11680">
                  <c:v>-4.8500000000000003E-4</c:v>
                </c:pt>
                <c:pt idx="11681">
                  <c:v>-4.8500000000000003E-4</c:v>
                </c:pt>
                <c:pt idx="11682">
                  <c:v>-4.8500000000000003E-4</c:v>
                </c:pt>
                <c:pt idx="11683">
                  <c:v>-4.5399999999999998E-4</c:v>
                </c:pt>
                <c:pt idx="11684">
                  <c:v>-4.2200000000000001E-4</c:v>
                </c:pt>
                <c:pt idx="11685">
                  <c:v>-3.9100000000000002E-4</c:v>
                </c:pt>
                <c:pt idx="11686">
                  <c:v>-3.3799999999999998E-4</c:v>
                </c:pt>
                <c:pt idx="11687">
                  <c:v>-2.8499999999999999E-4</c:v>
                </c:pt>
                <c:pt idx="11688">
                  <c:v>-2.1100000000000001E-4</c:v>
                </c:pt>
                <c:pt idx="11689">
                  <c:v>-1.3799999999999999E-4</c:v>
                </c:pt>
                <c:pt idx="11690">
                  <c:v>-6.3999999999999997E-5</c:v>
                </c:pt>
                <c:pt idx="11691">
                  <c:v>1.0000000000000001E-5</c:v>
                </c:pt>
                <c:pt idx="11692">
                  <c:v>1.15E-4</c:v>
                </c:pt>
                <c:pt idx="11693">
                  <c:v>1.8900000000000001E-4</c:v>
                </c:pt>
                <c:pt idx="11694">
                  <c:v>2.52E-4</c:v>
                </c:pt>
                <c:pt idx="11695">
                  <c:v>3.2600000000000001E-4</c:v>
                </c:pt>
                <c:pt idx="11696">
                  <c:v>4.2099999999999999E-4</c:v>
                </c:pt>
                <c:pt idx="11697">
                  <c:v>4.6299999999999998E-4</c:v>
                </c:pt>
                <c:pt idx="11698">
                  <c:v>5.4699999999999996E-4</c:v>
                </c:pt>
                <c:pt idx="11699">
                  <c:v>6.11E-4</c:v>
                </c:pt>
                <c:pt idx="11700">
                  <c:v>6.6299999999999996E-4</c:v>
                </c:pt>
                <c:pt idx="11701">
                  <c:v>7.1599999999999995E-4</c:v>
                </c:pt>
                <c:pt idx="11702">
                  <c:v>7.9000000000000001E-4</c:v>
                </c:pt>
                <c:pt idx="11703">
                  <c:v>7.7899999999999996E-4</c:v>
                </c:pt>
                <c:pt idx="11704">
                  <c:v>8.2100000000000001E-4</c:v>
                </c:pt>
                <c:pt idx="11705">
                  <c:v>8.4199999999999998E-4</c:v>
                </c:pt>
                <c:pt idx="11706">
                  <c:v>8.5300000000000003E-4</c:v>
                </c:pt>
                <c:pt idx="11707">
                  <c:v>8.5300000000000003E-4</c:v>
                </c:pt>
                <c:pt idx="11708">
                  <c:v>8.4199999999999998E-4</c:v>
                </c:pt>
                <c:pt idx="11709">
                  <c:v>8.3199999999999995E-4</c:v>
                </c:pt>
                <c:pt idx="11710">
                  <c:v>8.2100000000000001E-4</c:v>
                </c:pt>
                <c:pt idx="11711">
                  <c:v>7.9000000000000001E-4</c:v>
                </c:pt>
                <c:pt idx="11712">
                  <c:v>7.5799999999999999E-4</c:v>
                </c:pt>
                <c:pt idx="11713">
                  <c:v>7.0500000000000001E-4</c:v>
                </c:pt>
                <c:pt idx="11714">
                  <c:v>6.7400000000000001E-4</c:v>
                </c:pt>
                <c:pt idx="11715">
                  <c:v>6.5300000000000004E-4</c:v>
                </c:pt>
                <c:pt idx="11716">
                  <c:v>6.11E-4</c:v>
                </c:pt>
                <c:pt idx="11717">
                  <c:v>5.4699999999999996E-4</c:v>
                </c:pt>
                <c:pt idx="11718">
                  <c:v>4.84E-4</c:v>
                </c:pt>
                <c:pt idx="11719">
                  <c:v>4.4200000000000001E-4</c:v>
                </c:pt>
                <c:pt idx="11720">
                  <c:v>4.0000000000000002E-4</c:v>
                </c:pt>
                <c:pt idx="11721">
                  <c:v>3.4699999999999998E-4</c:v>
                </c:pt>
                <c:pt idx="11722">
                  <c:v>2.9399999999999999E-4</c:v>
                </c:pt>
                <c:pt idx="11723">
                  <c:v>2.31E-4</c:v>
                </c:pt>
                <c:pt idx="11724">
                  <c:v>2.0000000000000001E-4</c:v>
                </c:pt>
                <c:pt idx="11725">
                  <c:v>1.47E-4</c:v>
                </c:pt>
                <c:pt idx="11726">
                  <c:v>1.15E-4</c:v>
                </c:pt>
                <c:pt idx="11727">
                  <c:v>7.2999999999999999E-5</c:v>
                </c:pt>
                <c:pt idx="11728">
                  <c:v>4.1999999999999998E-5</c:v>
                </c:pt>
                <c:pt idx="11729">
                  <c:v>1.0000000000000001E-5</c:v>
                </c:pt>
                <c:pt idx="11730">
                  <c:v>1.0000000000000001E-5</c:v>
                </c:pt>
                <c:pt idx="11731">
                  <c:v>-3.1999999999999999E-5</c:v>
                </c:pt>
                <c:pt idx="11732">
                  <c:v>-3.1999999999999999E-5</c:v>
                </c:pt>
                <c:pt idx="11733">
                  <c:v>-3.1999999999999999E-5</c:v>
                </c:pt>
                <c:pt idx="11734">
                  <c:v>-3.1999999999999999E-5</c:v>
                </c:pt>
                <c:pt idx="11735">
                  <c:v>-2.1999999999999999E-5</c:v>
                </c:pt>
                <c:pt idx="11736">
                  <c:v>-2.1999999999999999E-5</c:v>
                </c:pt>
                <c:pt idx="11737">
                  <c:v>2.0000000000000002E-5</c:v>
                </c:pt>
                <c:pt idx="11738">
                  <c:v>5.1999999999999997E-5</c:v>
                </c:pt>
                <c:pt idx="11739">
                  <c:v>8.3999999999999995E-5</c:v>
                </c:pt>
                <c:pt idx="11740">
                  <c:v>1.15E-4</c:v>
                </c:pt>
                <c:pt idx="11741">
                  <c:v>1.5699999999999999E-4</c:v>
                </c:pt>
                <c:pt idx="11742">
                  <c:v>1.8900000000000001E-4</c:v>
                </c:pt>
                <c:pt idx="11743">
                  <c:v>2.42E-4</c:v>
                </c:pt>
                <c:pt idx="11744">
                  <c:v>2.8400000000000002E-4</c:v>
                </c:pt>
                <c:pt idx="11745">
                  <c:v>3.4699999999999998E-4</c:v>
                </c:pt>
                <c:pt idx="11746">
                  <c:v>4.0999999999999999E-4</c:v>
                </c:pt>
                <c:pt idx="11747">
                  <c:v>4.3100000000000001E-4</c:v>
                </c:pt>
                <c:pt idx="11748">
                  <c:v>4.95E-4</c:v>
                </c:pt>
                <c:pt idx="11749">
                  <c:v>5.4699999999999996E-4</c:v>
                </c:pt>
                <c:pt idx="11750">
                  <c:v>5.6800000000000004E-4</c:v>
                </c:pt>
                <c:pt idx="11751">
                  <c:v>6.2100000000000002E-4</c:v>
                </c:pt>
                <c:pt idx="11752">
                  <c:v>6.7400000000000001E-4</c:v>
                </c:pt>
                <c:pt idx="11753">
                  <c:v>6.9499999999999998E-4</c:v>
                </c:pt>
                <c:pt idx="11754">
                  <c:v>7.27E-4</c:v>
                </c:pt>
                <c:pt idx="11755">
                  <c:v>7.6900000000000004E-4</c:v>
                </c:pt>
                <c:pt idx="11756">
                  <c:v>7.7899999999999996E-4</c:v>
                </c:pt>
                <c:pt idx="11757">
                  <c:v>7.7899999999999996E-4</c:v>
                </c:pt>
                <c:pt idx="11758">
                  <c:v>7.6900000000000004E-4</c:v>
                </c:pt>
                <c:pt idx="11759">
                  <c:v>7.9000000000000001E-4</c:v>
                </c:pt>
                <c:pt idx="11760">
                  <c:v>7.5799999999999999E-4</c:v>
                </c:pt>
                <c:pt idx="11761">
                  <c:v>7.5799999999999999E-4</c:v>
                </c:pt>
                <c:pt idx="11762">
                  <c:v>7.27E-4</c:v>
                </c:pt>
                <c:pt idx="11763">
                  <c:v>6.8400000000000004E-4</c:v>
                </c:pt>
                <c:pt idx="11764">
                  <c:v>6.6299999999999996E-4</c:v>
                </c:pt>
                <c:pt idx="11765">
                  <c:v>6.2100000000000002E-4</c:v>
                </c:pt>
                <c:pt idx="11766">
                  <c:v>5.7899999999999998E-4</c:v>
                </c:pt>
                <c:pt idx="11767">
                  <c:v>5.1599999999999997E-4</c:v>
                </c:pt>
                <c:pt idx="11768">
                  <c:v>4.6299999999999998E-4</c:v>
                </c:pt>
                <c:pt idx="11769">
                  <c:v>4.0999999999999999E-4</c:v>
                </c:pt>
                <c:pt idx="11770">
                  <c:v>3.68E-4</c:v>
                </c:pt>
                <c:pt idx="11771">
                  <c:v>3.2600000000000001E-4</c:v>
                </c:pt>
                <c:pt idx="11772">
                  <c:v>2.63E-4</c:v>
                </c:pt>
                <c:pt idx="11773">
                  <c:v>2.31E-4</c:v>
                </c:pt>
                <c:pt idx="11774">
                  <c:v>1.7899999999999999E-4</c:v>
                </c:pt>
                <c:pt idx="11775">
                  <c:v>1.36E-4</c:v>
                </c:pt>
                <c:pt idx="11776">
                  <c:v>1.05E-4</c:v>
                </c:pt>
                <c:pt idx="11777">
                  <c:v>7.2999999999999999E-5</c:v>
                </c:pt>
                <c:pt idx="11778">
                  <c:v>6.3E-5</c:v>
                </c:pt>
                <c:pt idx="11779">
                  <c:v>5.1999999999999997E-5</c:v>
                </c:pt>
                <c:pt idx="11780">
                  <c:v>3.1000000000000001E-5</c:v>
                </c:pt>
                <c:pt idx="11781">
                  <c:v>2.0000000000000002E-5</c:v>
                </c:pt>
                <c:pt idx="11782">
                  <c:v>4.1999999999999998E-5</c:v>
                </c:pt>
                <c:pt idx="11783">
                  <c:v>4.1999999999999998E-5</c:v>
                </c:pt>
                <c:pt idx="11784">
                  <c:v>7.2999999999999999E-5</c:v>
                </c:pt>
                <c:pt idx="11785">
                  <c:v>6.3E-5</c:v>
                </c:pt>
                <c:pt idx="11786">
                  <c:v>1.05E-4</c:v>
                </c:pt>
                <c:pt idx="11787">
                  <c:v>1.15E-4</c:v>
                </c:pt>
                <c:pt idx="11788">
                  <c:v>1.26E-4</c:v>
                </c:pt>
                <c:pt idx="11789">
                  <c:v>1.6799999999999999E-4</c:v>
                </c:pt>
                <c:pt idx="11790">
                  <c:v>2.0000000000000001E-4</c:v>
                </c:pt>
                <c:pt idx="11791">
                  <c:v>2.2100000000000001E-4</c:v>
                </c:pt>
                <c:pt idx="11792">
                  <c:v>2.42E-4</c:v>
                </c:pt>
                <c:pt idx="11793">
                  <c:v>2.63E-4</c:v>
                </c:pt>
                <c:pt idx="11794">
                  <c:v>2.7300000000000002E-4</c:v>
                </c:pt>
                <c:pt idx="11795">
                  <c:v>2.8400000000000002E-4</c:v>
                </c:pt>
                <c:pt idx="11796">
                  <c:v>2.9399999999999999E-4</c:v>
                </c:pt>
                <c:pt idx="11797">
                  <c:v>2.9399999999999999E-4</c:v>
                </c:pt>
                <c:pt idx="11798">
                  <c:v>2.8400000000000002E-4</c:v>
                </c:pt>
                <c:pt idx="11799">
                  <c:v>2.63E-4</c:v>
                </c:pt>
                <c:pt idx="11800">
                  <c:v>2.42E-4</c:v>
                </c:pt>
                <c:pt idx="11801">
                  <c:v>2.31E-4</c:v>
                </c:pt>
                <c:pt idx="11802">
                  <c:v>1.8900000000000001E-4</c:v>
                </c:pt>
                <c:pt idx="11803">
                  <c:v>1.5699999999999999E-4</c:v>
                </c:pt>
                <c:pt idx="11804">
                  <c:v>1.15E-4</c:v>
                </c:pt>
                <c:pt idx="11805">
                  <c:v>7.2999999999999999E-5</c:v>
                </c:pt>
                <c:pt idx="11806">
                  <c:v>1.0000000000000001E-5</c:v>
                </c:pt>
                <c:pt idx="11807">
                  <c:v>-6.3999999999999997E-5</c:v>
                </c:pt>
                <c:pt idx="11808">
                  <c:v>-9.5000000000000005E-5</c:v>
                </c:pt>
                <c:pt idx="11809">
                  <c:v>-1.3799999999999999E-4</c:v>
                </c:pt>
                <c:pt idx="11810">
                  <c:v>-2.1100000000000001E-4</c:v>
                </c:pt>
                <c:pt idx="11811">
                  <c:v>-2.43E-4</c:v>
                </c:pt>
                <c:pt idx="11812">
                  <c:v>-2.8499999999999999E-4</c:v>
                </c:pt>
                <c:pt idx="11813">
                  <c:v>-3.2699999999999998E-4</c:v>
                </c:pt>
                <c:pt idx="11814">
                  <c:v>-3.48E-4</c:v>
                </c:pt>
                <c:pt idx="11815">
                  <c:v>-3.6900000000000002E-4</c:v>
                </c:pt>
                <c:pt idx="11816">
                  <c:v>-3.9100000000000002E-4</c:v>
                </c:pt>
                <c:pt idx="11817">
                  <c:v>-3.9100000000000002E-4</c:v>
                </c:pt>
                <c:pt idx="11818">
                  <c:v>-3.8000000000000002E-4</c:v>
                </c:pt>
                <c:pt idx="11819">
                  <c:v>-3.48E-4</c:v>
                </c:pt>
                <c:pt idx="11820">
                  <c:v>-3.1700000000000001E-4</c:v>
                </c:pt>
                <c:pt idx="11821">
                  <c:v>-2.8499999999999999E-4</c:v>
                </c:pt>
                <c:pt idx="11822">
                  <c:v>-2.0100000000000001E-4</c:v>
                </c:pt>
                <c:pt idx="11823">
                  <c:v>-1.3799999999999999E-4</c:v>
                </c:pt>
                <c:pt idx="11824">
                  <c:v>-4.3000000000000002E-5</c:v>
                </c:pt>
                <c:pt idx="11825">
                  <c:v>3.1000000000000001E-5</c:v>
                </c:pt>
                <c:pt idx="11826">
                  <c:v>1.26E-4</c:v>
                </c:pt>
                <c:pt idx="11827">
                  <c:v>2.42E-4</c:v>
                </c:pt>
                <c:pt idx="11828">
                  <c:v>3.68E-4</c:v>
                </c:pt>
                <c:pt idx="11829">
                  <c:v>4.7399999999999997E-4</c:v>
                </c:pt>
                <c:pt idx="11830">
                  <c:v>5.9999999999999995E-4</c:v>
                </c:pt>
                <c:pt idx="11831">
                  <c:v>7.1599999999999995E-4</c:v>
                </c:pt>
                <c:pt idx="11832">
                  <c:v>8.4199999999999998E-4</c:v>
                </c:pt>
                <c:pt idx="11833">
                  <c:v>9.6900000000000003E-4</c:v>
                </c:pt>
                <c:pt idx="11834">
                  <c:v>1.085E-3</c:v>
                </c:pt>
                <c:pt idx="11835">
                  <c:v>1.1900000000000001E-3</c:v>
                </c:pt>
                <c:pt idx="11836">
                  <c:v>1.2849999999999999E-3</c:v>
                </c:pt>
                <c:pt idx="11837">
                  <c:v>1.39E-3</c:v>
                </c:pt>
                <c:pt idx="11838">
                  <c:v>1.475E-3</c:v>
                </c:pt>
                <c:pt idx="11839">
                  <c:v>1.549E-3</c:v>
                </c:pt>
                <c:pt idx="11840">
                  <c:v>1.601E-3</c:v>
                </c:pt>
                <c:pt idx="11841">
                  <c:v>1.6750000000000001E-3</c:v>
                </c:pt>
                <c:pt idx="11842">
                  <c:v>1.707E-3</c:v>
                </c:pt>
                <c:pt idx="11843">
                  <c:v>1.7279999999999999E-3</c:v>
                </c:pt>
                <c:pt idx="11844">
                  <c:v>1.7279999999999999E-3</c:v>
                </c:pt>
                <c:pt idx="11845">
                  <c:v>1.738E-3</c:v>
                </c:pt>
                <c:pt idx="11846">
                  <c:v>1.7279999999999999E-3</c:v>
                </c:pt>
                <c:pt idx="11847">
                  <c:v>1.686E-3</c:v>
                </c:pt>
                <c:pt idx="11848">
                  <c:v>1.6639999999999999E-3</c:v>
                </c:pt>
                <c:pt idx="11849">
                  <c:v>1.601E-3</c:v>
                </c:pt>
                <c:pt idx="11850">
                  <c:v>1.5590000000000001E-3</c:v>
                </c:pt>
                <c:pt idx="11851">
                  <c:v>1.485E-3</c:v>
                </c:pt>
                <c:pt idx="11852">
                  <c:v>1.4220000000000001E-3</c:v>
                </c:pt>
                <c:pt idx="11853">
                  <c:v>1.3270000000000001E-3</c:v>
                </c:pt>
                <c:pt idx="11854">
                  <c:v>1.232E-3</c:v>
                </c:pt>
                <c:pt idx="11855">
                  <c:v>1.1590000000000001E-3</c:v>
                </c:pt>
                <c:pt idx="11856">
                  <c:v>1.0640000000000001E-3</c:v>
                </c:pt>
                <c:pt idx="11857">
                  <c:v>9.7900000000000005E-4</c:v>
                </c:pt>
                <c:pt idx="11858">
                  <c:v>8.8500000000000004E-4</c:v>
                </c:pt>
                <c:pt idx="11859">
                  <c:v>8.1099999999999998E-4</c:v>
                </c:pt>
                <c:pt idx="11860">
                  <c:v>7.27E-4</c:v>
                </c:pt>
                <c:pt idx="11861">
                  <c:v>6.4199999999999999E-4</c:v>
                </c:pt>
                <c:pt idx="11862">
                  <c:v>5.7899999999999998E-4</c:v>
                </c:pt>
                <c:pt idx="11863">
                  <c:v>5.1599999999999997E-4</c:v>
                </c:pt>
                <c:pt idx="11864">
                  <c:v>4.5300000000000001E-4</c:v>
                </c:pt>
                <c:pt idx="11865">
                  <c:v>3.68E-4</c:v>
                </c:pt>
                <c:pt idx="11866">
                  <c:v>3.3700000000000001E-4</c:v>
                </c:pt>
                <c:pt idx="11867">
                  <c:v>2.8400000000000002E-4</c:v>
                </c:pt>
                <c:pt idx="11868">
                  <c:v>2.2100000000000001E-4</c:v>
                </c:pt>
                <c:pt idx="11869">
                  <c:v>2.1000000000000001E-4</c:v>
                </c:pt>
                <c:pt idx="11870">
                  <c:v>1.8900000000000001E-4</c:v>
                </c:pt>
                <c:pt idx="11871">
                  <c:v>1.5699999999999999E-4</c:v>
                </c:pt>
                <c:pt idx="11872">
                  <c:v>1.36E-4</c:v>
                </c:pt>
                <c:pt idx="11873">
                  <c:v>1.26E-4</c:v>
                </c:pt>
                <c:pt idx="11874">
                  <c:v>1.15E-4</c:v>
                </c:pt>
                <c:pt idx="11875">
                  <c:v>1.05E-4</c:v>
                </c:pt>
                <c:pt idx="11876">
                  <c:v>1.15E-4</c:v>
                </c:pt>
                <c:pt idx="11877">
                  <c:v>1.05E-4</c:v>
                </c:pt>
                <c:pt idx="11878">
                  <c:v>9.3999999999999994E-5</c:v>
                </c:pt>
                <c:pt idx="11879">
                  <c:v>9.3999999999999994E-5</c:v>
                </c:pt>
                <c:pt idx="11880">
                  <c:v>7.2999999999999999E-5</c:v>
                </c:pt>
                <c:pt idx="11881">
                  <c:v>1.05E-4</c:v>
                </c:pt>
                <c:pt idx="11882">
                  <c:v>8.3999999999999995E-5</c:v>
                </c:pt>
                <c:pt idx="11883">
                  <c:v>6.3E-5</c:v>
                </c:pt>
                <c:pt idx="11884">
                  <c:v>6.3E-5</c:v>
                </c:pt>
                <c:pt idx="11885">
                  <c:v>5.1999999999999997E-5</c:v>
                </c:pt>
                <c:pt idx="11886">
                  <c:v>4.1999999999999998E-5</c:v>
                </c:pt>
                <c:pt idx="11887">
                  <c:v>5.1999999999999997E-5</c:v>
                </c:pt>
                <c:pt idx="11888">
                  <c:v>4.1999999999999998E-5</c:v>
                </c:pt>
                <c:pt idx="11889">
                  <c:v>2.0000000000000002E-5</c:v>
                </c:pt>
                <c:pt idx="11890">
                  <c:v>2.0000000000000002E-5</c:v>
                </c:pt>
                <c:pt idx="11891">
                  <c:v>-9.9999999999999995E-7</c:v>
                </c:pt>
                <c:pt idx="11892">
                  <c:v>-2.1999999999999999E-5</c:v>
                </c:pt>
                <c:pt idx="11893">
                  <c:v>-1.1E-5</c:v>
                </c:pt>
                <c:pt idx="11894">
                  <c:v>-3.1999999999999999E-5</c:v>
                </c:pt>
                <c:pt idx="11895">
                  <c:v>-4.3000000000000002E-5</c:v>
                </c:pt>
                <c:pt idx="11896">
                  <c:v>-5.3000000000000001E-5</c:v>
                </c:pt>
                <c:pt idx="11897">
                  <c:v>-3.1999999999999999E-5</c:v>
                </c:pt>
                <c:pt idx="11898">
                  <c:v>-5.3000000000000001E-5</c:v>
                </c:pt>
                <c:pt idx="11899">
                  <c:v>-4.3000000000000002E-5</c:v>
                </c:pt>
                <c:pt idx="11900">
                  <c:v>-3.1999999999999999E-5</c:v>
                </c:pt>
                <c:pt idx="11901">
                  <c:v>-2.1999999999999999E-5</c:v>
                </c:pt>
                <c:pt idx="11902">
                  <c:v>1.0000000000000001E-5</c:v>
                </c:pt>
                <c:pt idx="11903">
                  <c:v>2.0000000000000002E-5</c:v>
                </c:pt>
                <c:pt idx="11904">
                  <c:v>3.1000000000000001E-5</c:v>
                </c:pt>
                <c:pt idx="11905">
                  <c:v>9.3999999999999994E-5</c:v>
                </c:pt>
                <c:pt idx="11906">
                  <c:v>1.15E-4</c:v>
                </c:pt>
                <c:pt idx="11907">
                  <c:v>1.47E-4</c:v>
                </c:pt>
                <c:pt idx="11908">
                  <c:v>1.5699999999999999E-4</c:v>
                </c:pt>
                <c:pt idx="11909">
                  <c:v>2.0000000000000001E-4</c:v>
                </c:pt>
                <c:pt idx="11910">
                  <c:v>2.52E-4</c:v>
                </c:pt>
                <c:pt idx="11911">
                  <c:v>2.8400000000000002E-4</c:v>
                </c:pt>
                <c:pt idx="11912">
                  <c:v>3.0499999999999999E-4</c:v>
                </c:pt>
                <c:pt idx="11913">
                  <c:v>3.1599999999999998E-4</c:v>
                </c:pt>
                <c:pt idx="11914">
                  <c:v>3.5799999999999997E-4</c:v>
                </c:pt>
                <c:pt idx="11915">
                  <c:v>3.8900000000000002E-4</c:v>
                </c:pt>
                <c:pt idx="11916">
                  <c:v>4.0000000000000002E-4</c:v>
                </c:pt>
                <c:pt idx="11917">
                  <c:v>4.3100000000000001E-4</c:v>
                </c:pt>
                <c:pt idx="11918">
                  <c:v>4.2099999999999999E-4</c:v>
                </c:pt>
                <c:pt idx="11919">
                  <c:v>4.0999999999999999E-4</c:v>
                </c:pt>
                <c:pt idx="11920">
                  <c:v>4.0999999999999999E-4</c:v>
                </c:pt>
                <c:pt idx="11921">
                  <c:v>3.8900000000000002E-4</c:v>
                </c:pt>
                <c:pt idx="11922">
                  <c:v>3.68E-4</c:v>
                </c:pt>
                <c:pt idx="11923">
                  <c:v>3.5799999999999997E-4</c:v>
                </c:pt>
                <c:pt idx="11924">
                  <c:v>3.0499999999999999E-4</c:v>
                </c:pt>
                <c:pt idx="11925">
                  <c:v>2.52E-4</c:v>
                </c:pt>
                <c:pt idx="11926">
                  <c:v>2.1000000000000001E-4</c:v>
                </c:pt>
                <c:pt idx="11927">
                  <c:v>1.36E-4</c:v>
                </c:pt>
                <c:pt idx="11928">
                  <c:v>7.2999999999999999E-5</c:v>
                </c:pt>
                <c:pt idx="11929">
                  <c:v>2.0000000000000002E-5</c:v>
                </c:pt>
                <c:pt idx="11930">
                  <c:v>-6.3999999999999997E-5</c:v>
                </c:pt>
                <c:pt idx="11931">
                  <c:v>-1.27E-4</c:v>
                </c:pt>
                <c:pt idx="11932">
                  <c:v>-2.32E-4</c:v>
                </c:pt>
                <c:pt idx="11933">
                  <c:v>-2.9599999999999998E-4</c:v>
                </c:pt>
                <c:pt idx="11934">
                  <c:v>-4.0099999999999999E-4</c:v>
                </c:pt>
                <c:pt idx="11935">
                  <c:v>-4.64E-4</c:v>
                </c:pt>
                <c:pt idx="11936">
                  <c:v>-5.3799999999999996E-4</c:v>
                </c:pt>
                <c:pt idx="11937">
                  <c:v>-6.1200000000000002E-4</c:v>
                </c:pt>
                <c:pt idx="11938">
                  <c:v>-6.7500000000000004E-4</c:v>
                </c:pt>
                <c:pt idx="11939">
                  <c:v>-7.3800000000000005E-4</c:v>
                </c:pt>
                <c:pt idx="11940">
                  <c:v>-8.12E-4</c:v>
                </c:pt>
                <c:pt idx="11941">
                  <c:v>-8.5400000000000005E-4</c:v>
                </c:pt>
                <c:pt idx="11942">
                  <c:v>-8.8599999999999996E-4</c:v>
                </c:pt>
                <c:pt idx="11943">
                  <c:v>-9.2800000000000001E-4</c:v>
                </c:pt>
                <c:pt idx="11944">
                  <c:v>-9.2800000000000001E-4</c:v>
                </c:pt>
                <c:pt idx="11945">
                  <c:v>-9.3899999999999995E-4</c:v>
                </c:pt>
                <c:pt idx="11946">
                  <c:v>-9.4899999999999997E-4</c:v>
                </c:pt>
                <c:pt idx="11947">
                  <c:v>-9.2800000000000001E-4</c:v>
                </c:pt>
                <c:pt idx="11948">
                  <c:v>-9.0700000000000004E-4</c:v>
                </c:pt>
                <c:pt idx="11949">
                  <c:v>-8.7500000000000002E-4</c:v>
                </c:pt>
                <c:pt idx="11950">
                  <c:v>-8.12E-4</c:v>
                </c:pt>
                <c:pt idx="11951">
                  <c:v>-7.5900000000000002E-4</c:v>
                </c:pt>
                <c:pt idx="11952">
                  <c:v>-6.96E-4</c:v>
                </c:pt>
                <c:pt idx="11953">
                  <c:v>-6.1200000000000002E-4</c:v>
                </c:pt>
                <c:pt idx="11954">
                  <c:v>-5.3799999999999996E-4</c:v>
                </c:pt>
                <c:pt idx="11955">
                  <c:v>-4.5399999999999998E-4</c:v>
                </c:pt>
                <c:pt idx="11956">
                  <c:v>-3.48E-4</c:v>
                </c:pt>
                <c:pt idx="11957">
                  <c:v>-2.7500000000000002E-4</c:v>
                </c:pt>
                <c:pt idx="11958">
                  <c:v>-1.8000000000000001E-4</c:v>
                </c:pt>
                <c:pt idx="11959">
                  <c:v>-6.3999999999999997E-5</c:v>
                </c:pt>
                <c:pt idx="11960">
                  <c:v>1.0000000000000001E-5</c:v>
                </c:pt>
                <c:pt idx="11961">
                  <c:v>9.3999999999999994E-5</c:v>
                </c:pt>
                <c:pt idx="11962">
                  <c:v>1.8900000000000001E-4</c:v>
                </c:pt>
                <c:pt idx="11963">
                  <c:v>2.8400000000000002E-4</c:v>
                </c:pt>
                <c:pt idx="11964">
                  <c:v>3.4699999999999998E-4</c:v>
                </c:pt>
                <c:pt idx="11965">
                  <c:v>4.0000000000000002E-4</c:v>
                </c:pt>
                <c:pt idx="11966">
                  <c:v>4.7399999999999997E-4</c:v>
                </c:pt>
                <c:pt idx="11967">
                  <c:v>5.0500000000000002E-4</c:v>
                </c:pt>
                <c:pt idx="11968">
                  <c:v>5.3700000000000004E-4</c:v>
                </c:pt>
                <c:pt idx="11969">
                  <c:v>5.7899999999999998E-4</c:v>
                </c:pt>
                <c:pt idx="11970">
                  <c:v>5.6800000000000004E-4</c:v>
                </c:pt>
                <c:pt idx="11971">
                  <c:v>5.5800000000000001E-4</c:v>
                </c:pt>
                <c:pt idx="11972">
                  <c:v>5.7899999999999998E-4</c:v>
                </c:pt>
                <c:pt idx="11973">
                  <c:v>5.5800000000000001E-4</c:v>
                </c:pt>
                <c:pt idx="11974">
                  <c:v>5.1599999999999997E-4</c:v>
                </c:pt>
                <c:pt idx="11975">
                  <c:v>4.95E-4</c:v>
                </c:pt>
                <c:pt idx="11976">
                  <c:v>4.3100000000000001E-4</c:v>
                </c:pt>
                <c:pt idx="11977">
                  <c:v>3.68E-4</c:v>
                </c:pt>
                <c:pt idx="11978">
                  <c:v>3.1599999999999998E-4</c:v>
                </c:pt>
                <c:pt idx="11979">
                  <c:v>2.63E-4</c:v>
                </c:pt>
                <c:pt idx="11980">
                  <c:v>2.1000000000000001E-4</c:v>
                </c:pt>
                <c:pt idx="11981">
                  <c:v>1.47E-4</c:v>
                </c:pt>
                <c:pt idx="11982">
                  <c:v>1.05E-4</c:v>
                </c:pt>
                <c:pt idx="11983">
                  <c:v>5.1999999999999997E-5</c:v>
                </c:pt>
                <c:pt idx="11984">
                  <c:v>3.1000000000000001E-5</c:v>
                </c:pt>
                <c:pt idx="11985">
                  <c:v>-1.1E-5</c:v>
                </c:pt>
                <c:pt idx="11986">
                  <c:v>-3.1999999999999999E-5</c:v>
                </c:pt>
                <c:pt idx="11987">
                  <c:v>-4.3000000000000002E-5</c:v>
                </c:pt>
                <c:pt idx="11988">
                  <c:v>-5.3000000000000001E-5</c:v>
                </c:pt>
                <c:pt idx="11989">
                  <c:v>-2.1999999999999999E-5</c:v>
                </c:pt>
                <c:pt idx="11990">
                  <c:v>-9.9999999999999995E-7</c:v>
                </c:pt>
                <c:pt idx="11991">
                  <c:v>3.1000000000000001E-5</c:v>
                </c:pt>
                <c:pt idx="11992">
                  <c:v>8.3999999999999995E-5</c:v>
                </c:pt>
                <c:pt idx="11993">
                  <c:v>1.47E-4</c:v>
                </c:pt>
                <c:pt idx="11994">
                  <c:v>2.31E-4</c:v>
                </c:pt>
                <c:pt idx="11995">
                  <c:v>3.1599999999999998E-4</c:v>
                </c:pt>
                <c:pt idx="11996">
                  <c:v>4.2099999999999999E-4</c:v>
                </c:pt>
                <c:pt idx="11997">
                  <c:v>5.3700000000000004E-4</c:v>
                </c:pt>
                <c:pt idx="11998">
                  <c:v>6.11E-4</c:v>
                </c:pt>
                <c:pt idx="11999">
                  <c:v>7.3700000000000002E-4</c:v>
                </c:pt>
                <c:pt idx="12000">
                  <c:v>8.7399999999999999E-4</c:v>
                </c:pt>
                <c:pt idx="12001">
                  <c:v>9.8999999999999999E-4</c:v>
                </c:pt>
                <c:pt idx="12002">
                  <c:v>1.106E-3</c:v>
                </c:pt>
                <c:pt idx="12003">
                  <c:v>1.222E-3</c:v>
                </c:pt>
                <c:pt idx="12004">
                  <c:v>1.317E-3</c:v>
                </c:pt>
                <c:pt idx="12005">
                  <c:v>1.4120000000000001E-3</c:v>
                </c:pt>
                <c:pt idx="12006">
                  <c:v>1.506E-3</c:v>
                </c:pt>
                <c:pt idx="12007">
                  <c:v>1.591E-3</c:v>
                </c:pt>
                <c:pt idx="12008">
                  <c:v>1.6639999999999999E-3</c:v>
                </c:pt>
                <c:pt idx="12009">
                  <c:v>1.7279999999999999E-3</c:v>
                </c:pt>
                <c:pt idx="12010">
                  <c:v>1.7589999999999999E-3</c:v>
                </c:pt>
                <c:pt idx="12011">
                  <c:v>1.7799999999999999E-3</c:v>
                </c:pt>
                <c:pt idx="12012">
                  <c:v>1.8010000000000001E-3</c:v>
                </c:pt>
                <c:pt idx="12013">
                  <c:v>1.812E-3</c:v>
                </c:pt>
                <c:pt idx="12014">
                  <c:v>1.7799999999999999E-3</c:v>
                </c:pt>
                <c:pt idx="12015">
                  <c:v>1.7589999999999999E-3</c:v>
                </c:pt>
                <c:pt idx="12016">
                  <c:v>1.717E-3</c:v>
                </c:pt>
                <c:pt idx="12017">
                  <c:v>1.686E-3</c:v>
                </c:pt>
                <c:pt idx="12018">
                  <c:v>1.6119999999999999E-3</c:v>
                </c:pt>
                <c:pt idx="12019">
                  <c:v>1.549E-3</c:v>
                </c:pt>
                <c:pt idx="12020">
                  <c:v>1.475E-3</c:v>
                </c:pt>
                <c:pt idx="12021">
                  <c:v>1.4009999999999999E-3</c:v>
                </c:pt>
                <c:pt idx="12022">
                  <c:v>1.317E-3</c:v>
                </c:pt>
                <c:pt idx="12023">
                  <c:v>1.222E-3</c:v>
                </c:pt>
                <c:pt idx="12024">
                  <c:v>1.1479999999999999E-3</c:v>
                </c:pt>
                <c:pt idx="12025">
                  <c:v>1.0529999999999999E-3</c:v>
                </c:pt>
                <c:pt idx="12026">
                  <c:v>9.7900000000000005E-4</c:v>
                </c:pt>
                <c:pt idx="12027">
                  <c:v>9.0600000000000001E-4</c:v>
                </c:pt>
                <c:pt idx="12028">
                  <c:v>8.6399999999999997E-4</c:v>
                </c:pt>
                <c:pt idx="12029">
                  <c:v>8.1099999999999998E-4</c:v>
                </c:pt>
                <c:pt idx="12030">
                  <c:v>7.4799999999999997E-4</c:v>
                </c:pt>
                <c:pt idx="12031">
                  <c:v>7.1599999999999995E-4</c:v>
                </c:pt>
                <c:pt idx="12032">
                  <c:v>7.0500000000000001E-4</c:v>
                </c:pt>
                <c:pt idx="12033">
                  <c:v>6.7400000000000001E-4</c:v>
                </c:pt>
                <c:pt idx="12034">
                  <c:v>6.7400000000000001E-4</c:v>
                </c:pt>
                <c:pt idx="12035">
                  <c:v>6.7400000000000001E-4</c:v>
                </c:pt>
                <c:pt idx="12036">
                  <c:v>6.8400000000000004E-4</c:v>
                </c:pt>
                <c:pt idx="12037">
                  <c:v>7.0500000000000001E-4</c:v>
                </c:pt>
                <c:pt idx="12038">
                  <c:v>7.27E-4</c:v>
                </c:pt>
                <c:pt idx="12039">
                  <c:v>7.4799999999999997E-4</c:v>
                </c:pt>
                <c:pt idx="12040">
                  <c:v>7.6900000000000004E-4</c:v>
                </c:pt>
                <c:pt idx="12041">
                  <c:v>7.9000000000000001E-4</c:v>
                </c:pt>
                <c:pt idx="12042">
                  <c:v>8.2100000000000001E-4</c:v>
                </c:pt>
                <c:pt idx="12043">
                  <c:v>8.3199999999999995E-4</c:v>
                </c:pt>
                <c:pt idx="12044">
                  <c:v>8.5300000000000003E-4</c:v>
                </c:pt>
                <c:pt idx="12045">
                  <c:v>8.7399999999999999E-4</c:v>
                </c:pt>
                <c:pt idx="12046">
                  <c:v>8.7399999999999999E-4</c:v>
                </c:pt>
                <c:pt idx="12047">
                  <c:v>8.6399999999999997E-4</c:v>
                </c:pt>
                <c:pt idx="12048">
                  <c:v>8.5300000000000003E-4</c:v>
                </c:pt>
                <c:pt idx="12049">
                  <c:v>8.2100000000000001E-4</c:v>
                </c:pt>
                <c:pt idx="12050">
                  <c:v>8.1099999999999998E-4</c:v>
                </c:pt>
                <c:pt idx="12051">
                  <c:v>7.5799999999999999E-4</c:v>
                </c:pt>
                <c:pt idx="12052">
                  <c:v>7.1599999999999995E-4</c:v>
                </c:pt>
                <c:pt idx="12053">
                  <c:v>6.7400000000000001E-4</c:v>
                </c:pt>
                <c:pt idx="12054">
                  <c:v>5.9000000000000003E-4</c:v>
                </c:pt>
                <c:pt idx="12055">
                  <c:v>5.3700000000000004E-4</c:v>
                </c:pt>
                <c:pt idx="12056">
                  <c:v>4.5300000000000001E-4</c:v>
                </c:pt>
                <c:pt idx="12057">
                  <c:v>3.68E-4</c:v>
                </c:pt>
                <c:pt idx="12058">
                  <c:v>2.7300000000000002E-4</c:v>
                </c:pt>
                <c:pt idx="12059">
                  <c:v>1.7899999999999999E-4</c:v>
                </c:pt>
                <c:pt idx="12060">
                  <c:v>9.3999999999999994E-5</c:v>
                </c:pt>
                <c:pt idx="12061">
                  <c:v>1.0000000000000001E-5</c:v>
                </c:pt>
                <c:pt idx="12062">
                  <c:v>-9.5000000000000005E-5</c:v>
                </c:pt>
                <c:pt idx="12063">
                  <c:v>-1.5899999999999999E-4</c:v>
                </c:pt>
                <c:pt idx="12064">
                  <c:v>-2.32E-4</c:v>
                </c:pt>
                <c:pt idx="12065">
                  <c:v>-2.9599999999999998E-4</c:v>
                </c:pt>
                <c:pt idx="12066">
                  <c:v>-3.48E-4</c:v>
                </c:pt>
                <c:pt idx="12067">
                  <c:v>-4.0099999999999999E-4</c:v>
                </c:pt>
                <c:pt idx="12068">
                  <c:v>-4.3300000000000001E-4</c:v>
                </c:pt>
                <c:pt idx="12069">
                  <c:v>-4.5399999999999998E-4</c:v>
                </c:pt>
                <c:pt idx="12070">
                  <c:v>-4.75E-4</c:v>
                </c:pt>
                <c:pt idx="12071">
                  <c:v>-4.75E-4</c:v>
                </c:pt>
                <c:pt idx="12072">
                  <c:v>-4.8500000000000003E-4</c:v>
                </c:pt>
                <c:pt idx="12073">
                  <c:v>-4.8500000000000003E-4</c:v>
                </c:pt>
                <c:pt idx="12074">
                  <c:v>-4.5399999999999998E-4</c:v>
                </c:pt>
                <c:pt idx="12075">
                  <c:v>-4.2200000000000001E-4</c:v>
                </c:pt>
                <c:pt idx="12076">
                  <c:v>-4.1199999999999999E-4</c:v>
                </c:pt>
                <c:pt idx="12077">
                  <c:v>-3.6900000000000002E-4</c:v>
                </c:pt>
                <c:pt idx="12078">
                  <c:v>-3.48E-4</c:v>
                </c:pt>
                <c:pt idx="12079">
                  <c:v>-2.9599999999999998E-4</c:v>
                </c:pt>
                <c:pt idx="12080">
                  <c:v>-2.8499999999999999E-4</c:v>
                </c:pt>
                <c:pt idx="12081">
                  <c:v>-2.32E-4</c:v>
                </c:pt>
                <c:pt idx="12082">
                  <c:v>-2.22E-4</c:v>
                </c:pt>
                <c:pt idx="12083">
                  <c:v>-1.9000000000000001E-4</c:v>
                </c:pt>
                <c:pt idx="12084">
                  <c:v>-1.4799999999999999E-4</c:v>
                </c:pt>
                <c:pt idx="12085">
                  <c:v>-1.4799999999999999E-4</c:v>
                </c:pt>
                <c:pt idx="12086">
                  <c:v>-1.17E-4</c:v>
                </c:pt>
                <c:pt idx="12087">
                  <c:v>-1.17E-4</c:v>
                </c:pt>
                <c:pt idx="12088">
                  <c:v>-1.06E-4</c:v>
                </c:pt>
                <c:pt idx="12089">
                  <c:v>-9.5000000000000005E-5</c:v>
                </c:pt>
                <c:pt idx="12090">
                  <c:v>-1.06E-4</c:v>
                </c:pt>
                <c:pt idx="12091">
                  <c:v>-1.17E-4</c:v>
                </c:pt>
                <c:pt idx="12092">
                  <c:v>-1.17E-4</c:v>
                </c:pt>
                <c:pt idx="12093">
                  <c:v>-1.27E-4</c:v>
                </c:pt>
                <c:pt idx="12094">
                  <c:v>-1.3799999999999999E-4</c:v>
                </c:pt>
                <c:pt idx="12095">
                  <c:v>-1.17E-4</c:v>
                </c:pt>
                <c:pt idx="12096">
                  <c:v>-1.4799999999999999E-4</c:v>
                </c:pt>
                <c:pt idx="12097">
                  <c:v>-1.27E-4</c:v>
                </c:pt>
                <c:pt idx="12098">
                  <c:v>-1.27E-4</c:v>
                </c:pt>
                <c:pt idx="12099">
                  <c:v>-1.06E-4</c:v>
                </c:pt>
                <c:pt idx="12100">
                  <c:v>-9.5000000000000005E-5</c:v>
                </c:pt>
                <c:pt idx="12101">
                  <c:v>-7.3999999999999996E-5</c:v>
                </c:pt>
                <c:pt idx="12102">
                  <c:v>-9.9999999999999995E-7</c:v>
                </c:pt>
                <c:pt idx="12103">
                  <c:v>3.1000000000000001E-5</c:v>
                </c:pt>
                <c:pt idx="12104">
                  <c:v>9.3999999999999994E-5</c:v>
                </c:pt>
                <c:pt idx="12105">
                  <c:v>1.6799999999999999E-4</c:v>
                </c:pt>
                <c:pt idx="12106">
                  <c:v>2.42E-4</c:v>
                </c:pt>
                <c:pt idx="12107">
                  <c:v>3.2600000000000001E-4</c:v>
                </c:pt>
                <c:pt idx="12108">
                  <c:v>4.0999999999999999E-4</c:v>
                </c:pt>
                <c:pt idx="12109">
                  <c:v>5.0500000000000002E-4</c:v>
                </c:pt>
                <c:pt idx="12110">
                  <c:v>6.11E-4</c:v>
                </c:pt>
                <c:pt idx="12111">
                  <c:v>7.0500000000000001E-4</c:v>
                </c:pt>
                <c:pt idx="12112">
                  <c:v>8.2100000000000001E-4</c:v>
                </c:pt>
                <c:pt idx="12113">
                  <c:v>9.0600000000000001E-4</c:v>
                </c:pt>
                <c:pt idx="12114">
                  <c:v>9.8999999999999999E-4</c:v>
                </c:pt>
                <c:pt idx="12115">
                  <c:v>1.0640000000000001E-3</c:v>
                </c:pt>
                <c:pt idx="12116">
                  <c:v>1.1479999999999999E-3</c:v>
                </c:pt>
                <c:pt idx="12117">
                  <c:v>1.201E-3</c:v>
                </c:pt>
                <c:pt idx="12118">
                  <c:v>1.243E-3</c:v>
                </c:pt>
                <c:pt idx="12119">
                  <c:v>1.2849999999999999E-3</c:v>
                </c:pt>
                <c:pt idx="12120">
                  <c:v>1.2960000000000001E-3</c:v>
                </c:pt>
                <c:pt idx="12121">
                  <c:v>1.2849999999999999E-3</c:v>
                </c:pt>
                <c:pt idx="12122">
                  <c:v>1.2750000000000001E-3</c:v>
                </c:pt>
                <c:pt idx="12123">
                  <c:v>1.232E-3</c:v>
                </c:pt>
                <c:pt idx="12124">
                  <c:v>1.201E-3</c:v>
                </c:pt>
                <c:pt idx="12125">
                  <c:v>1.116E-3</c:v>
                </c:pt>
                <c:pt idx="12126">
                  <c:v>1.0430000000000001E-3</c:v>
                </c:pt>
                <c:pt idx="12127">
                  <c:v>9.3700000000000001E-4</c:v>
                </c:pt>
                <c:pt idx="12128">
                  <c:v>8.3199999999999995E-4</c:v>
                </c:pt>
                <c:pt idx="12129">
                  <c:v>7.0500000000000001E-4</c:v>
                </c:pt>
                <c:pt idx="12130">
                  <c:v>5.7899999999999998E-4</c:v>
                </c:pt>
                <c:pt idx="12131">
                  <c:v>4.0999999999999999E-4</c:v>
                </c:pt>
                <c:pt idx="12132">
                  <c:v>2.52E-4</c:v>
                </c:pt>
                <c:pt idx="12133">
                  <c:v>1.26E-4</c:v>
                </c:pt>
                <c:pt idx="12134">
                  <c:v>-2.1999999999999999E-5</c:v>
                </c:pt>
                <c:pt idx="12135">
                  <c:v>-1.5899999999999999E-4</c:v>
                </c:pt>
                <c:pt idx="12136">
                  <c:v>-3.0600000000000001E-4</c:v>
                </c:pt>
                <c:pt idx="12137">
                  <c:v>-4.4299999999999998E-4</c:v>
                </c:pt>
                <c:pt idx="12138">
                  <c:v>-5.4900000000000001E-4</c:v>
                </c:pt>
                <c:pt idx="12139">
                  <c:v>-6.5399999999999996E-4</c:v>
                </c:pt>
                <c:pt idx="12140">
                  <c:v>-7.4899999999999999E-4</c:v>
                </c:pt>
                <c:pt idx="12141">
                  <c:v>-8.4400000000000002E-4</c:v>
                </c:pt>
                <c:pt idx="12142">
                  <c:v>-8.8599999999999996E-4</c:v>
                </c:pt>
                <c:pt idx="12143">
                  <c:v>-9.2800000000000001E-4</c:v>
                </c:pt>
                <c:pt idx="12144">
                  <c:v>-9.3899999999999995E-4</c:v>
                </c:pt>
                <c:pt idx="12145">
                  <c:v>-9.6000000000000002E-4</c:v>
                </c:pt>
                <c:pt idx="12146">
                  <c:v>-9.7000000000000005E-4</c:v>
                </c:pt>
                <c:pt idx="12147">
                  <c:v>-9.3899999999999995E-4</c:v>
                </c:pt>
                <c:pt idx="12148">
                  <c:v>-9.0700000000000004E-4</c:v>
                </c:pt>
                <c:pt idx="12149">
                  <c:v>-8.7500000000000002E-4</c:v>
                </c:pt>
                <c:pt idx="12150">
                  <c:v>-8.0199999999999998E-4</c:v>
                </c:pt>
                <c:pt idx="12151">
                  <c:v>-7.4899999999999999E-4</c:v>
                </c:pt>
                <c:pt idx="12152">
                  <c:v>-6.7500000000000004E-4</c:v>
                </c:pt>
                <c:pt idx="12153">
                  <c:v>-6.0099999999999997E-4</c:v>
                </c:pt>
                <c:pt idx="12154">
                  <c:v>-5.3799999999999996E-4</c:v>
                </c:pt>
                <c:pt idx="12155">
                  <c:v>-4.75E-4</c:v>
                </c:pt>
                <c:pt idx="12156">
                  <c:v>-4.0099999999999999E-4</c:v>
                </c:pt>
                <c:pt idx="12157">
                  <c:v>-3.48E-4</c:v>
                </c:pt>
                <c:pt idx="12158">
                  <c:v>-2.8499999999999999E-4</c:v>
                </c:pt>
                <c:pt idx="12159">
                  <c:v>-2.5399999999999999E-4</c:v>
                </c:pt>
                <c:pt idx="12160">
                  <c:v>-2.22E-4</c:v>
                </c:pt>
                <c:pt idx="12161">
                  <c:v>-2.0100000000000001E-4</c:v>
                </c:pt>
                <c:pt idx="12162">
                  <c:v>-2.1100000000000001E-4</c:v>
                </c:pt>
                <c:pt idx="12163">
                  <c:v>-1.9000000000000001E-4</c:v>
                </c:pt>
                <c:pt idx="12164">
                  <c:v>-2.22E-4</c:v>
                </c:pt>
                <c:pt idx="12165">
                  <c:v>-2.5399999999999999E-4</c:v>
                </c:pt>
                <c:pt idx="12166">
                  <c:v>-2.8499999999999999E-4</c:v>
                </c:pt>
                <c:pt idx="12167">
                  <c:v>-3.48E-4</c:v>
                </c:pt>
                <c:pt idx="12168">
                  <c:v>-4.0099999999999999E-4</c:v>
                </c:pt>
                <c:pt idx="12169">
                  <c:v>-4.64E-4</c:v>
                </c:pt>
                <c:pt idx="12170">
                  <c:v>-5.3799999999999996E-4</c:v>
                </c:pt>
                <c:pt idx="12171">
                  <c:v>-6.2200000000000005E-4</c:v>
                </c:pt>
                <c:pt idx="12172">
                  <c:v>-6.7500000000000004E-4</c:v>
                </c:pt>
                <c:pt idx="12173">
                  <c:v>-7.3800000000000005E-4</c:v>
                </c:pt>
                <c:pt idx="12174">
                  <c:v>-8.3299999999999997E-4</c:v>
                </c:pt>
                <c:pt idx="12175">
                  <c:v>-8.9599999999999999E-4</c:v>
                </c:pt>
                <c:pt idx="12176">
                  <c:v>-9.2800000000000001E-4</c:v>
                </c:pt>
                <c:pt idx="12177">
                  <c:v>-9.810000000000001E-4</c:v>
                </c:pt>
                <c:pt idx="12178">
                  <c:v>-9.9099999999999991E-4</c:v>
                </c:pt>
                <c:pt idx="12179">
                  <c:v>-1.0120000000000001E-3</c:v>
                </c:pt>
                <c:pt idx="12180">
                  <c:v>-1.0330000000000001E-3</c:v>
                </c:pt>
                <c:pt idx="12181">
                  <c:v>-1.0120000000000001E-3</c:v>
                </c:pt>
                <c:pt idx="12182">
                  <c:v>-9.9099999999999991E-4</c:v>
                </c:pt>
                <c:pt idx="12183">
                  <c:v>-9.4899999999999997E-4</c:v>
                </c:pt>
                <c:pt idx="12184">
                  <c:v>-8.9599999999999999E-4</c:v>
                </c:pt>
                <c:pt idx="12185">
                  <c:v>-8.3299999999999997E-4</c:v>
                </c:pt>
                <c:pt idx="12186">
                  <c:v>-7.4899999999999999E-4</c:v>
                </c:pt>
                <c:pt idx="12187">
                  <c:v>-6.6500000000000001E-4</c:v>
                </c:pt>
                <c:pt idx="12188">
                  <c:v>-5.6999999999999998E-4</c:v>
                </c:pt>
                <c:pt idx="12189">
                  <c:v>-4.5399999999999998E-4</c:v>
                </c:pt>
                <c:pt idx="12190">
                  <c:v>-3.59E-4</c:v>
                </c:pt>
                <c:pt idx="12191">
                  <c:v>-2.43E-4</c:v>
                </c:pt>
                <c:pt idx="12192">
                  <c:v>-1.27E-4</c:v>
                </c:pt>
                <c:pt idx="12193">
                  <c:v>-2.1999999999999999E-5</c:v>
                </c:pt>
                <c:pt idx="12194">
                  <c:v>8.3999999999999995E-5</c:v>
                </c:pt>
                <c:pt idx="12195">
                  <c:v>2.0000000000000001E-4</c:v>
                </c:pt>
                <c:pt idx="12196">
                  <c:v>2.9399999999999999E-4</c:v>
                </c:pt>
                <c:pt idx="12197">
                  <c:v>3.79E-4</c:v>
                </c:pt>
                <c:pt idx="12198">
                  <c:v>4.6299999999999998E-4</c:v>
                </c:pt>
                <c:pt idx="12199">
                  <c:v>5.1599999999999997E-4</c:v>
                </c:pt>
                <c:pt idx="12200">
                  <c:v>5.4699999999999996E-4</c:v>
                </c:pt>
                <c:pt idx="12201">
                  <c:v>5.7899999999999998E-4</c:v>
                </c:pt>
                <c:pt idx="12202">
                  <c:v>5.9999999999999995E-4</c:v>
                </c:pt>
                <c:pt idx="12203">
                  <c:v>6.11E-4</c:v>
                </c:pt>
                <c:pt idx="12204">
                  <c:v>5.6800000000000004E-4</c:v>
                </c:pt>
                <c:pt idx="12205">
                  <c:v>5.4699999999999996E-4</c:v>
                </c:pt>
                <c:pt idx="12206">
                  <c:v>5.2599999999999999E-4</c:v>
                </c:pt>
                <c:pt idx="12207">
                  <c:v>4.84E-4</c:v>
                </c:pt>
                <c:pt idx="12208">
                  <c:v>4.0000000000000002E-4</c:v>
                </c:pt>
                <c:pt idx="12209">
                  <c:v>3.3700000000000001E-4</c:v>
                </c:pt>
                <c:pt idx="12210">
                  <c:v>2.9399999999999999E-4</c:v>
                </c:pt>
                <c:pt idx="12211">
                  <c:v>2.0000000000000001E-4</c:v>
                </c:pt>
                <c:pt idx="12212">
                  <c:v>1.05E-4</c:v>
                </c:pt>
                <c:pt idx="12213">
                  <c:v>5.1999999999999997E-5</c:v>
                </c:pt>
                <c:pt idx="12214">
                  <c:v>-2.1999999999999999E-5</c:v>
                </c:pt>
                <c:pt idx="12215">
                  <c:v>-1.27E-4</c:v>
                </c:pt>
                <c:pt idx="12216">
                  <c:v>-2.0100000000000001E-4</c:v>
                </c:pt>
                <c:pt idx="12217">
                  <c:v>-2.6400000000000002E-4</c:v>
                </c:pt>
                <c:pt idx="12218">
                  <c:v>-3.2699999999999998E-4</c:v>
                </c:pt>
                <c:pt idx="12219">
                  <c:v>-3.6900000000000002E-4</c:v>
                </c:pt>
                <c:pt idx="12220">
                  <c:v>-4.2200000000000001E-4</c:v>
                </c:pt>
                <c:pt idx="12221">
                  <c:v>-4.64E-4</c:v>
                </c:pt>
                <c:pt idx="12222">
                  <c:v>-4.75E-4</c:v>
                </c:pt>
                <c:pt idx="12223">
                  <c:v>-4.8500000000000003E-4</c:v>
                </c:pt>
                <c:pt idx="12224">
                  <c:v>-4.75E-4</c:v>
                </c:pt>
                <c:pt idx="12225">
                  <c:v>-4.75E-4</c:v>
                </c:pt>
                <c:pt idx="12226">
                  <c:v>-4.64E-4</c:v>
                </c:pt>
                <c:pt idx="12227">
                  <c:v>-4.5399999999999998E-4</c:v>
                </c:pt>
                <c:pt idx="12228">
                  <c:v>-3.9100000000000002E-4</c:v>
                </c:pt>
                <c:pt idx="12229">
                  <c:v>-3.8000000000000002E-4</c:v>
                </c:pt>
                <c:pt idx="12230">
                  <c:v>-3.1700000000000001E-4</c:v>
                </c:pt>
                <c:pt idx="12231">
                  <c:v>-2.6400000000000002E-4</c:v>
                </c:pt>
                <c:pt idx="12232">
                  <c:v>-2.22E-4</c:v>
                </c:pt>
                <c:pt idx="12233">
                  <c:v>-1.5899999999999999E-4</c:v>
                </c:pt>
                <c:pt idx="12234">
                  <c:v>-9.5000000000000005E-5</c:v>
                </c:pt>
                <c:pt idx="12235">
                  <c:v>-3.1999999999999999E-5</c:v>
                </c:pt>
                <c:pt idx="12236">
                  <c:v>1.0000000000000001E-5</c:v>
                </c:pt>
                <c:pt idx="12237">
                  <c:v>7.2999999999999999E-5</c:v>
                </c:pt>
                <c:pt idx="12238">
                  <c:v>1.26E-4</c:v>
                </c:pt>
                <c:pt idx="12239">
                  <c:v>1.8900000000000001E-4</c:v>
                </c:pt>
                <c:pt idx="12240">
                  <c:v>2.2100000000000001E-4</c:v>
                </c:pt>
                <c:pt idx="12241">
                  <c:v>2.52E-4</c:v>
                </c:pt>
                <c:pt idx="12242">
                  <c:v>2.9399999999999999E-4</c:v>
                </c:pt>
                <c:pt idx="12243">
                  <c:v>3.2600000000000001E-4</c:v>
                </c:pt>
                <c:pt idx="12244">
                  <c:v>3.4699999999999998E-4</c:v>
                </c:pt>
                <c:pt idx="12245">
                  <c:v>3.79E-4</c:v>
                </c:pt>
                <c:pt idx="12246">
                  <c:v>3.79E-4</c:v>
                </c:pt>
                <c:pt idx="12247">
                  <c:v>3.79E-4</c:v>
                </c:pt>
                <c:pt idx="12248">
                  <c:v>3.8900000000000002E-4</c:v>
                </c:pt>
                <c:pt idx="12249">
                  <c:v>3.79E-4</c:v>
                </c:pt>
                <c:pt idx="12250">
                  <c:v>3.8900000000000002E-4</c:v>
                </c:pt>
                <c:pt idx="12251">
                  <c:v>3.5799999999999997E-4</c:v>
                </c:pt>
                <c:pt idx="12252">
                  <c:v>3.4699999999999998E-4</c:v>
                </c:pt>
                <c:pt idx="12253">
                  <c:v>3.3700000000000001E-4</c:v>
                </c:pt>
                <c:pt idx="12254">
                  <c:v>3.0499999999999999E-4</c:v>
                </c:pt>
                <c:pt idx="12255">
                  <c:v>2.9399999999999999E-4</c:v>
                </c:pt>
                <c:pt idx="12256">
                  <c:v>2.63E-4</c:v>
                </c:pt>
                <c:pt idx="12257">
                  <c:v>2.31E-4</c:v>
                </c:pt>
                <c:pt idx="12258">
                  <c:v>2.0000000000000001E-4</c:v>
                </c:pt>
                <c:pt idx="12259">
                  <c:v>1.6799999999999999E-4</c:v>
                </c:pt>
                <c:pt idx="12260">
                  <c:v>1.47E-4</c:v>
                </c:pt>
                <c:pt idx="12261">
                  <c:v>1.05E-4</c:v>
                </c:pt>
                <c:pt idx="12262">
                  <c:v>7.2999999999999999E-5</c:v>
                </c:pt>
                <c:pt idx="12263">
                  <c:v>5.1999999999999997E-5</c:v>
                </c:pt>
                <c:pt idx="12264">
                  <c:v>-9.9999999999999995E-7</c:v>
                </c:pt>
                <c:pt idx="12265">
                  <c:v>-4.3000000000000002E-5</c:v>
                </c:pt>
                <c:pt idx="12266">
                  <c:v>-8.5000000000000006E-5</c:v>
                </c:pt>
                <c:pt idx="12267">
                  <c:v>-1.17E-4</c:v>
                </c:pt>
                <c:pt idx="12268">
                  <c:v>-1.5899999999999999E-4</c:v>
                </c:pt>
                <c:pt idx="12269">
                  <c:v>-2.22E-4</c:v>
                </c:pt>
                <c:pt idx="12270">
                  <c:v>-2.5399999999999999E-4</c:v>
                </c:pt>
                <c:pt idx="12271">
                  <c:v>-3.2699999999999998E-4</c:v>
                </c:pt>
                <c:pt idx="12272">
                  <c:v>-3.6900000000000002E-4</c:v>
                </c:pt>
                <c:pt idx="12273">
                  <c:v>-4.1199999999999999E-4</c:v>
                </c:pt>
                <c:pt idx="12274">
                  <c:v>-4.8500000000000003E-4</c:v>
                </c:pt>
                <c:pt idx="12275">
                  <c:v>-5.3799999999999996E-4</c:v>
                </c:pt>
                <c:pt idx="12276">
                  <c:v>-6.0099999999999997E-4</c:v>
                </c:pt>
                <c:pt idx="12277">
                  <c:v>-6.3299999999999999E-4</c:v>
                </c:pt>
                <c:pt idx="12278">
                  <c:v>-6.96E-4</c:v>
                </c:pt>
                <c:pt idx="12279">
                  <c:v>-7.4899999999999999E-4</c:v>
                </c:pt>
                <c:pt idx="12280">
                  <c:v>-8.12E-4</c:v>
                </c:pt>
                <c:pt idx="12281">
                  <c:v>-8.4400000000000002E-4</c:v>
                </c:pt>
                <c:pt idx="12282">
                  <c:v>-8.9599999999999999E-4</c:v>
                </c:pt>
                <c:pt idx="12283">
                  <c:v>-9.3899999999999995E-4</c:v>
                </c:pt>
                <c:pt idx="12284">
                  <c:v>-1.0020000000000001E-3</c:v>
                </c:pt>
                <c:pt idx="12285">
                  <c:v>-1.0120000000000001E-3</c:v>
                </c:pt>
                <c:pt idx="12286">
                  <c:v>-1.054E-3</c:v>
                </c:pt>
                <c:pt idx="12287">
                  <c:v>-1.0759999999999999E-3</c:v>
                </c:pt>
                <c:pt idx="12288">
                  <c:v>-1.0970000000000001E-3</c:v>
                </c:pt>
                <c:pt idx="12289">
                  <c:v>-1.1069999999999999E-3</c:v>
                </c:pt>
                <c:pt idx="12290">
                  <c:v>-1.1180000000000001E-3</c:v>
                </c:pt>
                <c:pt idx="12291">
                  <c:v>-1.1069999999999999E-3</c:v>
                </c:pt>
                <c:pt idx="12292">
                  <c:v>-1.0970000000000001E-3</c:v>
                </c:pt>
                <c:pt idx="12293">
                  <c:v>-1.0859999999999999E-3</c:v>
                </c:pt>
                <c:pt idx="12294">
                  <c:v>-1.0759999999999999E-3</c:v>
                </c:pt>
                <c:pt idx="12295">
                  <c:v>-1.044E-3</c:v>
                </c:pt>
                <c:pt idx="12296">
                  <c:v>-1.023E-3</c:v>
                </c:pt>
                <c:pt idx="12297">
                  <c:v>-9.9099999999999991E-4</c:v>
                </c:pt>
                <c:pt idx="12298">
                  <c:v>-9.3899999999999995E-4</c:v>
                </c:pt>
                <c:pt idx="12299">
                  <c:v>-8.9599999999999999E-4</c:v>
                </c:pt>
                <c:pt idx="12300">
                  <c:v>-8.4400000000000002E-4</c:v>
                </c:pt>
                <c:pt idx="12301">
                  <c:v>-8.0199999999999998E-4</c:v>
                </c:pt>
                <c:pt idx="12302">
                  <c:v>-7.5900000000000002E-4</c:v>
                </c:pt>
                <c:pt idx="12303">
                  <c:v>-6.96E-4</c:v>
                </c:pt>
                <c:pt idx="12304">
                  <c:v>-6.6500000000000001E-4</c:v>
                </c:pt>
                <c:pt idx="12305">
                  <c:v>-6.0099999999999997E-4</c:v>
                </c:pt>
                <c:pt idx="12306">
                  <c:v>-5.9100000000000005E-4</c:v>
                </c:pt>
                <c:pt idx="12307">
                  <c:v>-5.4900000000000001E-4</c:v>
                </c:pt>
                <c:pt idx="12308">
                  <c:v>-5.1699999999999999E-4</c:v>
                </c:pt>
                <c:pt idx="12309">
                  <c:v>-4.8500000000000003E-4</c:v>
                </c:pt>
                <c:pt idx="12310">
                  <c:v>-4.5399999999999998E-4</c:v>
                </c:pt>
                <c:pt idx="12311">
                  <c:v>-4.4299999999999998E-4</c:v>
                </c:pt>
                <c:pt idx="12312">
                  <c:v>-4.3300000000000001E-4</c:v>
                </c:pt>
                <c:pt idx="12313">
                  <c:v>-4.3300000000000001E-4</c:v>
                </c:pt>
                <c:pt idx="12314">
                  <c:v>-4.2200000000000001E-4</c:v>
                </c:pt>
                <c:pt idx="12315">
                  <c:v>-4.3300000000000001E-4</c:v>
                </c:pt>
                <c:pt idx="12316">
                  <c:v>-4.64E-4</c:v>
                </c:pt>
                <c:pt idx="12317">
                  <c:v>-4.75E-4</c:v>
                </c:pt>
                <c:pt idx="12318">
                  <c:v>-5.0600000000000005E-4</c:v>
                </c:pt>
                <c:pt idx="12319">
                  <c:v>-5.2800000000000004E-4</c:v>
                </c:pt>
                <c:pt idx="12320">
                  <c:v>-5.4900000000000001E-4</c:v>
                </c:pt>
                <c:pt idx="12321">
                  <c:v>-5.9100000000000005E-4</c:v>
                </c:pt>
                <c:pt idx="12322">
                  <c:v>-6.4300000000000002E-4</c:v>
                </c:pt>
                <c:pt idx="12323">
                  <c:v>-6.7500000000000004E-4</c:v>
                </c:pt>
                <c:pt idx="12324">
                  <c:v>-7.1699999999999997E-4</c:v>
                </c:pt>
                <c:pt idx="12325">
                  <c:v>-7.3800000000000005E-4</c:v>
                </c:pt>
                <c:pt idx="12326">
                  <c:v>-7.7999999999999999E-4</c:v>
                </c:pt>
                <c:pt idx="12327">
                  <c:v>-8.2299999999999995E-4</c:v>
                </c:pt>
                <c:pt idx="12328">
                  <c:v>-8.5400000000000005E-4</c:v>
                </c:pt>
                <c:pt idx="12329">
                  <c:v>-8.8599999999999996E-4</c:v>
                </c:pt>
                <c:pt idx="12330">
                  <c:v>-9.1699999999999995E-4</c:v>
                </c:pt>
                <c:pt idx="12331">
                  <c:v>-9.6000000000000002E-4</c:v>
                </c:pt>
                <c:pt idx="12332">
                  <c:v>-9.7000000000000005E-4</c:v>
                </c:pt>
                <c:pt idx="12333">
                  <c:v>-9.810000000000001E-4</c:v>
                </c:pt>
                <c:pt idx="12334">
                  <c:v>-1.0020000000000001E-3</c:v>
                </c:pt>
                <c:pt idx="12335">
                  <c:v>-1.0120000000000001E-3</c:v>
                </c:pt>
                <c:pt idx="12336">
                  <c:v>-9.9099999999999991E-4</c:v>
                </c:pt>
                <c:pt idx="12337">
                  <c:v>-1.0020000000000001E-3</c:v>
                </c:pt>
                <c:pt idx="12338">
                  <c:v>-9.6000000000000002E-4</c:v>
                </c:pt>
                <c:pt idx="12339">
                  <c:v>-9.6000000000000002E-4</c:v>
                </c:pt>
                <c:pt idx="12340">
                  <c:v>-9.2800000000000001E-4</c:v>
                </c:pt>
                <c:pt idx="12341">
                  <c:v>-8.9599999999999999E-4</c:v>
                </c:pt>
                <c:pt idx="12342">
                  <c:v>-8.6499999999999999E-4</c:v>
                </c:pt>
                <c:pt idx="12343">
                  <c:v>-8.2299999999999995E-4</c:v>
                </c:pt>
                <c:pt idx="12344">
                  <c:v>-7.9100000000000004E-4</c:v>
                </c:pt>
                <c:pt idx="12345">
                  <c:v>-7.4899999999999999E-4</c:v>
                </c:pt>
                <c:pt idx="12346">
                  <c:v>-6.96E-4</c:v>
                </c:pt>
                <c:pt idx="12347">
                  <c:v>-6.5399999999999996E-4</c:v>
                </c:pt>
                <c:pt idx="12348">
                  <c:v>-6.0099999999999997E-4</c:v>
                </c:pt>
                <c:pt idx="12349">
                  <c:v>-5.4900000000000001E-4</c:v>
                </c:pt>
                <c:pt idx="12350">
                  <c:v>-4.9600000000000002E-4</c:v>
                </c:pt>
                <c:pt idx="12351">
                  <c:v>-4.4299999999999998E-4</c:v>
                </c:pt>
                <c:pt idx="12352">
                  <c:v>-4.0099999999999999E-4</c:v>
                </c:pt>
                <c:pt idx="12353">
                  <c:v>-3.2699999999999998E-4</c:v>
                </c:pt>
                <c:pt idx="12354">
                  <c:v>-2.8499999999999999E-4</c:v>
                </c:pt>
                <c:pt idx="12355">
                  <c:v>-2.43E-4</c:v>
                </c:pt>
                <c:pt idx="12356">
                  <c:v>-1.9000000000000001E-4</c:v>
                </c:pt>
                <c:pt idx="12357">
                  <c:v>-1.4799999999999999E-4</c:v>
                </c:pt>
                <c:pt idx="12358">
                  <c:v>-1.06E-4</c:v>
                </c:pt>
                <c:pt idx="12359">
                  <c:v>-8.5000000000000006E-5</c:v>
                </c:pt>
                <c:pt idx="12360">
                  <c:v>-3.1999999999999999E-5</c:v>
                </c:pt>
                <c:pt idx="12361">
                  <c:v>-9.9999999999999995E-7</c:v>
                </c:pt>
                <c:pt idx="12362">
                  <c:v>2.0000000000000002E-5</c:v>
                </c:pt>
                <c:pt idx="12363">
                  <c:v>3.1000000000000001E-5</c:v>
                </c:pt>
                <c:pt idx="12364">
                  <c:v>5.1999999999999997E-5</c:v>
                </c:pt>
                <c:pt idx="12365">
                  <c:v>7.2999999999999999E-5</c:v>
                </c:pt>
                <c:pt idx="12366">
                  <c:v>8.3999999999999995E-5</c:v>
                </c:pt>
                <c:pt idx="12367">
                  <c:v>8.3999999999999995E-5</c:v>
                </c:pt>
                <c:pt idx="12368">
                  <c:v>7.2999999999999999E-5</c:v>
                </c:pt>
                <c:pt idx="12369">
                  <c:v>7.2999999999999999E-5</c:v>
                </c:pt>
                <c:pt idx="12370">
                  <c:v>5.1999999999999997E-5</c:v>
                </c:pt>
                <c:pt idx="12371">
                  <c:v>3.1000000000000001E-5</c:v>
                </c:pt>
                <c:pt idx="12372">
                  <c:v>1.0000000000000001E-5</c:v>
                </c:pt>
                <c:pt idx="12373">
                  <c:v>-9.9999999999999995E-7</c:v>
                </c:pt>
                <c:pt idx="12374">
                  <c:v>-4.3000000000000002E-5</c:v>
                </c:pt>
                <c:pt idx="12375">
                  <c:v>-8.5000000000000006E-5</c:v>
                </c:pt>
                <c:pt idx="12376">
                  <c:v>-1.27E-4</c:v>
                </c:pt>
                <c:pt idx="12377">
                  <c:v>-1.5899999999999999E-4</c:v>
                </c:pt>
                <c:pt idx="12378">
                  <c:v>-2.0100000000000001E-4</c:v>
                </c:pt>
                <c:pt idx="12379">
                  <c:v>-2.43E-4</c:v>
                </c:pt>
                <c:pt idx="12380">
                  <c:v>-2.8499999999999999E-4</c:v>
                </c:pt>
                <c:pt idx="12381">
                  <c:v>-3.2699999999999998E-4</c:v>
                </c:pt>
                <c:pt idx="12382">
                  <c:v>-3.6900000000000002E-4</c:v>
                </c:pt>
                <c:pt idx="12383">
                  <c:v>-4.2200000000000001E-4</c:v>
                </c:pt>
                <c:pt idx="12384">
                  <c:v>-4.5399999999999998E-4</c:v>
                </c:pt>
                <c:pt idx="12385">
                  <c:v>-4.9600000000000002E-4</c:v>
                </c:pt>
                <c:pt idx="12386">
                  <c:v>-5.1699999999999999E-4</c:v>
                </c:pt>
                <c:pt idx="12387">
                  <c:v>-5.3799999999999996E-4</c:v>
                </c:pt>
                <c:pt idx="12388">
                  <c:v>-5.6999999999999998E-4</c:v>
                </c:pt>
                <c:pt idx="12389">
                  <c:v>-5.8E-4</c:v>
                </c:pt>
                <c:pt idx="12390">
                  <c:v>-5.8E-4</c:v>
                </c:pt>
                <c:pt idx="12391">
                  <c:v>-5.9100000000000005E-4</c:v>
                </c:pt>
                <c:pt idx="12392">
                  <c:v>-5.8E-4</c:v>
                </c:pt>
                <c:pt idx="12393">
                  <c:v>-5.5900000000000004E-4</c:v>
                </c:pt>
                <c:pt idx="12394">
                  <c:v>-5.4900000000000001E-4</c:v>
                </c:pt>
                <c:pt idx="12395">
                  <c:v>-5.1699999999999999E-4</c:v>
                </c:pt>
                <c:pt idx="12396">
                  <c:v>-4.8500000000000003E-4</c:v>
                </c:pt>
                <c:pt idx="12397">
                  <c:v>-4.4299999999999998E-4</c:v>
                </c:pt>
                <c:pt idx="12398">
                  <c:v>-3.9100000000000002E-4</c:v>
                </c:pt>
                <c:pt idx="12399">
                  <c:v>-3.2699999999999998E-4</c:v>
                </c:pt>
                <c:pt idx="12400">
                  <c:v>-2.5399999999999999E-4</c:v>
                </c:pt>
                <c:pt idx="12401">
                  <c:v>-1.9000000000000001E-4</c:v>
                </c:pt>
                <c:pt idx="12402">
                  <c:v>-1.17E-4</c:v>
                </c:pt>
                <c:pt idx="12403">
                  <c:v>-4.3000000000000002E-5</c:v>
                </c:pt>
                <c:pt idx="12404">
                  <c:v>2.0000000000000002E-5</c:v>
                </c:pt>
                <c:pt idx="12405">
                  <c:v>1.05E-4</c:v>
                </c:pt>
                <c:pt idx="12406">
                  <c:v>1.7899999999999999E-4</c:v>
                </c:pt>
                <c:pt idx="12407">
                  <c:v>2.63E-4</c:v>
                </c:pt>
                <c:pt idx="12408">
                  <c:v>3.4699999999999998E-4</c:v>
                </c:pt>
                <c:pt idx="12409">
                  <c:v>4.0999999999999999E-4</c:v>
                </c:pt>
                <c:pt idx="12410">
                  <c:v>4.6299999999999998E-4</c:v>
                </c:pt>
                <c:pt idx="12411">
                  <c:v>5.2599999999999999E-4</c:v>
                </c:pt>
                <c:pt idx="12412">
                  <c:v>5.5800000000000001E-4</c:v>
                </c:pt>
                <c:pt idx="12413">
                  <c:v>6.2100000000000002E-4</c:v>
                </c:pt>
                <c:pt idx="12414">
                  <c:v>6.4199999999999999E-4</c:v>
                </c:pt>
                <c:pt idx="12415">
                  <c:v>6.6299999999999996E-4</c:v>
                </c:pt>
                <c:pt idx="12416">
                  <c:v>6.7400000000000001E-4</c:v>
                </c:pt>
                <c:pt idx="12417">
                  <c:v>6.6299999999999996E-4</c:v>
                </c:pt>
                <c:pt idx="12418">
                  <c:v>6.7400000000000001E-4</c:v>
                </c:pt>
                <c:pt idx="12419">
                  <c:v>6.5300000000000004E-4</c:v>
                </c:pt>
                <c:pt idx="12420">
                  <c:v>6.11E-4</c:v>
                </c:pt>
                <c:pt idx="12421">
                  <c:v>6.11E-4</c:v>
                </c:pt>
                <c:pt idx="12422">
                  <c:v>5.3700000000000004E-4</c:v>
                </c:pt>
                <c:pt idx="12423">
                  <c:v>4.95E-4</c:v>
                </c:pt>
                <c:pt idx="12424">
                  <c:v>4.2099999999999999E-4</c:v>
                </c:pt>
                <c:pt idx="12425">
                  <c:v>3.3700000000000001E-4</c:v>
                </c:pt>
                <c:pt idx="12426">
                  <c:v>2.52E-4</c:v>
                </c:pt>
                <c:pt idx="12427">
                  <c:v>1.6799999999999999E-4</c:v>
                </c:pt>
                <c:pt idx="12428">
                  <c:v>8.3999999999999995E-5</c:v>
                </c:pt>
                <c:pt idx="12429">
                  <c:v>-9.9999999999999995E-7</c:v>
                </c:pt>
                <c:pt idx="12430">
                  <c:v>-1.06E-4</c:v>
                </c:pt>
                <c:pt idx="12431">
                  <c:v>-2.0100000000000001E-4</c:v>
                </c:pt>
                <c:pt idx="12432">
                  <c:v>-2.8499999999999999E-4</c:v>
                </c:pt>
                <c:pt idx="12433">
                  <c:v>-4.0099999999999999E-4</c:v>
                </c:pt>
                <c:pt idx="12434">
                  <c:v>-4.75E-4</c:v>
                </c:pt>
                <c:pt idx="12435">
                  <c:v>-5.5900000000000004E-4</c:v>
                </c:pt>
                <c:pt idx="12436">
                  <c:v>-6.4300000000000002E-4</c:v>
                </c:pt>
                <c:pt idx="12437">
                  <c:v>-7.2800000000000002E-4</c:v>
                </c:pt>
                <c:pt idx="12438">
                  <c:v>-8.0199999999999998E-4</c:v>
                </c:pt>
                <c:pt idx="12439">
                  <c:v>-8.6499999999999999E-4</c:v>
                </c:pt>
                <c:pt idx="12440">
                  <c:v>-9.3899999999999995E-4</c:v>
                </c:pt>
                <c:pt idx="12441">
                  <c:v>-9.9099999999999991E-4</c:v>
                </c:pt>
                <c:pt idx="12442">
                  <c:v>-1.0120000000000001E-3</c:v>
                </c:pt>
                <c:pt idx="12443">
                  <c:v>-1.0859999999999999E-3</c:v>
                </c:pt>
                <c:pt idx="12444">
                  <c:v>-1.0970000000000001E-3</c:v>
                </c:pt>
                <c:pt idx="12445">
                  <c:v>-1.1280000000000001E-3</c:v>
                </c:pt>
                <c:pt idx="12446">
                  <c:v>-1.1490000000000001E-3</c:v>
                </c:pt>
                <c:pt idx="12447">
                  <c:v>-1.16E-3</c:v>
                </c:pt>
                <c:pt idx="12448">
                  <c:v>-1.17E-3</c:v>
                </c:pt>
                <c:pt idx="12449">
                  <c:v>-1.191E-3</c:v>
                </c:pt>
                <c:pt idx="12450">
                  <c:v>-1.191E-3</c:v>
                </c:pt>
                <c:pt idx="12451">
                  <c:v>-1.17E-3</c:v>
                </c:pt>
                <c:pt idx="12452">
                  <c:v>-1.17E-3</c:v>
                </c:pt>
                <c:pt idx="12453">
                  <c:v>-1.1490000000000001E-3</c:v>
                </c:pt>
                <c:pt idx="12454">
                  <c:v>-1.139E-3</c:v>
                </c:pt>
                <c:pt idx="12455">
                  <c:v>-1.1180000000000001E-3</c:v>
                </c:pt>
                <c:pt idx="12456">
                  <c:v>-1.0759999999999999E-3</c:v>
                </c:pt>
                <c:pt idx="12457">
                  <c:v>-1.044E-3</c:v>
                </c:pt>
                <c:pt idx="12458">
                  <c:v>-1.0020000000000001E-3</c:v>
                </c:pt>
                <c:pt idx="12459">
                  <c:v>-9.6000000000000002E-4</c:v>
                </c:pt>
                <c:pt idx="12460">
                  <c:v>-9.2800000000000001E-4</c:v>
                </c:pt>
                <c:pt idx="12461">
                  <c:v>-8.8599999999999996E-4</c:v>
                </c:pt>
                <c:pt idx="12462">
                  <c:v>-8.3299999999999997E-4</c:v>
                </c:pt>
                <c:pt idx="12463">
                  <c:v>-7.6999999999999996E-4</c:v>
                </c:pt>
                <c:pt idx="12464">
                  <c:v>-7.1699999999999997E-4</c:v>
                </c:pt>
                <c:pt idx="12465">
                  <c:v>-6.8599999999999998E-4</c:v>
                </c:pt>
                <c:pt idx="12466">
                  <c:v>-6.1200000000000002E-4</c:v>
                </c:pt>
                <c:pt idx="12467">
                  <c:v>-5.5900000000000004E-4</c:v>
                </c:pt>
                <c:pt idx="12468">
                  <c:v>-4.75E-4</c:v>
                </c:pt>
                <c:pt idx="12469">
                  <c:v>-4.2200000000000001E-4</c:v>
                </c:pt>
                <c:pt idx="12470">
                  <c:v>-3.6900000000000002E-4</c:v>
                </c:pt>
                <c:pt idx="12471">
                  <c:v>-2.9599999999999998E-4</c:v>
                </c:pt>
                <c:pt idx="12472">
                  <c:v>-2.22E-4</c:v>
                </c:pt>
                <c:pt idx="12473">
                  <c:v>-1.4799999999999999E-4</c:v>
                </c:pt>
                <c:pt idx="12474">
                  <c:v>-8.5000000000000006E-5</c:v>
                </c:pt>
                <c:pt idx="12475">
                  <c:v>-3.1999999999999999E-5</c:v>
                </c:pt>
                <c:pt idx="12476">
                  <c:v>3.1000000000000001E-5</c:v>
                </c:pt>
                <c:pt idx="12477">
                  <c:v>1.15E-4</c:v>
                </c:pt>
                <c:pt idx="12478">
                  <c:v>1.5699999999999999E-4</c:v>
                </c:pt>
                <c:pt idx="12479">
                  <c:v>1.8900000000000001E-4</c:v>
                </c:pt>
                <c:pt idx="12480">
                  <c:v>2.7300000000000002E-4</c:v>
                </c:pt>
                <c:pt idx="12481">
                  <c:v>3.0499999999999999E-4</c:v>
                </c:pt>
                <c:pt idx="12482">
                  <c:v>3.3700000000000001E-4</c:v>
                </c:pt>
                <c:pt idx="12483">
                  <c:v>3.68E-4</c:v>
                </c:pt>
                <c:pt idx="12484">
                  <c:v>3.68E-4</c:v>
                </c:pt>
                <c:pt idx="12485">
                  <c:v>3.8900000000000002E-4</c:v>
                </c:pt>
                <c:pt idx="12486">
                  <c:v>3.8900000000000002E-4</c:v>
                </c:pt>
                <c:pt idx="12487">
                  <c:v>3.79E-4</c:v>
                </c:pt>
                <c:pt idx="12488">
                  <c:v>3.79E-4</c:v>
                </c:pt>
                <c:pt idx="12489">
                  <c:v>3.4699999999999998E-4</c:v>
                </c:pt>
                <c:pt idx="12490">
                  <c:v>3.3700000000000001E-4</c:v>
                </c:pt>
                <c:pt idx="12491">
                  <c:v>3.0499999999999999E-4</c:v>
                </c:pt>
                <c:pt idx="12492">
                  <c:v>2.52E-4</c:v>
                </c:pt>
                <c:pt idx="12493">
                  <c:v>2.31E-4</c:v>
                </c:pt>
                <c:pt idx="12494">
                  <c:v>1.6799999999999999E-4</c:v>
                </c:pt>
                <c:pt idx="12495">
                  <c:v>1.26E-4</c:v>
                </c:pt>
                <c:pt idx="12496">
                  <c:v>7.2999999999999999E-5</c:v>
                </c:pt>
                <c:pt idx="12497">
                  <c:v>2.0000000000000002E-5</c:v>
                </c:pt>
                <c:pt idx="12498">
                  <c:v>-3.1999999999999999E-5</c:v>
                </c:pt>
                <c:pt idx="12499">
                  <c:v>-8.5000000000000006E-5</c:v>
                </c:pt>
                <c:pt idx="12500">
                  <c:v>-1.27E-4</c:v>
                </c:pt>
                <c:pt idx="12501">
                  <c:v>-1.8000000000000001E-4</c:v>
                </c:pt>
                <c:pt idx="12502">
                  <c:v>-2.1100000000000001E-4</c:v>
                </c:pt>
                <c:pt idx="12503">
                  <c:v>-2.5399999999999999E-4</c:v>
                </c:pt>
                <c:pt idx="12504">
                  <c:v>-2.8499999999999999E-4</c:v>
                </c:pt>
                <c:pt idx="12505">
                  <c:v>-3.0600000000000001E-4</c:v>
                </c:pt>
                <c:pt idx="12506">
                  <c:v>-3.1700000000000001E-4</c:v>
                </c:pt>
                <c:pt idx="12507">
                  <c:v>-3.3799999999999998E-4</c:v>
                </c:pt>
                <c:pt idx="12508">
                  <c:v>-3.3799999999999998E-4</c:v>
                </c:pt>
                <c:pt idx="12509">
                  <c:v>-3.48E-4</c:v>
                </c:pt>
                <c:pt idx="12510">
                  <c:v>-3.59E-4</c:v>
                </c:pt>
                <c:pt idx="12511">
                  <c:v>-3.3799999999999998E-4</c:v>
                </c:pt>
                <c:pt idx="12512">
                  <c:v>-3.2699999999999998E-4</c:v>
                </c:pt>
                <c:pt idx="12513">
                  <c:v>-3.0600000000000001E-4</c:v>
                </c:pt>
                <c:pt idx="12514">
                  <c:v>-2.9599999999999998E-4</c:v>
                </c:pt>
                <c:pt idx="12515">
                  <c:v>-2.9599999999999998E-4</c:v>
                </c:pt>
                <c:pt idx="12516">
                  <c:v>-2.7500000000000002E-4</c:v>
                </c:pt>
                <c:pt idx="12517">
                  <c:v>-2.7500000000000002E-4</c:v>
                </c:pt>
                <c:pt idx="12518">
                  <c:v>-2.32E-4</c:v>
                </c:pt>
                <c:pt idx="12519">
                  <c:v>-2.32E-4</c:v>
                </c:pt>
                <c:pt idx="12520">
                  <c:v>-2.43E-4</c:v>
                </c:pt>
                <c:pt idx="12521">
                  <c:v>-2.32E-4</c:v>
                </c:pt>
                <c:pt idx="12522">
                  <c:v>-2.6400000000000002E-4</c:v>
                </c:pt>
                <c:pt idx="12523">
                  <c:v>-2.8499999999999999E-4</c:v>
                </c:pt>
                <c:pt idx="12524">
                  <c:v>-2.9599999999999998E-4</c:v>
                </c:pt>
                <c:pt idx="12525">
                  <c:v>-3.3799999999999998E-4</c:v>
                </c:pt>
                <c:pt idx="12526">
                  <c:v>-3.9100000000000002E-4</c:v>
                </c:pt>
                <c:pt idx="12527">
                  <c:v>-4.2200000000000001E-4</c:v>
                </c:pt>
                <c:pt idx="12528">
                  <c:v>-4.75E-4</c:v>
                </c:pt>
                <c:pt idx="12529">
                  <c:v>-5.3799999999999996E-4</c:v>
                </c:pt>
                <c:pt idx="12530">
                  <c:v>-6.2200000000000005E-4</c:v>
                </c:pt>
                <c:pt idx="12531">
                  <c:v>-6.8599999999999998E-4</c:v>
                </c:pt>
                <c:pt idx="12532">
                  <c:v>-7.6999999999999996E-4</c:v>
                </c:pt>
                <c:pt idx="12533">
                  <c:v>-8.5400000000000005E-4</c:v>
                </c:pt>
                <c:pt idx="12534">
                  <c:v>-9.1699999999999995E-4</c:v>
                </c:pt>
                <c:pt idx="12535">
                  <c:v>-9.9099999999999991E-4</c:v>
                </c:pt>
                <c:pt idx="12536">
                  <c:v>-1.065E-3</c:v>
                </c:pt>
                <c:pt idx="12537">
                  <c:v>-1.1280000000000001E-3</c:v>
                </c:pt>
                <c:pt idx="12538">
                  <c:v>-1.2019999999999999E-3</c:v>
                </c:pt>
                <c:pt idx="12539">
                  <c:v>-1.2340000000000001E-3</c:v>
                </c:pt>
                <c:pt idx="12540">
                  <c:v>-1.255E-3</c:v>
                </c:pt>
                <c:pt idx="12541">
                  <c:v>-1.297E-3</c:v>
                </c:pt>
                <c:pt idx="12542">
                  <c:v>-1.328E-3</c:v>
                </c:pt>
                <c:pt idx="12543">
                  <c:v>-1.307E-3</c:v>
                </c:pt>
                <c:pt idx="12544">
                  <c:v>-1.297E-3</c:v>
                </c:pt>
                <c:pt idx="12545">
                  <c:v>-1.2650000000000001E-3</c:v>
                </c:pt>
                <c:pt idx="12546">
                  <c:v>-1.2440000000000001E-3</c:v>
                </c:pt>
                <c:pt idx="12547">
                  <c:v>-1.17E-3</c:v>
                </c:pt>
                <c:pt idx="12548">
                  <c:v>-1.1280000000000001E-3</c:v>
                </c:pt>
                <c:pt idx="12549">
                  <c:v>-1.044E-3</c:v>
                </c:pt>
                <c:pt idx="12550">
                  <c:v>-9.4899999999999997E-4</c:v>
                </c:pt>
                <c:pt idx="12551">
                  <c:v>-8.5400000000000005E-4</c:v>
                </c:pt>
                <c:pt idx="12552">
                  <c:v>-7.6999999999999996E-4</c:v>
                </c:pt>
                <c:pt idx="12553">
                  <c:v>-6.2200000000000005E-4</c:v>
                </c:pt>
                <c:pt idx="12554">
                  <c:v>-5.1699999999999999E-4</c:v>
                </c:pt>
                <c:pt idx="12555">
                  <c:v>-3.9100000000000002E-4</c:v>
                </c:pt>
                <c:pt idx="12556">
                  <c:v>-2.7500000000000002E-4</c:v>
                </c:pt>
                <c:pt idx="12557">
                  <c:v>-1.3799999999999999E-4</c:v>
                </c:pt>
                <c:pt idx="12558">
                  <c:v>-9.9999999999999995E-7</c:v>
                </c:pt>
                <c:pt idx="12559">
                  <c:v>1.05E-4</c:v>
                </c:pt>
                <c:pt idx="12560">
                  <c:v>2.1000000000000001E-4</c:v>
                </c:pt>
                <c:pt idx="12561">
                  <c:v>3.2600000000000001E-4</c:v>
                </c:pt>
                <c:pt idx="12562">
                  <c:v>4.2099999999999999E-4</c:v>
                </c:pt>
                <c:pt idx="12563">
                  <c:v>5.3700000000000004E-4</c:v>
                </c:pt>
                <c:pt idx="12564">
                  <c:v>6.2100000000000002E-4</c:v>
                </c:pt>
                <c:pt idx="12565">
                  <c:v>7.0500000000000001E-4</c:v>
                </c:pt>
                <c:pt idx="12566">
                  <c:v>7.7899999999999996E-4</c:v>
                </c:pt>
                <c:pt idx="12567">
                  <c:v>8.2100000000000001E-4</c:v>
                </c:pt>
                <c:pt idx="12568">
                  <c:v>8.9499999999999996E-4</c:v>
                </c:pt>
                <c:pt idx="12569">
                  <c:v>9.1600000000000004E-4</c:v>
                </c:pt>
                <c:pt idx="12570">
                  <c:v>9.3700000000000001E-4</c:v>
                </c:pt>
                <c:pt idx="12571">
                  <c:v>9.6900000000000003E-4</c:v>
                </c:pt>
                <c:pt idx="12572">
                  <c:v>9.5799999999999998E-4</c:v>
                </c:pt>
                <c:pt idx="12573">
                  <c:v>9.5799999999999998E-4</c:v>
                </c:pt>
                <c:pt idx="12574">
                  <c:v>9.2699999999999998E-4</c:v>
                </c:pt>
                <c:pt idx="12575">
                  <c:v>9.0600000000000001E-4</c:v>
                </c:pt>
                <c:pt idx="12576">
                  <c:v>8.6399999999999997E-4</c:v>
                </c:pt>
                <c:pt idx="12577">
                  <c:v>8.2100000000000001E-4</c:v>
                </c:pt>
                <c:pt idx="12578">
                  <c:v>7.7899999999999996E-4</c:v>
                </c:pt>
                <c:pt idx="12579">
                  <c:v>7.1599999999999995E-4</c:v>
                </c:pt>
                <c:pt idx="12580">
                  <c:v>6.7400000000000001E-4</c:v>
                </c:pt>
                <c:pt idx="12581">
                  <c:v>6.11E-4</c:v>
                </c:pt>
                <c:pt idx="12582">
                  <c:v>5.3700000000000004E-4</c:v>
                </c:pt>
                <c:pt idx="12583">
                  <c:v>4.84E-4</c:v>
                </c:pt>
                <c:pt idx="12584">
                  <c:v>4.0999999999999999E-4</c:v>
                </c:pt>
                <c:pt idx="12585">
                  <c:v>3.2600000000000001E-4</c:v>
                </c:pt>
                <c:pt idx="12586">
                  <c:v>2.63E-4</c:v>
                </c:pt>
                <c:pt idx="12587">
                  <c:v>1.8900000000000001E-4</c:v>
                </c:pt>
                <c:pt idx="12588">
                  <c:v>1.15E-4</c:v>
                </c:pt>
                <c:pt idx="12589">
                  <c:v>3.1000000000000001E-5</c:v>
                </c:pt>
                <c:pt idx="12590">
                  <c:v>-6.3999999999999997E-5</c:v>
                </c:pt>
                <c:pt idx="12591">
                  <c:v>-1.27E-4</c:v>
                </c:pt>
                <c:pt idx="12592">
                  <c:v>-2.1100000000000001E-4</c:v>
                </c:pt>
                <c:pt idx="12593">
                  <c:v>-2.7500000000000002E-4</c:v>
                </c:pt>
                <c:pt idx="12594">
                  <c:v>-3.6900000000000002E-4</c:v>
                </c:pt>
                <c:pt idx="12595">
                  <c:v>-4.4299999999999998E-4</c:v>
                </c:pt>
                <c:pt idx="12596">
                  <c:v>-5.0600000000000005E-4</c:v>
                </c:pt>
                <c:pt idx="12597">
                  <c:v>-5.8E-4</c:v>
                </c:pt>
                <c:pt idx="12598">
                  <c:v>-6.6500000000000001E-4</c:v>
                </c:pt>
                <c:pt idx="12599">
                  <c:v>-7.3800000000000005E-4</c:v>
                </c:pt>
                <c:pt idx="12600">
                  <c:v>-7.9100000000000004E-4</c:v>
                </c:pt>
                <c:pt idx="12601">
                  <c:v>-8.4400000000000002E-4</c:v>
                </c:pt>
                <c:pt idx="12602">
                  <c:v>-8.9599999999999999E-4</c:v>
                </c:pt>
                <c:pt idx="12603">
                  <c:v>-9.3899999999999995E-4</c:v>
                </c:pt>
                <c:pt idx="12604">
                  <c:v>-1.0020000000000001E-3</c:v>
                </c:pt>
                <c:pt idx="12605">
                  <c:v>-1.023E-3</c:v>
                </c:pt>
                <c:pt idx="12606">
                  <c:v>-1.044E-3</c:v>
                </c:pt>
                <c:pt idx="12607">
                  <c:v>-1.054E-3</c:v>
                </c:pt>
                <c:pt idx="12608">
                  <c:v>-1.065E-3</c:v>
                </c:pt>
                <c:pt idx="12609">
                  <c:v>-1.0759999999999999E-3</c:v>
                </c:pt>
                <c:pt idx="12610">
                  <c:v>-1.044E-3</c:v>
                </c:pt>
                <c:pt idx="12611">
                  <c:v>-1.023E-3</c:v>
                </c:pt>
                <c:pt idx="12612">
                  <c:v>-9.7000000000000005E-4</c:v>
                </c:pt>
                <c:pt idx="12613">
                  <c:v>-9.2800000000000001E-4</c:v>
                </c:pt>
                <c:pt idx="12614">
                  <c:v>-8.4400000000000002E-4</c:v>
                </c:pt>
                <c:pt idx="12615">
                  <c:v>-7.7999999999999999E-4</c:v>
                </c:pt>
                <c:pt idx="12616">
                  <c:v>-6.96E-4</c:v>
                </c:pt>
                <c:pt idx="12617">
                  <c:v>-6.0099999999999997E-4</c:v>
                </c:pt>
                <c:pt idx="12618">
                  <c:v>-4.8500000000000003E-4</c:v>
                </c:pt>
                <c:pt idx="12619">
                  <c:v>-3.6900000000000002E-4</c:v>
                </c:pt>
                <c:pt idx="12620">
                  <c:v>-2.5399999999999999E-4</c:v>
                </c:pt>
                <c:pt idx="12621">
                  <c:v>-1.27E-4</c:v>
                </c:pt>
                <c:pt idx="12622">
                  <c:v>3.1000000000000001E-5</c:v>
                </c:pt>
                <c:pt idx="12623">
                  <c:v>1.5699999999999999E-4</c:v>
                </c:pt>
                <c:pt idx="12624">
                  <c:v>2.9399999999999999E-4</c:v>
                </c:pt>
                <c:pt idx="12625">
                  <c:v>4.2099999999999999E-4</c:v>
                </c:pt>
                <c:pt idx="12626">
                  <c:v>5.5800000000000001E-4</c:v>
                </c:pt>
                <c:pt idx="12627">
                  <c:v>7.0500000000000001E-4</c:v>
                </c:pt>
                <c:pt idx="12628">
                  <c:v>8.2100000000000001E-4</c:v>
                </c:pt>
                <c:pt idx="12629">
                  <c:v>9.6900000000000003E-4</c:v>
                </c:pt>
                <c:pt idx="12630">
                  <c:v>1.0640000000000001E-3</c:v>
                </c:pt>
                <c:pt idx="12631">
                  <c:v>1.1900000000000001E-3</c:v>
                </c:pt>
                <c:pt idx="12632">
                  <c:v>1.2849999999999999E-3</c:v>
                </c:pt>
                <c:pt idx="12633">
                  <c:v>1.338E-3</c:v>
                </c:pt>
                <c:pt idx="12634">
                  <c:v>1.4120000000000001E-3</c:v>
                </c:pt>
                <c:pt idx="12635">
                  <c:v>1.464E-3</c:v>
                </c:pt>
                <c:pt idx="12636">
                  <c:v>1.4959999999999999E-3</c:v>
                </c:pt>
                <c:pt idx="12637">
                  <c:v>1.506E-3</c:v>
                </c:pt>
                <c:pt idx="12638">
                  <c:v>1.5169999999999999E-3</c:v>
                </c:pt>
                <c:pt idx="12639">
                  <c:v>1.4959999999999999E-3</c:v>
                </c:pt>
                <c:pt idx="12640">
                  <c:v>1.454E-3</c:v>
                </c:pt>
                <c:pt idx="12641">
                  <c:v>1.4009999999999999E-3</c:v>
                </c:pt>
                <c:pt idx="12642">
                  <c:v>1.338E-3</c:v>
                </c:pt>
                <c:pt idx="12643">
                  <c:v>1.253E-3</c:v>
                </c:pt>
                <c:pt idx="12644">
                  <c:v>1.1379999999999999E-3</c:v>
                </c:pt>
                <c:pt idx="12645">
                  <c:v>1.0430000000000001E-3</c:v>
                </c:pt>
                <c:pt idx="12646">
                  <c:v>8.8500000000000004E-4</c:v>
                </c:pt>
                <c:pt idx="12647">
                  <c:v>7.6900000000000004E-4</c:v>
                </c:pt>
                <c:pt idx="12648">
                  <c:v>6.11E-4</c:v>
                </c:pt>
                <c:pt idx="12649">
                  <c:v>4.4200000000000001E-4</c:v>
                </c:pt>
                <c:pt idx="12650">
                  <c:v>2.63E-4</c:v>
                </c:pt>
                <c:pt idx="12651">
                  <c:v>8.3999999999999995E-5</c:v>
                </c:pt>
                <c:pt idx="12652">
                  <c:v>-1.06E-4</c:v>
                </c:pt>
                <c:pt idx="12653">
                  <c:v>-2.8499999999999999E-4</c:v>
                </c:pt>
                <c:pt idx="12654">
                  <c:v>-4.64E-4</c:v>
                </c:pt>
                <c:pt idx="12655">
                  <c:v>-6.7500000000000004E-4</c:v>
                </c:pt>
                <c:pt idx="12656">
                  <c:v>-8.5400000000000005E-4</c:v>
                </c:pt>
                <c:pt idx="12657">
                  <c:v>-1.0120000000000001E-3</c:v>
                </c:pt>
                <c:pt idx="12658">
                  <c:v>-1.2019999999999999E-3</c:v>
                </c:pt>
                <c:pt idx="12659">
                  <c:v>-1.3600000000000001E-3</c:v>
                </c:pt>
                <c:pt idx="12660">
                  <c:v>-1.518E-3</c:v>
                </c:pt>
                <c:pt idx="12661">
                  <c:v>-1.6659999999999999E-3</c:v>
                </c:pt>
                <c:pt idx="12662">
                  <c:v>-1.7819999999999999E-3</c:v>
                </c:pt>
                <c:pt idx="12663">
                  <c:v>-1.887E-3</c:v>
                </c:pt>
                <c:pt idx="12664">
                  <c:v>-2.013E-3</c:v>
                </c:pt>
                <c:pt idx="12665">
                  <c:v>-2.0869999999999999E-3</c:v>
                </c:pt>
                <c:pt idx="12666">
                  <c:v>-2.1610000000000002E-3</c:v>
                </c:pt>
                <c:pt idx="12667">
                  <c:v>-2.2030000000000001E-3</c:v>
                </c:pt>
                <c:pt idx="12668">
                  <c:v>-2.2239999999999998E-3</c:v>
                </c:pt>
                <c:pt idx="12669">
                  <c:v>-2.235E-3</c:v>
                </c:pt>
                <c:pt idx="12670">
                  <c:v>-2.2239999999999998E-3</c:v>
                </c:pt>
                <c:pt idx="12671">
                  <c:v>-2.2030000000000001E-3</c:v>
                </c:pt>
                <c:pt idx="12672">
                  <c:v>-2.14E-3</c:v>
                </c:pt>
                <c:pt idx="12673">
                  <c:v>-2.0869999999999999E-3</c:v>
                </c:pt>
                <c:pt idx="12674">
                  <c:v>-2.003E-3</c:v>
                </c:pt>
                <c:pt idx="12675">
                  <c:v>-1.8979999999999999E-3</c:v>
                </c:pt>
                <c:pt idx="12676">
                  <c:v>-1.7819999999999999E-3</c:v>
                </c:pt>
                <c:pt idx="12677">
                  <c:v>-1.655E-3</c:v>
                </c:pt>
                <c:pt idx="12678">
                  <c:v>-1.508E-3</c:v>
                </c:pt>
                <c:pt idx="12679">
                  <c:v>-1.3600000000000001E-3</c:v>
                </c:pt>
                <c:pt idx="12680">
                  <c:v>-1.2019999999999999E-3</c:v>
                </c:pt>
                <c:pt idx="12681">
                  <c:v>-1.054E-3</c:v>
                </c:pt>
                <c:pt idx="12682">
                  <c:v>-8.7500000000000002E-4</c:v>
                </c:pt>
                <c:pt idx="12683">
                  <c:v>-7.1699999999999997E-4</c:v>
                </c:pt>
                <c:pt idx="12684">
                  <c:v>-5.3799999999999996E-4</c:v>
                </c:pt>
                <c:pt idx="12685">
                  <c:v>-3.6900000000000002E-4</c:v>
                </c:pt>
                <c:pt idx="12686">
                  <c:v>-1.9000000000000001E-4</c:v>
                </c:pt>
                <c:pt idx="12687">
                  <c:v>-3.1999999999999999E-5</c:v>
                </c:pt>
                <c:pt idx="12688">
                  <c:v>1.15E-4</c:v>
                </c:pt>
                <c:pt idx="12689">
                  <c:v>2.52E-4</c:v>
                </c:pt>
                <c:pt idx="12690">
                  <c:v>3.68E-4</c:v>
                </c:pt>
                <c:pt idx="12691">
                  <c:v>4.95E-4</c:v>
                </c:pt>
                <c:pt idx="12692">
                  <c:v>5.9999999999999995E-4</c:v>
                </c:pt>
                <c:pt idx="12693">
                  <c:v>6.7400000000000001E-4</c:v>
                </c:pt>
                <c:pt idx="12694">
                  <c:v>7.3700000000000002E-4</c:v>
                </c:pt>
                <c:pt idx="12695">
                  <c:v>8.0000000000000004E-4</c:v>
                </c:pt>
                <c:pt idx="12696">
                  <c:v>8.3199999999999995E-4</c:v>
                </c:pt>
                <c:pt idx="12697">
                  <c:v>8.5300000000000003E-4</c:v>
                </c:pt>
                <c:pt idx="12698">
                  <c:v>8.7399999999999999E-4</c:v>
                </c:pt>
                <c:pt idx="12699">
                  <c:v>8.6399999999999997E-4</c:v>
                </c:pt>
                <c:pt idx="12700">
                  <c:v>8.2100000000000001E-4</c:v>
                </c:pt>
                <c:pt idx="12701">
                  <c:v>7.9000000000000001E-4</c:v>
                </c:pt>
                <c:pt idx="12702">
                  <c:v>7.5799999999999999E-4</c:v>
                </c:pt>
                <c:pt idx="12703">
                  <c:v>6.8400000000000004E-4</c:v>
                </c:pt>
                <c:pt idx="12704">
                  <c:v>6.11E-4</c:v>
                </c:pt>
                <c:pt idx="12705">
                  <c:v>5.3700000000000004E-4</c:v>
                </c:pt>
                <c:pt idx="12706">
                  <c:v>4.3100000000000001E-4</c:v>
                </c:pt>
                <c:pt idx="12707">
                  <c:v>3.68E-4</c:v>
                </c:pt>
                <c:pt idx="12708">
                  <c:v>2.63E-4</c:v>
                </c:pt>
                <c:pt idx="12709">
                  <c:v>1.7899999999999999E-4</c:v>
                </c:pt>
                <c:pt idx="12710">
                  <c:v>1.05E-4</c:v>
                </c:pt>
                <c:pt idx="12711">
                  <c:v>1.0000000000000001E-5</c:v>
                </c:pt>
                <c:pt idx="12712">
                  <c:v>-6.3999999999999997E-5</c:v>
                </c:pt>
                <c:pt idx="12713">
                  <c:v>-1.5899999999999999E-4</c:v>
                </c:pt>
                <c:pt idx="12714">
                  <c:v>-2.1100000000000001E-4</c:v>
                </c:pt>
                <c:pt idx="12715">
                  <c:v>-2.7500000000000002E-4</c:v>
                </c:pt>
                <c:pt idx="12716">
                  <c:v>-3.2699999999999998E-4</c:v>
                </c:pt>
                <c:pt idx="12717">
                  <c:v>-3.6900000000000002E-4</c:v>
                </c:pt>
                <c:pt idx="12718">
                  <c:v>-4.2200000000000001E-4</c:v>
                </c:pt>
                <c:pt idx="12719">
                  <c:v>-4.5399999999999998E-4</c:v>
                </c:pt>
                <c:pt idx="12720">
                  <c:v>-4.8500000000000003E-4</c:v>
                </c:pt>
                <c:pt idx="12721">
                  <c:v>-4.75E-4</c:v>
                </c:pt>
                <c:pt idx="12722">
                  <c:v>-5.0600000000000005E-4</c:v>
                </c:pt>
                <c:pt idx="12723">
                  <c:v>-5.1699999999999999E-4</c:v>
                </c:pt>
                <c:pt idx="12724">
                  <c:v>-5.0600000000000005E-4</c:v>
                </c:pt>
                <c:pt idx="12725">
                  <c:v>-5.0600000000000005E-4</c:v>
                </c:pt>
                <c:pt idx="12726">
                  <c:v>-5.1699999999999999E-4</c:v>
                </c:pt>
                <c:pt idx="12727">
                  <c:v>-4.9600000000000002E-4</c:v>
                </c:pt>
                <c:pt idx="12728">
                  <c:v>-5.1699999999999999E-4</c:v>
                </c:pt>
                <c:pt idx="12729">
                  <c:v>-4.9600000000000002E-4</c:v>
                </c:pt>
                <c:pt idx="12730">
                  <c:v>-5.0600000000000005E-4</c:v>
                </c:pt>
                <c:pt idx="12731">
                  <c:v>-5.0600000000000005E-4</c:v>
                </c:pt>
                <c:pt idx="12732">
                  <c:v>-5.1699999999999999E-4</c:v>
                </c:pt>
                <c:pt idx="12733">
                  <c:v>-5.3799999999999996E-4</c:v>
                </c:pt>
                <c:pt idx="12734">
                  <c:v>-5.5900000000000004E-4</c:v>
                </c:pt>
                <c:pt idx="12735">
                  <c:v>-5.8E-4</c:v>
                </c:pt>
                <c:pt idx="12736">
                  <c:v>-6.2200000000000005E-4</c:v>
                </c:pt>
                <c:pt idx="12737">
                  <c:v>-6.6500000000000001E-4</c:v>
                </c:pt>
                <c:pt idx="12738">
                  <c:v>-7.0699999999999995E-4</c:v>
                </c:pt>
                <c:pt idx="12739">
                  <c:v>-7.4899999999999999E-4</c:v>
                </c:pt>
                <c:pt idx="12740">
                  <c:v>-8.12E-4</c:v>
                </c:pt>
                <c:pt idx="12741">
                  <c:v>-8.5400000000000005E-4</c:v>
                </c:pt>
                <c:pt idx="12742">
                  <c:v>-9.3899999999999995E-4</c:v>
                </c:pt>
                <c:pt idx="12743">
                  <c:v>-1.0120000000000001E-3</c:v>
                </c:pt>
                <c:pt idx="12744">
                  <c:v>-1.065E-3</c:v>
                </c:pt>
                <c:pt idx="12745">
                  <c:v>-1.1180000000000001E-3</c:v>
                </c:pt>
                <c:pt idx="12746">
                  <c:v>-1.2019999999999999E-3</c:v>
                </c:pt>
                <c:pt idx="12747">
                  <c:v>-1.255E-3</c:v>
                </c:pt>
                <c:pt idx="12748">
                  <c:v>-1.3179999999999999E-3</c:v>
                </c:pt>
                <c:pt idx="12749">
                  <c:v>-1.3600000000000001E-3</c:v>
                </c:pt>
                <c:pt idx="12750">
                  <c:v>-1.3810000000000001E-3</c:v>
                </c:pt>
                <c:pt idx="12751">
                  <c:v>-1.423E-3</c:v>
                </c:pt>
                <c:pt idx="12752">
                  <c:v>-1.444E-3</c:v>
                </c:pt>
                <c:pt idx="12753">
                  <c:v>-1.444E-3</c:v>
                </c:pt>
                <c:pt idx="12754">
                  <c:v>-1.4549999999999999E-3</c:v>
                </c:pt>
                <c:pt idx="12755">
                  <c:v>-1.4549999999999999E-3</c:v>
                </c:pt>
                <c:pt idx="12756">
                  <c:v>-1.4339999999999999E-3</c:v>
                </c:pt>
                <c:pt idx="12757">
                  <c:v>-1.402E-3</c:v>
                </c:pt>
                <c:pt idx="12758">
                  <c:v>-1.3600000000000001E-3</c:v>
                </c:pt>
                <c:pt idx="12759">
                  <c:v>-1.307E-3</c:v>
                </c:pt>
                <c:pt idx="12760">
                  <c:v>-1.2650000000000001E-3</c:v>
                </c:pt>
                <c:pt idx="12761">
                  <c:v>-1.2019999999999999E-3</c:v>
                </c:pt>
                <c:pt idx="12762">
                  <c:v>-1.1069999999999999E-3</c:v>
                </c:pt>
                <c:pt idx="12763">
                  <c:v>-1.044E-3</c:v>
                </c:pt>
                <c:pt idx="12764">
                  <c:v>-9.6000000000000002E-4</c:v>
                </c:pt>
                <c:pt idx="12765">
                  <c:v>-8.5400000000000005E-4</c:v>
                </c:pt>
                <c:pt idx="12766">
                  <c:v>-7.5900000000000002E-4</c:v>
                </c:pt>
                <c:pt idx="12767">
                  <c:v>-6.8599999999999998E-4</c:v>
                </c:pt>
                <c:pt idx="12768">
                  <c:v>-5.8E-4</c:v>
                </c:pt>
                <c:pt idx="12769">
                  <c:v>-5.0600000000000005E-4</c:v>
                </c:pt>
                <c:pt idx="12770">
                  <c:v>-4.2200000000000001E-4</c:v>
                </c:pt>
                <c:pt idx="12771">
                  <c:v>-3.48E-4</c:v>
                </c:pt>
                <c:pt idx="12772">
                  <c:v>-2.7500000000000002E-4</c:v>
                </c:pt>
                <c:pt idx="12773">
                  <c:v>-2.0100000000000001E-4</c:v>
                </c:pt>
                <c:pt idx="12774">
                  <c:v>-1.3799999999999999E-4</c:v>
                </c:pt>
                <c:pt idx="12775">
                  <c:v>-8.5000000000000006E-5</c:v>
                </c:pt>
                <c:pt idx="12776">
                  <c:v>-6.3999999999999997E-5</c:v>
                </c:pt>
                <c:pt idx="12777">
                  <c:v>-3.1999999999999999E-5</c:v>
                </c:pt>
                <c:pt idx="12778">
                  <c:v>-9.9999999999999995E-7</c:v>
                </c:pt>
                <c:pt idx="12779">
                  <c:v>2.0000000000000002E-5</c:v>
                </c:pt>
                <c:pt idx="12780">
                  <c:v>-9.9999999999999995E-7</c:v>
                </c:pt>
                <c:pt idx="12781">
                  <c:v>2.0000000000000002E-5</c:v>
                </c:pt>
                <c:pt idx="12782">
                  <c:v>-1.1E-5</c:v>
                </c:pt>
                <c:pt idx="12783">
                  <c:v>-3.1999999999999999E-5</c:v>
                </c:pt>
                <c:pt idx="12784">
                  <c:v>-6.3999999999999997E-5</c:v>
                </c:pt>
                <c:pt idx="12785">
                  <c:v>-9.5000000000000005E-5</c:v>
                </c:pt>
                <c:pt idx="12786">
                  <c:v>-1.4799999999999999E-4</c:v>
                </c:pt>
                <c:pt idx="12787">
                  <c:v>-1.9000000000000001E-4</c:v>
                </c:pt>
                <c:pt idx="12788">
                  <c:v>-2.32E-4</c:v>
                </c:pt>
                <c:pt idx="12789">
                  <c:v>-2.7500000000000002E-4</c:v>
                </c:pt>
                <c:pt idx="12790">
                  <c:v>-3.2699999999999998E-4</c:v>
                </c:pt>
                <c:pt idx="12791">
                  <c:v>-3.6900000000000002E-4</c:v>
                </c:pt>
                <c:pt idx="12792">
                  <c:v>-4.2200000000000001E-4</c:v>
                </c:pt>
                <c:pt idx="12793">
                  <c:v>-4.64E-4</c:v>
                </c:pt>
                <c:pt idx="12794">
                  <c:v>-4.8500000000000003E-4</c:v>
                </c:pt>
                <c:pt idx="12795">
                  <c:v>-5.2800000000000004E-4</c:v>
                </c:pt>
                <c:pt idx="12796">
                  <c:v>-5.5900000000000004E-4</c:v>
                </c:pt>
                <c:pt idx="12797">
                  <c:v>-5.5900000000000004E-4</c:v>
                </c:pt>
                <c:pt idx="12798">
                  <c:v>-5.9100000000000005E-4</c:v>
                </c:pt>
                <c:pt idx="12799">
                  <c:v>-5.8E-4</c:v>
                </c:pt>
                <c:pt idx="12800">
                  <c:v>-5.6999999999999998E-4</c:v>
                </c:pt>
                <c:pt idx="12801">
                  <c:v>-5.5900000000000004E-4</c:v>
                </c:pt>
                <c:pt idx="12802">
                  <c:v>-5.4900000000000001E-4</c:v>
                </c:pt>
                <c:pt idx="12803">
                  <c:v>-5.2800000000000004E-4</c:v>
                </c:pt>
                <c:pt idx="12804">
                  <c:v>-4.9600000000000002E-4</c:v>
                </c:pt>
                <c:pt idx="12805">
                  <c:v>-4.3300000000000001E-4</c:v>
                </c:pt>
                <c:pt idx="12806">
                  <c:v>-3.8000000000000002E-4</c:v>
                </c:pt>
                <c:pt idx="12807">
                  <c:v>-3.3799999999999998E-4</c:v>
                </c:pt>
                <c:pt idx="12808">
                  <c:v>-2.8499999999999999E-4</c:v>
                </c:pt>
                <c:pt idx="12809">
                  <c:v>-2.1100000000000001E-4</c:v>
                </c:pt>
                <c:pt idx="12810">
                  <c:v>-1.27E-4</c:v>
                </c:pt>
                <c:pt idx="12811">
                  <c:v>-5.3000000000000001E-5</c:v>
                </c:pt>
                <c:pt idx="12812">
                  <c:v>-1.1E-5</c:v>
                </c:pt>
                <c:pt idx="12813">
                  <c:v>8.3999999999999995E-5</c:v>
                </c:pt>
                <c:pt idx="12814">
                  <c:v>1.47E-4</c:v>
                </c:pt>
                <c:pt idx="12815">
                  <c:v>2.31E-4</c:v>
                </c:pt>
                <c:pt idx="12816">
                  <c:v>2.7300000000000002E-4</c:v>
                </c:pt>
                <c:pt idx="12817">
                  <c:v>3.5799999999999997E-4</c:v>
                </c:pt>
                <c:pt idx="12818">
                  <c:v>4.0000000000000002E-4</c:v>
                </c:pt>
                <c:pt idx="12819">
                  <c:v>4.6299999999999998E-4</c:v>
                </c:pt>
                <c:pt idx="12820">
                  <c:v>4.95E-4</c:v>
                </c:pt>
                <c:pt idx="12821">
                  <c:v>5.2599999999999999E-4</c:v>
                </c:pt>
                <c:pt idx="12822">
                  <c:v>5.4699999999999996E-4</c:v>
                </c:pt>
                <c:pt idx="12823">
                  <c:v>5.5800000000000001E-4</c:v>
                </c:pt>
                <c:pt idx="12824">
                  <c:v>5.5800000000000001E-4</c:v>
                </c:pt>
                <c:pt idx="12825">
                  <c:v>5.4699999999999996E-4</c:v>
                </c:pt>
                <c:pt idx="12826">
                  <c:v>5.2599999999999999E-4</c:v>
                </c:pt>
                <c:pt idx="12827">
                  <c:v>4.95E-4</c:v>
                </c:pt>
                <c:pt idx="12828">
                  <c:v>4.6299999999999998E-4</c:v>
                </c:pt>
                <c:pt idx="12829">
                  <c:v>4.0000000000000002E-4</c:v>
                </c:pt>
                <c:pt idx="12830">
                  <c:v>3.2600000000000001E-4</c:v>
                </c:pt>
                <c:pt idx="12831">
                  <c:v>2.52E-4</c:v>
                </c:pt>
                <c:pt idx="12832">
                  <c:v>1.6799999999999999E-4</c:v>
                </c:pt>
                <c:pt idx="12833">
                  <c:v>5.1999999999999997E-5</c:v>
                </c:pt>
                <c:pt idx="12834">
                  <c:v>-2.1999999999999999E-5</c:v>
                </c:pt>
                <c:pt idx="12835">
                  <c:v>-1.3799999999999999E-4</c:v>
                </c:pt>
                <c:pt idx="12836">
                  <c:v>-2.5399999999999999E-4</c:v>
                </c:pt>
                <c:pt idx="12837">
                  <c:v>-3.59E-4</c:v>
                </c:pt>
                <c:pt idx="12838">
                  <c:v>-4.9600000000000002E-4</c:v>
                </c:pt>
                <c:pt idx="12839">
                  <c:v>-6.0099999999999997E-4</c:v>
                </c:pt>
                <c:pt idx="12840">
                  <c:v>-7.4899999999999999E-4</c:v>
                </c:pt>
                <c:pt idx="12841">
                  <c:v>-8.5400000000000005E-4</c:v>
                </c:pt>
                <c:pt idx="12842">
                  <c:v>-9.810000000000001E-4</c:v>
                </c:pt>
                <c:pt idx="12843">
                  <c:v>-1.0759999999999999E-3</c:v>
                </c:pt>
                <c:pt idx="12844">
                  <c:v>-1.181E-3</c:v>
                </c:pt>
                <c:pt idx="12845">
                  <c:v>-1.286E-3</c:v>
                </c:pt>
                <c:pt idx="12846">
                  <c:v>-1.371E-3</c:v>
                </c:pt>
                <c:pt idx="12847">
                  <c:v>-1.444E-3</c:v>
                </c:pt>
                <c:pt idx="12848">
                  <c:v>-1.529E-3</c:v>
                </c:pt>
                <c:pt idx="12849">
                  <c:v>-1.5709999999999999E-3</c:v>
                </c:pt>
                <c:pt idx="12850">
                  <c:v>-1.624E-3</c:v>
                </c:pt>
                <c:pt idx="12851">
                  <c:v>-1.6659999999999999E-3</c:v>
                </c:pt>
                <c:pt idx="12852">
                  <c:v>-1.7080000000000001E-3</c:v>
                </c:pt>
                <c:pt idx="12853">
                  <c:v>-1.7080000000000001E-3</c:v>
                </c:pt>
                <c:pt idx="12854">
                  <c:v>-1.7179999999999999E-3</c:v>
                </c:pt>
                <c:pt idx="12855">
                  <c:v>-1.7080000000000001E-3</c:v>
                </c:pt>
                <c:pt idx="12856">
                  <c:v>-1.6969999999999999E-3</c:v>
                </c:pt>
                <c:pt idx="12857">
                  <c:v>-1.645E-3</c:v>
                </c:pt>
                <c:pt idx="12858">
                  <c:v>-1.5920000000000001E-3</c:v>
                </c:pt>
                <c:pt idx="12859">
                  <c:v>-1.5499999999999999E-3</c:v>
                </c:pt>
                <c:pt idx="12860">
                  <c:v>-1.518E-3</c:v>
                </c:pt>
                <c:pt idx="12861">
                  <c:v>-1.4549999999999999E-3</c:v>
                </c:pt>
                <c:pt idx="12862">
                  <c:v>-1.402E-3</c:v>
                </c:pt>
                <c:pt idx="12863">
                  <c:v>-1.3179999999999999E-3</c:v>
                </c:pt>
                <c:pt idx="12864">
                  <c:v>-1.2650000000000001E-3</c:v>
                </c:pt>
                <c:pt idx="12865">
                  <c:v>-1.191E-3</c:v>
                </c:pt>
                <c:pt idx="12866">
                  <c:v>-1.1280000000000001E-3</c:v>
                </c:pt>
                <c:pt idx="12867">
                  <c:v>-1.0759999999999999E-3</c:v>
                </c:pt>
                <c:pt idx="12868">
                  <c:v>-1.0020000000000001E-3</c:v>
                </c:pt>
                <c:pt idx="12869">
                  <c:v>-9.4899999999999997E-4</c:v>
                </c:pt>
                <c:pt idx="12870">
                  <c:v>-8.8599999999999996E-4</c:v>
                </c:pt>
                <c:pt idx="12871">
                  <c:v>-8.12E-4</c:v>
                </c:pt>
                <c:pt idx="12872">
                  <c:v>-7.7999999999999999E-4</c:v>
                </c:pt>
                <c:pt idx="12873">
                  <c:v>-7.3800000000000005E-4</c:v>
                </c:pt>
                <c:pt idx="12874">
                  <c:v>-7.1699999999999997E-4</c:v>
                </c:pt>
                <c:pt idx="12875">
                  <c:v>-6.6500000000000001E-4</c:v>
                </c:pt>
                <c:pt idx="12876">
                  <c:v>-6.4300000000000002E-4</c:v>
                </c:pt>
                <c:pt idx="12877">
                  <c:v>-6.2200000000000005E-4</c:v>
                </c:pt>
                <c:pt idx="12878">
                  <c:v>-6.1200000000000002E-4</c:v>
                </c:pt>
                <c:pt idx="12879">
                  <c:v>-5.9100000000000005E-4</c:v>
                </c:pt>
                <c:pt idx="12880">
                  <c:v>-5.8E-4</c:v>
                </c:pt>
                <c:pt idx="12881">
                  <c:v>-5.6999999999999998E-4</c:v>
                </c:pt>
                <c:pt idx="12882">
                  <c:v>-5.6999999999999998E-4</c:v>
                </c:pt>
                <c:pt idx="12883">
                  <c:v>-5.5900000000000004E-4</c:v>
                </c:pt>
                <c:pt idx="12884">
                  <c:v>-5.5900000000000004E-4</c:v>
                </c:pt>
                <c:pt idx="12885">
                  <c:v>-5.4900000000000001E-4</c:v>
                </c:pt>
                <c:pt idx="12886">
                  <c:v>-5.6999999999999998E-4</c:v>
                </c:pt>
                <c:pt idx="12887">
                  <c:v>-5.4900000000000001E-4</c:v>
                </c:pt>
                <c:pt idx="12888">
                  <c:v>-5.2800000000000004E-4</c:v>
                </c:pt>
                <c:pt idx="12889">
                  <c:v>-5.1699999999999999E-4</c:v>
                </c:pt>
                <c:pt idx="12890">
                  <c:v>-5.2800000000000004E-4</c:v>
                </c:pt>
                <c:pt idx="12891">
                  <c:v>-5.0600000000000005E-4</c:v>
                </c:pt>
                <c:pt idx="12892">
                  <c:v>-4.9600000000000002E-4</c:v>
                </c:pt>
                <c:pt idx="12893">
                  <c:v>-4.5399999999999998E-4</c:v>
                </c:pt>
                <c:pt idx="12894">
                  <c:v>-4.2200000000000001E-4</c:v>
                </c:pt>
                <c:pt idx="12895">
                  <c:v>-3.8000000000000002E-4</c:v>
                </c:pt>
                <c:pt idx="12896">
                  <c:v>-3.59E-4</c:v>
                </c:pt>
                <c:pt idx="12897">
                  <c:v>-3.1700000000000001E-4</c:v>
                </c:pt>
                <c:pt idx="12898">
                  <c:v>-2.6400000000000002E-4</c:v>
                </c:pt>
                <c:pt idx="12899">
                  <c:v>-2.0100000000000001E-4</c:v>
                </c:pt>
                <c:pt idx="12900">
                  <c:v>-1.4799999999999999E-4</c:v>
                </c:pt>
                <c:pt idx="12901">
                  <c:v>-8.5000000000000006E-5</c:v>
                </c:pt>
                <c:pt idx="12902">
                  <c:v>-3.1999999999999999E-5</c:v>
                </c:pt>
                <c:pt idx="12903">
                  <c:v>2.0000000000000002E-5</c:v>
                </c:pt>
                <c:pt idx="12904">
                  <c:v>8.3999999999999995E-5</c:v>
                </c:pt>
                <c:pt idx="12905">
                  <c:v>1.26E-4</c:v>
                </c:pt>
                <c:pt idx="12906">
                  <c:v>1.8900000000000001E-4</c:v>
                </c:pt>
                <c:pt idx="12907">
                  <c:v>2.63E-4</c:v>
                </c:pt>
                <c:pt idx="12908">
                  <c:v>3.2600000000000001E-4</c:v>
                </c:pt>
                <c:pt idx="12909">
                  <c:v>3.79E-4</c:v>
                </c:pt>
                <c:pt idx="12910">
                  <c:v>4.2099999999999999E-4</c:v>
                </c:pt>
                <c:pt idx="12911">
                  <c:v>4.84E-4</c:v>
                </c:pt>
                <c:pt idx="12912">
                  <c:v>5.1599999999999997E-4</c:v>
                </c:pt>
                <c:pt idx="12913">
                  <c:v>5.3700000000000004E-4</c:v>
                </c:pt>
                <c:pt idx="12914">
                  <c:v>5.6800000000000004E-4</c:v>
                </c:pt>
                <c:pt idx="12915">
                  <c:v>5.9999999999999995E-4</c:v>
                </c:pt>
                <c:pt idx="12916">
                  <c:v>6.11E-4</c:v>
                </c:pt>
                <c:pt idx="12917">
                  <c:v>6.2100000000000002E-4</c:v>
                </c:pt>
                <c:pt idx="12918">
                  <c:v>5.9999999999999995E-4</c:v>
                </c:pt>
                <c:pt idx="12919">
                  <c:v>6.11E-4</c:v>
                </c:pt>
                <c:pt idx="12920">
                  <c:v>5.9000000000000003E-4</c:v>
                </c:pt>
                <c:pt idx="12921">
                  <c:v>5.4699999999999996E-4</c:v>
                </c:pt>
                <c:pt idx="12922">
                  <c:v>5.3700000000000004E-4</c:v>
                </c:pt>
                <c:pt idx="12923">
                  <c:v>4.84E-4</c:v>
                </c:pt>
                <c:pt idx="12924">
                  <c:v>4.4200000000000001E-4</c:v>
                </c:pt>
                <c:pt idx="12925">
                  <c:v>3.8900000000000002E-4</c:v>
                </c:pt>
                <c:pt idx="12926">
                  <c:v>3.1599999999999998E-4</c:v>
                </c:pt>
                <c:pt idx="12927">
                  <c:v>2.52E-4</c:v>
                </c:pt>
                <c:pt idx="12928">
                  <c:v>1.8900000000000001E-4</c:v>
                </c:pt>
                <c:pt idx="12929">
                  <c:v>1.15E-4</c:v>
                </c:pt>
                <c:pt idx="12930">
                  <c:v>5.1999999999999997E-5</c:v>
                </c:pt>
                <c:pt idx="12931">
                  <c:v>-4.3000000000000002E-5</c:v>
                </c:pt>
                <c:pt idx="12932">
                  <c:v>-1.17E-4</c:v>
                </c:pt>
                <c:pt idx="12933">
                  <c:v>-1.9000000000000001E-4</c:v>
                </c:pt>
                <c:pt idx="12934">
                  <c:v>-2.7500000000000002E-4</c:v>
                </c:pt>
                <c:pt idx="12935">
                  <c:v>-3.48E-4</c:v>
                </c:pt>
                <c:pt idx="12936">
                  <c:v>-4.2200000000000001E-4</c:v>
                </c:pt>
                <c:pt idx="12937">
                  <c:v>-4.9600000000000002E-4</c:v>
                </c:pt>
                <c:pt idx="12938">
                  <c:v>-5.5900000000000004E-4</c:v>
                </c:pt>
                <c:pt idx="12939">
                  <c:v>-6.3299999999999999E-4</c:v>
                </c:pt>
                <c:pt idx="12940">
                  <c:v>-6.96E-4</c:v>
                </c:pt>
                <c:pt idx="12941">
                  <c:v>-7.1699999999999997E-4</c:v>
                </c:pt>
                <c:pt idx="12942">
                  <c:v>-7.6999999999999996E-4</c:v>
                </c:pt>
                <c:pt idx="12943">
                  <c:v>-8.2299999999999995E-4</c:v>
                </c:pt>
                <c:pt idx="12944">
                  <c:v>-8.4400000000000002E-4</c:v>
                </c:pt>
                <c:pt idx="12945">
                  <c:v>-8.7500000000000002E-4</c:v>
                </c:pt>
                <c:pt idx="12946">
                  <c:v>-8.8599999999999996E-4</c:v>
                </c:pt>
                <c:pt idx="12947">
                  <c:v>-9.0700000000000004E-4</c:v>
                </c:pt>
                <c:pt idx="12948">
                  <c:v>-9.1699999999999995E-4</c:v>
                </c:pt>
                <c:pt idx="12949">
                  <c:v>-9.1699999999999995E-4</c:v>
                </c:pt>
                <c:pt idx="12950">
                  <c:v>-9.0700000000000004E-4</c:v>
                </c:pt>
                <c:pt idx="12951">
                  <c:v>-8.9599999999999999E-4</c:v>
                </c:pt>
                <c:pt idx="12952">
                  <c:v>-8.6499999999999999E-4</c:v>
                </c:pt>
                <c:pt idx="12953">
                  <c:v>-8.5400000000000005E-4</c:v>
                </c:pt>
                <c:pt idx="12954">
                  <c:v>-8.12E-4</c:v>
                </c:pt>
                <c:pt idx="12955">
                  <c:v>-7.6999999999999996E-4</c:v>
                </c:pt>
                <c:pt idx="12956">
                  <c:v>-7.3800000000000005E-4</c:v>
                </c:pt>
                <c:pt idx="12957">
                  <c:v>-6.8599999999999998E-4</c:v>
                </c:pt>
                <c:pt idx="12958">
                  <c:v>-6.5399999999999996E-4</c:v>
                </c:pt>
                <c:pt idx="12959">
                  <c:v>-5.8E-4</c:v>
                </c:pt>
                <c:pt idx="12960">
                  <c:v>-5.3799999999999996E-4</c:v>
                </c:pt>
                <c:pt idx="12961">
                  <c:v>-4.75E-4</c:v>
                </c:pt>
                <c:pt idx="12962">
                  <c:v>-4.3300000000000001E-4</c:v>
                </c:pt>
                <c:pt idx="12963">
                  <c:v>-3.59E-4</c:v>
                </c:pt>
                <c:pt idx="12964">
                  <c:v>-3.2699999999999998E-4</c:v>
                </c:pt>
                <c:pt idx="12965">
                  <c:v>-2.6400000000000002E-4</c:v>
                </c:pt>
                <c:pt idx="12966">
                  <c:v>-2.1100000000000001E-4</c:v>
                </c:pt>
                <c:pt idx="12967">
                  <c:v>-1.4799999999999999E-4</c:v>
                </c:pt>
                <c:pt idx="12968">
                  <c:v>-9.5000000000000005E-5</c:v>
                </c:pt>
                <c:pt idx="12969">
                  <c:v>-5.3000000000000001E-5</c:v>
                </c:pt>
                <c:pt idx="12970">
                  <c:v>-1.1E-5</c:v>
                </c:pt>
                <c:pt idx="12971">
                  <c:v>1.0000000000000001E-5</c:v>
                </c:pt>
                <c:pt idx="12972">
                  <c:v>4.1999999999999998E-5</c:v>
                </c:pt>
                <c:pt idx="12973">
                  <c:v>8.3999999999999995E-5</c:v>
                </c:pt>
                <c:pt idx="12974">
                  <c:v>9.3999999999999994E-5</c:v>
                </c:pt>
                <c:pt idx="12975">
                  <c:v>1.36E-4</c:v>
                </c:pt>
                <c:pt idx="12976">
                  <c:v>1.47E-4</c:v>
                </c:pt>
                <c:pt idx="12977">
                  <c:v>1.5699999999999999E-4</c:v>
                </c:pt>
                <c:pt idx="12978">
                  <c:v>1.36E-4</c:v>
                </c:pt>
                <c:pt idx="12979">
                  <c:v>1.6799999999999999E-4</c:v>
                </c:pt>
                <c:pt idx="12980">
                  <c:v>1.36E-4</c:v>
                </c:pt>
                <c:pt idx="12981">
                  <c:v>1.36E-4</c:v>
                </c:pt>
                <c:pt idx="12982">
                  <c:v>1.05E-4</c:v>
                </c:pt>
                <c:pt idx="12983">
                  <c:v>7.2999999999999999E-5</c:v>
                </c:pt>
                <c:pt idx="12984">
                  <c:v>4.1999999999999998E-5</c:v>
                </c:pt>
                <c:pt idx="12985">
                  <c:v>-9.9999999999999995E-7</c:v>
                </c:pt>
                <c:pt idx="12986">
                  <c:v>-4.3000000000000002E-5</c:v>
                </c:pt>
                <c:pt idx="12987">
                  <c:v>-8.5000000000000006E-5</c:v>
                </c:pt>
                <c:pt idx="12988">
                  <c:v>-1.3799999999999999E-4</c:v>
                </c:pt>
                <c:pt idx="12989">
                  <c:v>-2.1100000000000001E-4</c:v>
                </c:pt>
                <c:pt idx="12990">
                  <c:v>-2.8499999999999999E-4</c:v>
                </c:pt>
                <c:pt idx="12991">
                  <c:v>-3.59E-4</c:v>
                </c:pt>
                <c:pt idx="12992">
                  <c:v>-4.3300000000000001E-4</c:v>
                </c:pt>
                <c:pt idx="12993">
                  <c:v>-5.2800000000000004E-4</c:v>
                </c:pt>
                <c:pt idx="12994">
                  <c:v>-6.0099999999999997E-4</c:v>
                </c:pt>
                <c:pt idx="12995">
                  <c:v>-6.7500000000000004E-4</c:v>
                </c:pt>
                <c:pt idx="12996">
                  <c:v>-7.9100000000000004E-4</c:v>
                </c:pt>
                <c:pt idx="12997">
                  <c:v>-8.6499999999999999E-4</c:v>
                </c:pt>
                <c:pt idx="12998">
                  <c:v>-9.6000000000000002E-4</c:v>
                </c:pt>
                <c:pt idx="12999">
                  <c:v>-1.044E-3</c:v>
                </c:pt>
                <c:pt idx="13000">
                  <c:v>-1.139E-3</c:v>
                </c:pt>
                <c:pt idx="13001">
                  <c:v>-1.2130000000000001E-3</c:v>
                </c:pt>
                <c:pt idx="13002">
                  <c:v>-1.3179999999999999E-3</c:v>
                </c:pt>
                <c:pt idx="13003">
                  <c:v>-1.392E-3</c:v>
                </c:pt>
                <c:pt idx="13004">
                  <c:v>-1.4649999999999999E-3</c:v>
                </c:pt>
                <c:pt idx="13005">
                  <c:v>-1.539E-3</c:v>
                </c:pt>
                <c:pt idx="13006">
                  <c:v>-1.5809999999999999E-3</c:v>
                </c:pt>
                <c:pt idx="13007">
                  <c:v>-1.634E-3</c:v>
                </c:pt>
                <c:pt idx="13008">
                  <c:v>-1.6869999999999999E-3</c:v>
                </c:pt>
                <c:pt idx="13009">
                  <c:v>-1.7290000000000001E-3</c:v>
                </c:pt>
                <c:pt idx="13010">
                  <c:v>-1.7390000000000001E-3</c:v>
                </c:pt>
                <c:pt idx="13011">
                  <c:v>-1.771E-3</c:v>
                </c:pt>
                <c:pt idx="13012">
                  <c:v>-1.792E-3</c:v>
                </c:pt>
                <c:pt idx="13013">
                  <c:v>-1.771E-3</c:v>
                </c:pt>
                <c:pt idx="13014">
                  <c:v>-1.7819999999999999E-3</c:v>
                </c:pt>
                <c:pt idx="13015">
                  <c:v>-1.7390000000000001E-3</c:v>
                </c:pt>
                <c:pt idx="13016">
                  <c:v>-1.7390000000000001E-3</c:v>
                </c:pt>
                <c:pt idx="13017">
                  <c:v>-1.6969999999999999E-3</c:v>
                </c:pt>
                <c:pt idx="13018">
                  <c:v>-1.655E-3</c:v>
                </c:pt>
                <c:pt idx="13019">
                  <c:v>-1.6130000000000001E-3</c:v>
                </c:pt>
                <c:pt idx="13020">
                  <c:v>-1.539E-3</c:v>
                </c:pt>
                <c:pt idx="13021">
                  <c:v>-1.4649999999999999E-3</c:v>
                </c:pt>
                <c:pt idx="13022">
                  <c:v>-1.402E-3</c:v>
                </c:pt>
                <c:pt idx="13023">
                  <c:v>-1.3179999999999999E-3</c:v>
                </c:pt>
                <c:pt idx="13024">
                  <c:v>-1.255E-3</c:v>
                </c:pt>
                <c:pt idx="13025">
                  <c:v>-1.181E-3</c:v>
                </c:pt>
                <c:pt idx="13026">
                  <c:v>-1.0859999999999999E-3</c:v>
                </c:pt>
                <c:pt idx="13027">
                  <c:v>-1.0020000000000001E-3</c:v>
                </c:pt>
                <c:pt idx="13028">
                  <c:v>-9.1699999999999995E-4</c:v>
                </c:pt>
                <c:pt idx="13029">
                  <c:v>-8.4400000000000002E-4</c:v>
                </c:pt>
                <c:pt idx="13030">
                  <c:v>-7.4899999999999999E-4</c:v>
                </c:pt>
                <c:pt idx="13031">
                  <c:v>-6.96E-4</c:v>
                </c:pt>
                <c:pt idx="13032">
                  <c:v>-6.0099999999999997E-4</c:v>
                </c:pt>
                <c:pt idx="13033">
                  <c:v>-5.4900000000000001E-4</c:v>
                </c:pt>
                <c:pt idx="13034">
                  <c:v>-4.64E-4</c:v>
                </c:pt>
                <c:pt idx="13035">
                  <c:v>-4.1199999999999999E-4</c:v>
                </c:pt>
                <c:pt idx="13036">
                  <c:v>-3.48E-4</c:v>
                </c:pt>
                <c:pt idx="13037">
                  <c:v>-3.0600000000000001E-4</c:v>
                </c:pt>
                <c:pt idx="13038">
                  <c:v>-2.43E-4</c:v>
                </c:pt>
                <c:pt idx="13039">
                  <c:v>-1.9000000000000001E-4</c:v>
                </c:pt>
                <c:pt idx="13040">
                  <c:v>-1.3799999999999999E-4</c:v>
                </c:pt>
                <c:pt idx="13041">
                  <c:v>-9.5000000000000005E-5</c:v>
                </c:pt>
                <c:pt idx="13042">
                  <c:v>-7.3999999999999996E-5</c:v>
                </c:pt>
                <c:pt idx="13043">
                  <c:v>-3.1999999999999999E-5</c:v>
                </c:pt>
                <c:pt idx="13044">
                  <c:v>1.0000000000000001E-5</c:v>
                </c:pt>
                <c:pt idx="13045">
                  <c:v>6.3E-5</c:v>
                </c:pt>
                <c:pt idx="13046">
                  <c:v>9.3999999999999994E-5</c:v>
                </c:pt>
                <c:pt idx="13047">
                  <c:v>1.26E-4</c:v>
                </c:pt>
                <c:pt idx="13048">
                  <c:v>1.5699999999999999E-4</c:v>
                </c:pt>
                <c:pt idx="13049">
                  <c:v>2.1000000000000001E-4</c:v>
                </c:pt>
                <c:pt idx="13050">
                  <c:v>2.63E-4</c:v>
                </c:pt>
                <c:pt idx="13051">
                  <c:v>3.0499999999999999E-4</c:v>
                </c:pt>
                <c:pt idx="13052">
                  <c:v>3.4699999999999998E-4</c:v>
                </c:pt>
                <c:pt idx="13053">
                  <c:v>4.0000000000000002E-4</c:v>
                </c:pt>
                <c:pt idx="13054">
                  <c:v>4.5300000000000001E-4</c:v>
                </c:pt>
                <c:pt idx="13055">
                  <c:v>5.2599999999999999E-4</c:v>
                </c:pt>
                <c:pt idx="13056">
                  <c:v>5.6800000000000004E-4</c:v>
                </c:pt>
                <c:pt idx="13057">
                  <c:v>6.2100000000000002E-4</c:v>
                </c:pt>
                <c:pt idx="13058">
                  <c:v>6.8400000000000004E-4</c:v>
                </c:pt>
                <c:pt idx="13059">
                  <c:v>7.1599999999999995E-4</c:v>
                </c:pt>
                <c:pt idx="13060">
                  <c:v>7.6900000000000004E-4</c:v>
                </c:pt>
                <c:pt idx="13061">
                  <c:v>8.1099999999999998E-4</c:v>
                </c:pt>
                <c:pt idx="13062">
                  <c:v>8.5300000000000003E-4</c:v>
                </c:pt>
                <c:pt idx="13063">
                  <c:v>9.1600000000000004E-4</c:v>
                </c:pt>
                <c:pt idx="13064">
                  <c:v>9.1600000000000004E-4</c:v>
                </c:pt>
                <c:pt idx="13065">
                  <c:v>9.6900000000000003E-4</c:v>
                </c:pt>
                <c:pt idx="13066">
                  <c:v>9.7900000000000005E-4</c:v>
                </c:pt>
                <c:pt idx="13067">
                  <c:v>9.8999999999999999E-4</c:v>
                </c:pt>
                <c:pt idx="13068">
                  <c:v>9.7900000000000005E-4</c:v>
                </c:pt>
                <c:pt idx="13069">
                  <c:v>9.4799999999999995E-4</c:v>
                </c:pt>
                <c:pt idx="13070">
                  <c:v>9.2699999999999998E-4</c:v>
                </c:pt>
                <c:pt idx="13071">
                  <c:v>8.9499999999999996E-4</c:v>
                </c:pt>
                <c:pt idx="13072">
                  <c:v>8.4199999999999998E-4</c:v>
                </c:pt>
                <c:pt idx="13073">
                  <c:v>7.4799999999999997E-4</c:v>
                </c:pt>
                <c:pt idx="13074">
                  <c:v>6.8400000000000004E-4</c:v>
                </c:pt>
                <c:pt idx="13075">
                  <c:v>5.6800000000000004E-4</c:v>
                </c:pt>
                <c:pt idx="13076">
                  <c:v>4.84E-4</c:v>
                </c:pt>
                <c:pt idx="13077">
                  <c:v>3.5799999999999997E-4</c:v>
                </c:pt>
                <c:pt idx="13078">
                  <c:v>2.31E-4</c:v>
                </c:pt>
                <c:pt idx="13079">
                  <c:v>9.3999999999999994E-5</c:v>
                </c:pt>
                <c:pt idx="13080">
                  <c:v>-3.1999999999999999E-5</c:v>
                </c:pt>
                <c:pt idx="13081">
                  <c:v>-1.9000000000000001E-4</c:v>
                </c:pt>
                <c:pt idx="13082">
                  <c:v>-3.48E-4</c:v>
                </c:pt>
                <c:pt idx="13083">
                  <c:v>-4.8500000000000003E-4</c:v>
                </c:pt>
                <c:pt idx="13084">
                  <c:v>-6.3299999999999999E-4</c:v>
                </c:pt>
                <c:pt idx="13085">
                  <c:v>-8.0199999999999998E-4</c:v>
                </c:pt>
                <c:pt idx="13086">
                  <c:v>-9.3899999999999995E-4</c:v>
                </c:pt>
                <c:pt idx="13087">
                  <c:v>-1.0859999999999999E-3</c:v>
                </c:pt>
                <c:pt idx="13088">
                  <c:v>-1.2229999999999999E-3</c:v>
                </c:pt>
                <c:pt idx="13089">
                  <c:v>-1.328E-3</c:v>
                </c:pt>
                <c:pt idx="13090">
                  <c:v>-1.4649999999999999E-3</c:v>
                </c:pt>
                <c:pt idx="13091">
                  <c:v>-1.56E-3</c:v>
                </c:pt>
                <c:pt idx="13092">
                  <c:v>-1.655E-3</c:v>
                </c:pt>
                <c:pt idx="13093">
                  <c:v>-1.7390000000000001E-3</c:v>
                </c:pt>
                <c:pt idx="13094">
                  <c:v>-1.7819999999999999E-3</c:v>
                </c:pt>
                <c:pt idx="13095">
                  <c:v>-1.8450000000000001E-3</c:v>
                </c:pt>
                <c:pt idx="13096">
                  <c:v>-1.866E-3</c:v>
                </c:pt>
                <c:pt idx="13097">
                  <c:v>-1.866E-3</c:v>
                </c:pt>
                <c:pt idx="13098">
                  <c:v>-1.8760000000000001E-3</c:v>
                </c:pt>
                <c:pt idx="13099">
                  <c:v>-1.8550000000000001E-3</c:v>
                </c:pt>
                <c:pt idx="13100">
                  <c:v>-1.8129999999999999E-3</c:v>
                </c:pt>
                <c:pt idx="13101">
                  <c:v>-1.7290000000000001E-3</c:v>
                </c:pt>
                <c:pt idx="13102">
                  <c:v>-1.6659999999999999E-3</c:v>
                </c:pt>
                <c:pt idx="13103">
                  <c:v>-1.56E-3</c:v>
                </c:pt>
                <c:pt idx="13104">
                  <c:v>-1.4649999999999999E-3</c:v>
                </c:pt>
                <c:pt idx="13105">
                  <c:v>-1.3389999999999999E-3</c:v>
                </c:pt>
                <c:pt idx="13106">
                  <c:v>-1.2130000000000001E-3</c:v>
                </c:pt>
                <c:pt idx="13107">
                  <c:v>-1.0759999999999999E-3</c:v>
                </c:pt>
                <c:pt idx="13108">
                  <c:v>-9.3899999999999995E-4</c:v>
                </c:pt>
                <c:pt idx="13109">
                  <c:v>-8.0199999999999998E-4</c:v>
                </c:pt>
                <c:pt idx="13110">
                  <c:v>-6.3299999999999999E-4</c:v>
                </c:pt>
                <c:pt idx="13111">
                  <c:v>-4.64E-4</c:v>
                </c:pt>
                <c:pt idx="13112">
                  <c:v>-3.1700000000000001E-4</c:v>
                </c:pt>
                <c:pt idx="13113">
                  <c:v>-1.5899999999999999E-4</c:v>
                </c:pt>
                <c:pt idx="13114">
                  <c:v>1.0000000000000001E-5</c:v>
                </c:pt>
                <c:pt idx="13115">
                  <c:v>1.5699999999999999E-4</c:v>
                </c:pt>
                <c:pt idx="13116">
                  <c:v>2.9399999999999999E-4</c:v>
                </c:pt>
                <c:pt idx="13117">
                  <c:v>4.2099999999999999E-4</c:v>
                </c:pt>
                <c:pt idx="13118">
                  <c:v>5.4699999999999996E-4</c:v>
                </c:pt>
                <c:pt idx="13119">
                  <c:v>6.6299999999999996E-4</c:v>
                </c:pt>
                <c:pt idx="13120">
                  <c:v>7.5799999999999999E-4</c:v>
                </c:pt>
                <c:pt idx="13121">
                  <c:v>8.6399999999999997E-4</c:v>
                </c:pt>
                <c:pt idx="13122">
                  <c:v>9.2699999999999998E-4</c:v>
                </c:pt>
                <c:pt idx="13123">
                  <c:v>1.0009999999999999E-3</c:v>
                </c:pt>
                <c:pt idx="13124">
                  <c:v>1.0319999999999999E-3</c:v>
                </c:pt>
                <c:pt idx="13125">
                  <c:v>1.0529999999999999E-3</c:v>
                </c:pt>
                <c:pt idx="13126">
                  <c:v>1.0740000000000001E-3</c:v>
                </c:pt>
                <c:pt idx="13127">
                  <c:v>1.0640000000000001E-3</c:v>
                </c:pt>
                <c:pt idx="13128">
                  <c:v>1.0430000000000001E-3</c:v>
                </c:pt>
                <c:pt idx="13129">
                  <c:v>1.0219999999999999E-3</c:v>
                </c:pt>
                <c:pt idx="13130">
                  <c:v>9.7900000000000005E-4</c:v>
                </c:pt>
                <c:pt idx="13131">
                  <c:v>9.1600000000000004E-4</c:v>
                </c:pt>
                <c:pt idx="13132">
                  <c:v>8.5300000000000003E-4</c:v>
                </c:pt>
                <c:pt idx="13133">
                  <c:v>7.4799999999999997E-4</c:v>
                </c:pt>
                <c:pt idx="13134">
                  <c:v>6.6299999999999996E-4</c:v>
                </c:pt>
                <c:pt idx="13135">
                  <c:v>5.5800000000000001E-4</c:v>
                </c:pt>
                <c:pt idx="13136">
                  <c:v>4.5300000000000001E-4</c:v>
                </c:pt>
                <c:pt idx="13137">
                  <c:v>3.3700000000000001E-4</c:v>
                </c:pt>
                <c:pt idx="13138">
                  <c:v>2.1000000000000001E-4</c:v>
                </c:pt>
                <c:pt idx="13139">
                  <c:v>1.15E-4</c:v>
                </c:pt>
                <c:pt idx="13140">
                  <c:v>-1.1E-5</c:v>
                </c:pt>
                <c:pt idx="13141">
                  <c:v>-1.27E-4</c:v>
                </c:pt>
                <c:pt idx="13142">
                  <c:v>-2.5399999999999999E-4</c:v>
                </c:pt>
                <c:pt idx="13143">
                  <c:v>-3.59E-4</c:v>
                </c:pt>
                <c:pt idx="13144">
                  <c:v>-4.4299999999999998E-4</c:v>
                </c:pt>
                <c:pt idx="13145">
                  <c:v>-5.3799999999999996E-4</c:v>
                </c:pt>
                <c:pt idx="13146">
                  <c:v>-6.1200000000000002E-4</c:v>
                </c:pt>
                <c:pt idx="13147">
                  <c:v>-6.8599999999999998E-4</c:v>
                </c:pt>
                <c:pt idx="13148">
                  <c:v>-7.4899999999999999E-4</c:v>
                </c:pt>
                <c:pt idx="13149">
                  <c:v>-7.7999999999999999E-4</c:v>
                </c:pt>
                <c:pt idx="13150">
                  <c:v>-8.4400000000000002E-4</c:v>
                </c:pt>
                <c:pt idx="13151">
                  <c:v>-8.5400000000000005E-4</c:v>
                </c:pt>
                <c:pt idx="13152">
                  <c:v>-8.5400000000000005E-4</c:v>
                </c:pt>
                <c:pt idx="13153">
                  <c:v>-8.6499999999999999E-4</c:v>
                </c:pt>
                <c:pt idx="13154">
                  <c:v>-8.4400000000000002E-4</c:v>
                </c:pt>
                <c:pt idx="13155">
                  <c:v>-8.0199999999999998E-4</c:v>
                </c:pt>
                <c:pt idx="13156">
                  <c:v>-7.7999999999999999E-4</c:v>
                </c:pt>
                <c:pt idx="13157">
                  <c:v>-7.1699999999999997E-4</c:v>
                </c:pt>
                <c:pt idx="13158">
                  <c:v>-6.5399999999999996E-4</c:v>
                </c:pt>
                <c:pt idx="13159">
                  <c:v>-6.1200000000000002E-4</c:v>
                </c:pt>
                <c:pt idx="13160">
                  <c:v>-5.3799999999999996E-4</c:v>
                </c:pt>
                <c:pt idx="13161">
                  <c:v>-4.64E-4</c:v>
                </c:pt>
                <c:pt idx="13162">
                  <c:v>-3.8000000000000002E-4</c:v>
                </c:pt>
                <c:pt idx="13163">
                  <c:v>-2.9599999999999998E-4</c:v>
                </c:pt>
                <c:pt idx="13164">
                  <c:v>-2.0100000000000001E-4</c:v>
                </c:pt>
                <c:pt idx="13165">
                  <c:v>-1.3799999999999999E-4</c:v>
                </c:pt>
                <c:pt idx="13166">
                  <c:v>-3.1999999999999999E-5</c:v>
                </c:pt>
                <c:pt idx="13167">
                  <c:v>3.1000000000000001E-5</c:v>
                </c:pt>
                <c:pt idx="13168">
                  <c:v>1.26E-4</c:v>
                </c:pt>
                <c:pt idx="13169">
                  <c:v>1.7899999999999999E-4</c:v>
                </c:pt>
                <c:pt idx="13170">
                  <c:v>2.31E-4</c:v>
                </c:pt>
                <c:pt idx="13171">
                  <c:v>2.8400000000000002E-4</c:v>
                </c:pt>
                <c:pt idx="13172">
                  <c:v>3.4699999999999998E-4</c:v>
                </c:pt>
                <c:pt idx="13173">
                  <c:v>3.79E-4</c:v>
                </c:pt>
                <c:pt idx="13174">
                  <c:v>4.0999999999999999E-4</c:v>
                </c:pt>
                <c:pt idx="13175">
                  <c:v>4.3100000000000001E-4</c:v>
                </c:pt>
                <c:pt idx="13176">
                  <c:v>4.3100000000000001E-4</c:v>
                </c:pt>
                <c:pt idx="13177">
                  <c:v>4.4200000000000001E-4</c:v>
                </c:pt>
                <c:pt idx="13178">
                  <c:v>4.3100000000000001E-4</c:v>
                </c:pt>
                <c:pt idx="13179">
                  <c:v>4.4200000000000001E-4</c:v>
                </c:pt>
                <c:pt idx="13180">
                  <c:v>4.0000000000000002E-4</c:v>
                </c:pt>
                <c:pt idx="13181">
                  <c:v>3.79E-4</c:v>
                </c:pt>
                <c:pt idx="13182">
                  <c:v>3.3700000000000001E-4</c:v>
                </c:pt>
                <c:pt idx="13183">
                  <c:v>3.0499999999999999E-4</c:v>
                </c:pt>
                <c:pt idx="13184">
                  <c:v>2.52E-4</c:v>
                </c:pt>
                <c:pt idx="13185">
                  <c:v>2.2100000000000001E-4</c:v>
                </c:pt>
                <c:pt idx="13186">
                  <c:v>1.47E-4</c:v>
                </c:pt>
                <c:pt idx="13187">
                  <c:v>1.15E-4</c:v>
                </c:pt>
                <c:pt idx="13188">
                  <c:v>6.3E-5</c:v>
                </c:pt>
                <c:pt idx="13189">
                  <c:v>-9.9999999999999995E-7</c:v>
                </c:pt>
                <c:pt idx="13190">
                  <c:v>-2.1999999999999999E-5</c:v>
                </c:pt>
                <c:pt idx="13191">
                  <c:v>-8.5000000000000006E-5</c:v>
                </c:pt>
                <c:pt idx="13192">
                  <c:v>-1.3799999999999999E-4</c:v>
                </c:pt>
                <c:pt idx="13193">
                  <c:v>-1.6899999999999999E-4</c:v>
                </c:pt>
                <c:pt idx="13194">
                  <c:v>-2.32E-4</c:v>
                </c:pt>
                <c:pt idx="13195">
                  <c:v>-2.6400000000000002E-4</c:v>
                </c:pt>
                <c:pt idx="13196">
                  <c:v>-2.9599999999999998E-4</c:v>
                </c:pt>
                <c:pt idx="13197">
                  <c:v>-3.3799999999999998E-4</c:v>
                </c:pt>
                <c:pt idx="13198">
                  <c:v>-3.59E-4</c:v>
                </c:pt>
                <c:pt idx="13199">
                  <c:v>-4.0099999999999999E-4</c:v>
                </c:pt>
                <c:pt idx="13200">
                  <c:v>-4.1199999999999999E-4</c:v>
                </c:pt>
                <c:pt idx="13201">
                  <c:v>-4.4299999999999998E-4</c:v>
                </c:pt>
                <c:pt idx="13202">
                  <c:v>-4.8500000000000003E-4</c:v>
                </c:pt>
                <c:pt idx="13203">
                  <c:v>-5.0600000000000005E-4</c:v>
                </c:pt>
                <c:pt idx="13204">
                  <c:v>-5.2800000000000004E-4</c:v>
                </c:pt>
                <c:pt idx="13205">
                  <c:v>-5.4900000000000001E-4</c:v>
                </c:pt>
                <c:pt idx="13206">
                  <c:v>-5.8E-4</c:v>
                </c:pt>
                <c:pt idx="13207">
                  <c:v>-6.2200000000000005E-4</c:v>
                </c:pt>
                <c:pt idx="13208">
                  <c:v>-6.5399999999999996E-4</c:v>
                </c:pt>
                <c:pt idx="13209">
                  <c:v>-6.8599999999999998E-4</c:v>
                </c:pt>
                <c:pt idx="13210">
                  <c:v>-7.2800000000000002E-4</c:v>
                </c:pt>
                <c:pt idx="13211">
                  <c:v>-7.5900000000000002E-4</c:v>
                </c:pt>
                <c:pt idx="13212">
                  <c:v>-8.0199999999999998E-4</c:v>
                </c:pt>
                <c:pt idx="13213">
                  <c:v>-8.4400000000000002E-4</c:v>
                </c:pt>
                <c:pt idx="13214">
                  <c:v>-8.8599999999999996E-4</c:v>
                </c:pt>
                <c:pt idx="13215">
                  <c:v>-9.4899999999999997E-4</c:v>
                </c:pt>
                <c:pt idx="13216">
                  <c:v>-9.810000000000001E-4</c:v>
                </c:pt>
                <c:pt idx="13217">
                  <c:v>-1.0120000000000001E-3</c:v>
                </c:pt>
                <c:pt idx="13218">
                  <c:v>-1.065E-3</c:v>
                </c:pt>
                <c:pt idx="13219">
                  <c:v>-1.0970000000000001E-3</c:v>
                </c:pt>
                <c:pt idx="13220">
                  <c:v>-1.139E-3</c:v>
                </c:pt>
                <c:pt idx="13221">
                  <c:v>-1.181E-3</c:v>
                </c:pt>
                <c:pt idx="13222">
                  <c:v>-1.2130000000000001E-3</c:v>
                </c:pt>
                <c:pt idx="13223">
                  <c:v>-1.2229999999999999E-3</c:v>
                </c:pt>
                <c:pt idx="13224">
                  <c:v>-1.2440000000000001E-3</c:v>
                </c:pt>
                <c:pt idx="13225">
                  <c:v>-1.255E-3</c:v>
                </c:pt>
                <c:pt idx="13226">
                  <c:v>-1.2440000000000001E-3</c:v>
                </c:pt>
                <c:pt idx="13227">
                  <c:v>-1.2340000000000001E-3</c:v>
                </c:pt>
                <c:pt idx="13228">
                  <c:v>-1.2130000000000001E-3</c:v>
                </c:pt>
                <c:pt idx="13229">
                  <c:v>-1.181E-3</c:v>
                </c:pt>
                <c:pt idx="13230">
                  <c:v>-1.139E-3</c:v>
                </c:pt>
                <c:pt idx="13231">
                  <c:v>-1.0759999999999999E-3</c:v>
                </c:pt>
                <c:pt idx="13232">
                  <c:v>-1.0330000000000001E-3</c:v>
                </c:pt>
                <c:pt idx="13233">
                  <c:v>-9.4899999999999997E-4</c:v>
                </c:pt>
                <c:pt idx="13234">
                  <c:v>-8.7500000000000002E-4</c:v>
                </c:pt>
                <c:pt idx="13235">
                  <c:v>-7.7999999999999999E-4</c:v>
                </c:pt>
                <c:pt idx="13236">
                  <c:v>-6.96E-4</c:v>
                </c:pt>
                <c:pt idx="13237">
                  <c:v>-5.8E-4</c:v>
                </c:pt>
                <c:pt idx="13238">
                  <c:v>-4.75E-4</c:v>
                </c:pt>
                <c:pt idx="13239">
                  <c:v>-3.59E-4</c:v>
                </c:pt>
                <c:pt idx="13240">
                  <c:v>-2.43E-4</c:v>
                </c:pt>
                <c:pt idx="13241">
                  <c:v>-1.17E-4</c:v>
                </c:pt>
                <c:pt idx="13242">
                  <c:v>-1.1E-5</c:v>
                </c:pt>
                <c:pt idx="13243">
                  <c:v>9.3999999999999994E-5</c:v>
                </c:pt>
                <c:pt idx="13244">
                  <c:v>2.1000000000000001E-4</c:v>
                </c:pt>
                <c:pt idx="13245">
                  <c:v>3.2600000000000001E-4</c:v>
                </c:pt>
                <c:pt idx="13246">
                  <c:v>4.0000000000000002E-4</c:v>
                </c:pt>
                <c:pt idx="13247">
                  <c:v>5.1599999999999997E-4</c:v>
                </c:pt>
                <c:pt idx="13248">
                  <c:v>5.9000000000000003E-4</c:v>
                </c:pt>
                <c:pt idx="13249">
                  <c:v>6.6299999999999996E-4</c:v>
                </c:pt>
                <c:pt idx="13250">
                  <c:v>7.1599999999999995E-4</c:v>
                </c:pt>
                <c:pt idx="13251">
                  <c:v>7.4799999999999997E-4</c:v>
                </c:pt>
                <c:pt idx="13252">
                  <c:v>8.1099999999999998E-4</c:v>
                </c:pt>
                <c:pt idx="13253">
                  <c:v>8.1099999999999998E-4</c:v>
                </c:pt>
                <c:pt idx="13254">
                  <c:v>8.1099999999999998E-4</c:v>
                </c:pt>
                <c:pt idx="13255">
                  <c:v>8.2100000000000001E-4</c:v>
                </c:pt>
                <c:pt idx="13256">
                  <c:v>7.7899999999999996E-4</c:v>
                </c:pt>
                <c:pt idx="13257">
                  <c:v>7.5799999999999999E-4</c:v>
                </c:pt>
                <c:pt idx="13258">
                  <c:v>7.1599999999999995E-4</c:v>
                </c:pt>
                <c:pt idx="13259">
                  <c:v>6.5300000000000004E-4</c:v>
                </c:pt>
                <c:pt idx="13260">
                  <c:v>5.5800000000000001E-4</c:v>
                </c:pt>
                <c:pt idx="13261">
                  <c:v>5.1599999999999997E-4</c:v>
                </c:pt>
                <c:pt idx="13262">
                  <c:v>4.2099999999999999E-4</c:v>
                </c:pt>
                <c:pt idx="13263">
                  <c:v>3.4699999999999998E-4</c:v>
                </c:pt>
                <c:pt idx="13264">
                  <c:v>2.31E-4</c:v>
                </c:pt>
                <c:pt idx="13265">
                  <c:v>1.36E-4</c:v>
                </c:pt>
                <c:pt idx="13266">
                  <c:v>5.1999999999999997E-5</c:v>
                </c:pt>
                <c:pt idx="13267">
                  <c:v>-4.3000000000000002E-5</c:v>
                </c:pt>
                <c:pt idx="13268">
                  <c:v>-1.3799999999999999E-4</c:v>
                </c:pt>
                <c:pt idx="13269">
                  <c:v>-2.43E-4</c:v>
                </c:pt>
                <c:pt idx="13270">
                  <c:v>-3.1700000000000001E-4</c:v>
                </c:pt>
                <c:pt idx="13271">
                  <c:v>-3.6900000000000002E-4</c:v>
                </c:pt>
                <c:pt idx="13272">
                  <c:v>-4.5399999999999998E-4</c:v>
                </c:pt>
                <c:pt idx="13273">
                  <c:v>-5.1699999999999999E-4</c:v>
                </c:pt>
                <c:pt idx="13274">
                  <c:v>-5.5900000000000004E-4</c:v>
                </c:pt>
                <c:pt idx="13275">
                  <c:v>-6.0099999999999997E-4</c:v>
                </c:pt>
                <c:pt idx="13276">
                  <c:v>-6.3299999999999999E-4</c:v>
                </c:pt>
                <c:pt idx="13277">
                  <c:v>-6.4300000000000002E-4</c:v>
                </c:pt>
                <c:pt idx="13278">
                  <c:v>-6.6500000000000001E-4</c:v>
                </c:pt>
                <c:pt idx="13279">
                  <c:v>-6.5399999999999996E-4</c:v>
                </c:pt>
                <c:pt idx="13280">
                  <c:v>-6.4300000000000002E-4</c:v>
                </c:pt>
                <c:pt idx="13281">
                  <c:v>-6.1200000000000002E-4</c:v>
                </c:pt>
                <c:pt idx="13282">
                  <c:v>-5.9100000000000005E-4</c:v>
                </c:pt>
                <c:pt idx="13283">
                  <c:v>-5.5900000000000004E-4</c:v>
                </c:pt>
                <c:pt idx="13284">
                  <c:v>-5.2800000000000004E-4</c:v>
                </c:pt>
                <c:pt idx="13285">
                  <c:v>-4.8500000000000003E-4</c:v>
                </c:pt>
                <c:pt idx="13286">
                  <c:v>-4.3300000000000001E-4</c:v>
                </c:pt>
                <c:pt idx="13287">
                  <c:v>-3.9100000000000002E-4</c:v>
                </c:pt>
                <c:pt idx="13288">
                  <c:v>-3.2699999999999998E-4</c:v>
                </c:pt>
                <c:pt idx="13289">
                  <c:v>-2.7500000000000002E-4</c:v>
                </c:pt>
                <c:pt idx="13290">
                  <c:v>-2.32E-4</c:v>
                </c:pt>
                <c:pt idx="13291">
                  <c:v>-1.8000000000000001E-4</c:v>
                </c:pt>
                <c:pt idx="13292">
                  <c:v>-1.5899999999999999E-4</c:v>
                </c:pt>
                <c:pt idx="13293">
                  <c:v>-1.17E-4</c:v>
                </c:pt>
                <c:pt idx="13294">
                  <c:v>-1.06E-4</c:v>
                </c:pt>
                <c:pt idx="13295">
                  <c:v>-8.5000000000000006E-5</c:v>
                </c:pt>
                <c:pt idx="13296">
                  <c:v>-6.3999999999999997E-5</c:v>
                </c:pt>
                <c:pt idx="13297">
                  <c:v>-4.3000000000000002E-5</c:v>
                </c:pt>
                <c:pt idx="13298">
                  <c:v>-6.3999999999999997E-5</c:v>
                </c:pt>
                <c:pt idx="13299">
                  <c:v>-8.5000000000000006E-5</c:v>
                </c:pt>
                <c:pt idx="13300">
                  <c:v>-1.17E-4</c:v>
                </c:pt>
                <c:pt idx="13301">
                  <c:v>-1.27E-4</c:v>
                </c:pt>
                <c:pt idx="13302">
                  <c:v>-1.6899999999999999E-4</c:v>
                </c:pt>
                <c:pt idx="13303">
                  <c:v>-2.0100000000000001E-4</c:v>
                </c:pt>
                <c:pt idx="13304">
                  <c:v>-2.43E-4</c:v>
                </c:pt>
                <c:pt idx="13305">
                  <c:v>-2.9599999999999998E-4</c:v>
                </c:pt>
                <c:pt idx="13306">
                  <c:v>-3.3799999999999998E-4</c:v>
                </c:pt>
                <c:pt idx="13307">
                  <c:v>-3.9100000000000002E-4</c:v>
                </c:pt>
                <c:pt idx="13308">
                  <c:v>-4.4299999999999998E-4</c:v>
                </c:pt>
                <c:pt idx="13309">
                  <c:v>-4.75E-4</c:v>
                </c:pt>
                <c:pt idx="13310">
                  <c:v>-5.5900000000000004E-4</c:v>
                </c:pt>
                <c:pt idx="13311">
                  <c:v>-5.8E-4</c:v>
                </c:pt>
                <c:pt idx="13312">
                  <c:v>-6.2200000000000005E-4</c:v>
                </c:pt>
                <c:pt idx="13313">
                  <c:v>-6.6500000000000001E-4</c:v>
                </c:pt>
                <c:pt idx="13314">
                  <c:v>-6.8599999999999998E-4</c:v>
                </c:pt>
                <c:pt idx="13315">
                  <c:v>-7.3800000000000005E-4</c:v>
                </c:pt>
                <c:pt idx="13316">
                  <c:v>-7.4899999999999999E-4</c:v>
                </c:pt>
                <c:pt idx="13317">
                  <c:v>-7.4899999999999999E-4</c:v>
                </c:pt>
                <c:pt idx="13318">
                  <c:v>-7.6999999999999996E-4</c:v>
                </c:pt>
                <c:pt idx="13319">
                  <c:v>-7.7999999999999999E-4</c:v>
                </c:pt>
                <c:pt idx="13320">
                  <c:v>-7.9100000000000004E-4</c:v>
                </c:pt>
                <c:pt idx="13321">
                  <c:v>-7.7999999999999999E-4</c:v>
                </c:pt>
                <c:pt idx="13322">
                  <c:v>-7.6999999999999996E-4</c:v>
                </c:pt>
                <c:pt idx="13323">
                  <c:v>-7.4899999999999999E-4</c:v>
                </c:pt>
                <c:pt idx="13324">
                  <c:v>-7.4899999999999999E-4</c:v>
                </c:pt>
                <c:pt idx="13325">
                  <c:v>-7.3800000000000005E-4</c:v>
                </c:pt>
                <c:pt idx="13326">
                  <c:v>-7.1699999999999997E-4</c:v>
                </c:pt>
                <c:pt idx="13327">
                  <c:v>-6.96E-4</c:v>
                </c:pt>
                <c:pt idx="13328">
                  <c:v>-6.96E-4</c:v>
                </c:pt>
                <c:pt idx="13329">
                  <c:v>-6.96E-4</c:v>
                </c:pt>
                <c:pt idx="13330">
                  <c:v>-6.8599999999999998E-4</c:v>
                </c:pt>
                <c:pt idx="13331">
                  <c:v>-6.8599999999999998E-4</c:v>
                </c:pt>
                <c:pt idx="13332">
                  <c:v>-6.96E-4</c:v>
                </c:pt>
                <c:pt idx="13333">
                  <c:v>-7.2800000000000002E-4</c:v>
                </c:pt>
                <c:pt idx="13334">
                  <c:v>-7.4899999999999999E-4</c:v>
                </c:pt>
                <c:pt idx="13335">
                  <c:v>-7.5900000000000002E-4</c:v>
                </c:pt>
                <c:pt idx="13336">
                  <c:v>-8.12E-4</c:v>
                </c:pt>
                <c:pt idx="13337">
                  <c:v>-8.3299999999999997E-4</c:v>
                </c:pt>
                <c:pt idx="13338">
                  <c:v>-8.9599999999999999E-4</c:v>
                </c:pt>
                <c:pt idx="13339">
                  <c:v>-9.4899999999999997E-4</c:v>
                </c:pt>
                <c:pt idx="13340">
                  <c:v>-1.0120000000000001E-3</c:v>
                </c:pt>
                <c:pt idx="13341">
                  <c:v>-1.0859999999999999E-3</c:v>
                </c:pt>
                <c:pt idx="13342">
                  <c:v>-1.139E-3</c:v>
                </c:pt>
                <c:pt idx="13343">
                  <c:v>-1.2130000000000001E-3</c:v>
                </c:pt>
                <c:pt idx="13344">
                  <c:v>-1.276E-3</c:v>
                </c:pt>
                <c:pt idx="13345">
                  <c:v>-1.3389999999999999E-3</c:v>
                </c:pt>
                <c:pt idx="13346">
                  <c:v>-1.392E-3</c:v>
                </c:pt>
                <c:pt idx="13347">
                  <c:v>-1.444E-3</c:v>
                </c:pt>
                <c:pt idx="13348">
                  <c:v>-1.487E-3</c:v>
                </c:pt>
                <c:pt idx="13349">
                  <c:v>-1.518E-3</c:v>
                </c:pt>
                <c:pt idx="13350">
                  <c:v>-1.5499999999999999E-3</c:v>
                </c:pt>
                <c:pt idx="13351">
                  <c:v>-1.56E-3</c:v>
                </c:pt>
                <c:pt idx="13352">
                  <c:v>-1.5809999999999999E-3</c:v>
                </c:pt>
                <c:pt idx="13353">
                  <c:v>-1.56E-3</c:v>
                </c:pt>
                <c:pt idx="13354">
                  <c:v>-1.5499999999999999E-3</c:v>
                </c:pt>
                <c:pt idx="13355">
                  <c:v>-1.508E-3</c:v>
                </c:pt>
                <c:pt idx="13356">
                  <c:v>-1.487E-3</c:v>
                </c:pt>
                <c:pt idx="13357">
                  <c:v>-1.413E-3</c:v>
                </c:pt>
                <c:pt idx="13358">
                  <c:v>-1.3500000000000001E-3</c:v>
                </c:pt>
                <c:pt idx="13359">
                  <c:v>-1.2650000000000001E-3</c:v>
                </c:pt>
                <c:pt idx="13360">
                  <c:v>-1.17E-3</c:v>
                </c:pt>
                <c:pt idx="13361">
                  <c:v>-1.0859999999999999E-3</c:v>
                </c:pt>
                <c:pt idx="13362">
                  <c:v>-9.9099999999999991E-4</c:v>
                </c:pt>
                <c:pt idx="13363">
                  <c:v>-8.8599999999999996E-4</c:v>
                </c:pt>
                <c:pt idx="13364">
                  <c:v>-7.5900000000000002E-4</c:v>
                </c:pt>
                <c:pt idx="13365">
                  <c:v>-6.5399999999999996E-4</c:v>
                </c:pt>
                <c:pt idx="13366">
                  <c:v>-5.5900000000000004E-4</c:v>
                </c:pt>
                <c:pt idx="13367">
                  <c:v>-4.5399999999999998E-4</c:v>
                </c:pt>
                <c:pt idx="13368">
                  <c:v>-3.59E-4</c:v>
                </c:pt>
                <c:pt idx="13369">
                  <c:v>-2.8499999999999999E-4</c:v>
                </c:pt>
                <c:pt idx="13370">
                  <c:v>-1.8000000000000001E-4</c:v>
                </c:pt>
                <c:pt idx="13371">
                  <c:v>-1.06E-4</c:v>
                </c:pt>
                <c:pt idx="13372">
                  <c:v>-4.3000000000000002E-5</c:v>
                </c:pt>
                <c:pt idx="13373">
                  <c:v>-1.1E-5</c:v>
                </c:pt>
                <c:pt idx="13374">
                  <c:v>4.1999999999999998E-5</c:v>
                </c:pt>
                <c:pt idx="13375">
                  <c:v>6.3E-5</c:v>
                </c:pt>
                <c:pt idx="13376">
                  <c:v>7.2999999999999999E-5</c:v>
                </c:pt>
                <c:pt idx="13377">
                  <c:v>4.1999999999999998E-5</c:v>
                </c:pt>
                <c:pt idx="13378">
                  <c:v>2.0000000000000002E-5</c:v>
                </c:pt>
                <c:pt idx="13379">
                  <c:v>-3.1999999999999999E-5</c:v>
                </c:pt>
                <c:pt idx="13380">
                  <c:v>-5.3000000000000001E-5</c:v>
                </c:pt>
                <c:pt idx="13381">
                  <c:v>-1.27E-4</c:v>
                </c:pt>
                <c:pt idx="13382">
                  <c:v>-2.0100000000000001E-4</c:v>
                </c:pt>
                <c:pt idx="13383">
                  <c:v>-2.9599999999999998E-4</c:v>
                </c:pt>
                <c:pt idx="13384">
                  <c:v>-3.9100000000000002E-4</c:v>
                </c:pt>
                <c:pt idx="13385">
                  <c:v>-4.75E-4</c:v>
                </c:pt>
                <c:pt idx="13386">
                  <c:v>-5.6999999999999998E-4</c:v>
                </c:pt>
                <c:pt idx="13387">
                  <c:v>-6.5399999999999996E-4</c:v>
                </c:pt>
                <c:pt idx="13388">
                  <c:v>-7.5900000000000002E-4</c:v>
                </c:pt>
                <c:pt idx="13389">
                  <c:v>-8.4400000000000002E-4</c:v>
                </c:pt>
                <c:pt idx="13390">
                  <c:v>-9.2800000000000001E-4</c:v>
                </c:pt>
                <c:pt idx="13391">
                  <c:v>-9.7000000000000005E-4</c:v>
                </c:pt>
                <c:pt idx="13392">
                  <c:v>-1.044E-3</c:v>
                </c:pt>
                <c:pt idx="13393">
                  <c:v>-1.0970000000000001E-3</c:v>
                </c:pt>
                <c:pt idx="13394">
                  <c:v>-1.1180000000000001E-3</c:v>
                </c:pt>
                <c:pt idx="13395">
                  <c:v>-1.1490000000000001E-3</c:v>
                </c:pt>
                <c:pt idx="13396">
                  <c:v>-1.1490000000000001E-3</c:v>
                </c:pt>
                <c:pt idx="13397">
                  <c:v>-1.17E-3</c:v>
                </c:pt>
                <c:pt idx="13398">
                  <c:v>-1.139E-3</c:v>
                </c:pt>
                <c:pt idx="13399">
                  <c:v>-1.1180000000000001E-3</c:v>
                </c:pt>
                <c:pt idx="13400">
                  <c:v>-1.065E-3</c:v>
                </c:pt>
                <c:pt idx="13401">
                  <c:v>-1.0020000000000001E-3</c:v>
                </c:pt>
                <c:pt idx="13402">
                  <c:v>-9.3899999999999995E-4</c:v>
                </c:pt>
                <c:pt idx="13403">
                  <c:v>-8.4400000000000002E-4</c:v>
                </c:pt>
                <c:pt idx="13404">
                  <c:v>-7.7999999999999999E-4</c:v>
                </c:pt>
                <c:pt idx="13405">
                  <c:v>-6.6500000000000001E-4</c:v>
                </c:pt>
                <c:pt idx="13406">
                  <c:v>-5.6999999999999998E-4</c:v>
                </c:pt>
                <c:pt idx="13407">
                  <c:v>-4.64E-4</c:v>
                </c:pt>
                <c:pt idx="13408">
                  <c:v>-3.59E-4</c:v>
                </c:pt>
                <c:pt idx="13409">
                  <c:v>-2.43E-4</c:v>
                </c:pt>
                <c:pt idx="13410">
                  <c:v>-1.3799999999999999E-4</c:v>
                </c:pt>
                <c:pt idx="13411">
                  <c:v>-4.3000000000000002E-5</c:v>
                </c:pt>
                <c:pt idx="13412">
                  <c:v>2.0000000000000002E-5</c:v>
                </c:pt>
                <c:pt idx="13413">
                  <c:v>1.36E-4</c:v>
                </c:pt>
                <c:pt idx="13414">
                  <c:v>2.2100000000000001E-4</c:v>
                </c:pt>
                <c:pt idx="13415">
                  <c:v>2.63E-4</c:v>
                </c:pt>
                <c:pt idx="13416">
                  <c:v>3.1599999999999998E-4</c:v>
                </c:pt>
                <c:pt idx="13417">
                  <c:v>3.68E-4</c:v>
                </c:pt>
                <c:pt idx="13418">
                  <c:v>4.0999999999999999E-4</c:v>
                </c:pt>
                <c:pt idx="13419">
                  <c:v>4.2099999999999999E-4</c:v>
                </c:pt>
                <c:pt idx="13420">
                  <c:v>4.2099999999999999E-4</c:v>
                </c:pt>
                <c:pt idx="13421">
                  <c:v>4.3100000000000001E-4</c:v>
                </c:pt>
                <c:pt idx="13422">
                  <c:v>4.2099999999999999E-4</c:v>
                </c:pt>
                <c:pt idx="13423">
                  <c:v>3.79E-4</c:v>
                </c:pt>
                <c:pt idx="13424">
                  <c:v>3.5799999999999997E-4</c:v>
                </c:pt>
                <c:pt idx="13425">
                  <c:v>3.2600000000000001E-4</c:v>
                </c:pt>
                <c:pt idx="13426">
                  <c:v>2.8400000000000002E-4</c:v>
                </c:pt>
                <c:pt idx="13427">
                  <c:v>2.0000000000000001E-4</c:v>
                </c:pt>
                <c:pt idx="13428">
                  <c:v>1.26E-4</c:v>
                </c:pt>
                <c:pt idx="13429">
                  <c:v>8.3999999999999995E-5</c:v>
                </c:pt>
                <c:pt idx="13430">
                  <c:v>2.0000000000000002E-5</c:v>
                </c:pt>
                <c:pt idx="13431">
                  <c:v>-4.3000000000000002E-5</c:v>
                </c:pt>
                <c:pt idx="13432">
                  <c:v>-1.17E-4</c:v>
                </c:pt>
                <c:pt idx="13433">
                  <c:v>-2.0100000000000001E-4</c:v>
                </c:pt>
                <c:pt idx="13434">
                  <c:v>-2.6400000000000002E-4</c:v>
                </c:pt>
                <c:pt idx="13435">
                  <c:v>-3.3799999999999998E-4</c:v>
                </c:pt>
                <c:pt idx="13436">
                  <c:v>-3.9100000000000002E-4</c:v>
                </c:pt>
                <c:pt idx="13437">
                  <c:v>-4.5399999999999998E-4</c:v>
                </c:pt>
                <c:pt idx="13438">
                  <c:v>-5.1699999999999999E-4</c:v>
                </c:pt>
                <c:pt idx="13439">
                  <c:v>-5.6999999999999998E-4</c:v>
                </c:pt>
                <c:pt idx="13440">
                  <c:v>-5.8E-4</c:v>
                </c:pt>
                <c:pt idx="13441">
                  <c:v>-6.4300000000000002E-4</c:v>
                </c:pt>
                <c:pt idx="13442">
                  <c:v>-6.6500000000000001E-4</c:v>
                </c:pt>
                <c:pt idx="13443">
                  <c:v>-6.96E-4</c:v>
                </c:pt>
                <c:pt idx="13444">
                  <c:v>-7.0699999999999995E-4</c:v>
                </c:pt>
                <c:pt idx="13445">
                  <c:v>-7.4899999999999999E-4</c:v>
                </c:pt>
                <c:pt idx="13446">
                  <c:v>-7.6999999999999996E-4</c:v>
                </c:pt>
                <c:pt idx="13447">
                  <c:v>-7.6999999999999996E-4</c:v>
                </c:pt>
                <c:pt idx="13448">
                  <c:v>-7.9100000000000004E-4</c:v>
                </c:pt>
                <c:pt idx="13449">
                  <c:v>-7.9100000000000004E-4</c:v>
                </c:pt>
                <c:pt idx="13450">
                  <c:v>-7.7999999999999999E-4</c:v>
                </c:pt>
                <c:pt idx="13451">
                  <c:v>-7.9100000000000004E-4</c:v>
                </c:pt>
                <c:pt idx="13452">
                  <c:v>-8.0199999999999998E-4</c:v>
                </c:pt>
                <c:pt idx="13453">
                  <c:v>-7.9100000000000004E-4</c:v>
                </c:pt>
                <c:pt idx="13454">
                  <c:v>-7.7999999999999999E-4</c:v>
                </c:pt>
                <c:pt idx="13455">
                  <c:v>-7.7999999999999999E-4</c:v>
                </c:pt>
                <c:pt idx="13456">
                  <c:v>-7.7999999999999999E-4</c:v>
                </c:pt>
                <c:pt idx="13457">
                  <c:v>-8.0199999999999998E-4</c:v>
                </c:pt>
                <c:pt idx="13458">
                  <c:v>-7.9100000000000004E-4</c:v>
                </c:pt>
                <c:pt idx="13459">
                  <c:v>-7.4899999999999999E-4</c:v>
                </c:pt>
                <c:pt idx="13460">
                  <c:v>-7.4899999999999999E-4</c:v>
                </c:pt>
                <c:pt idx="13461">
                  <c:v>-7.4899999999999999E-4</c:v>
                </c:pt>
                <c:pt idx="13462">
                  <c:v>-7.2800000000000002E-4</c:v>
                </c:pt>
                <c:pt idx="13463">
                  <c:v>-6.96E-4</c:v>
                </c:pt>
                <c:pt idx="13464">
                  <c:v>-6.8599999999999998E-4</c:v>
                </c:pt>
                <c:pt idx="13465">
                  <c:v>-6.4300000000000002E-4</c:v>
                </c:pt>
                <c:pt idx="13466">
                  <c:v>-6.1200000000000002E-4</c:v>
                </c:pt>
                <c:pt idx="13467">
                  <c:v>-5.9100000000000005E-4</c:v>
                </c:pt>
                <c:pt idx="13468">
                  <c:v>-5.4900000000000001E-4</c:v>
                </c:pt>
                <c:pt idx="13469">
                  <c:v>-4.9600000000000002E-4</c:v>
                </c:pt>
                <c:pt idx="13470">
                  <c:v>-4.64E-4</c:v>
                </c:pt>
                <c:pt idx="13471">
                  <c:v>-4.1199999999999999E-4</c:v>
                </c:pt>
                <c:pt idx="13472">
                  <c:v>-3.48E-4</c:v>
                </c:pt>
                <c:pt idx="13473">
                  <c:v>-3.1700000000000001E-4</c:v>
                </c:pt>
                <c:pt idx="13474">
                  <c:v>-2.6400000000000002E-4</c:v>
                </c:pt>
                <c:pt idx="13475">
                  <c:v>-2.0100000000000001E-4</c:v>
                </c:pt>
                <c:pt idx="13476">
                  <c:v>-1.3799999999999999E-4</c:v>
                </c:pt>
                <c:pt idx="13477">
                  <c:v>-7.3999999999999996E-5</c:v>
                </c:pt>
                <c:pt idx="13478">
                  <c:v>-2.1999999999999999E-5</c:v>
                </c:pt>
                <c:pt idx="13479">
                  <c:v>4.1999999999999998E-5</c:v>
                </c:pt>
                <c:pt idx="13480">
                  <c:v>9.3999999999999994E-5</c:v>
                </c:pt>
                <c:pt idx="13481">
                  <c:v>1.36E-4</c:v>
                </c:pt>
                <c:pt idx="13482">
                  <c:v>2.0000000000000001E-4</c:v>
                </c:pt>
                <c:pt idx="13483">
                  <c:v>2.42E-4</c:v>
                </c:pt>
                <c:pt idx="13484">
                  <c:v>2.7300000000000002E-4</c:v>
                </c:pt>
                <c:pt idx="13485">
                  <c:v>2.9399999999999999E-4</c:v>
                </c:pt>
                <c:pt idx="13486">
                  <c:v>3.2600000000000001E-4</c:v>
                </c:pt>
                <c:pt idx="13487">
                  <c:v>3.4699999999999998E-4</c:v>
                </c:pt>
                <c:pt idx="13488">
                  <c:v>3.5799999999999997E-4</c:v>
                </c:pt>
                <c:pt idx="13489">
                  <c:v>3.5799999999999997E-4</c:v>
                </c:pt>
                <c:pt idx="13490">
                  <c:v>3.68E-4</c:v>
                </c:pt>
                <c:pt idx="13491">
                  <c:v>3.3700000000000001E-4</c:v>
                </c:pt>
                <c:pt idx="13492">
                  <c:v>3.4699999999999998E-4</c:v>
                </c:pt>
                <c:pt idx="13493">
                  <c:v>3.1599999999999998E-4</c:v>
                </c:pt>
                <c:pt idx="13494">
                  <c:v>2.7300000000000002E-4</c:v>
                </c:pt>
                <c:pt idx="13495">
                  <c:v>2.2100000000000001E-4</c:v>
                </c:pt>
                <c:pt idx="13496">
                  <c:v>1.7899999999999999E-4</c:v>
                </c:pt>
                <c:pt idx="13497">
                  <c:v>1.36E-4</c:v>
                </c:pt>
                <c:pt idx="13498">
                  <c:v>6.3E-5</c:v>
                </c:pt>
                <c:pt idx="13499">
                  <c:v>2.0000000000000002E-5</c:v>
                </c:pt>
                <c:pt idx="13500">
                  <c:v>-4.3000000000000002E-5</c:v>
                </c:pt>
                <c:pt idx="13501">
                  <c:v>-9.5000000000000005E-5</c:v>
                </c:pt>
                <c:pt idx="13502">
                  <c:v>-1.6899999999999999E-4</c:v>
                </c:pt>
                <c:pt idx="13503">
                  <c:v>-2.22E-4</c:v>
                </c:pt>
                <c:pt idx="13504">
                  <c:v>-2.7500000000000002E-4</c:v>
                </c:pt>
                <c:pt idx="13505">
                  <c:v>-3.1700000000000001E-4</c:v>
                </c:pt>
                <c:pt idx="13506">
                  <c:v>-3.6900000000000002E-4</c:v>
                </c:pt>
                <c:pt idx="13507">
                  <c:v>-4.1199999999999999E-4</c:v>
                </c:pt>
                <c:pt idx="13508">
                  <c:v>-4.4299999999999998E-4</c:v>
                </c:pt>
                <c:pt idx="13509">
                  <c:v>-4.8500000000000003E-4</c:v>
                </c:pt>
                <c:pt idx="13510">
                  <c:v>-4.9600000000000002E-4</c:v>
                </c:pt>
                <c:pt idx="13511">
                  <c:v>-5.1699999999999999E-4</c:v>
                </c:pt>
                <c:pt idx="13512">
                  <c:v>-5.3799999999999996E-4</c:v>
                </c:pt>
                <c:pt idx="13513">
                  <c:v>-5.4900000000000001E-4</c:v>
                </c:pt>
                <c:pt idx="13514">
                  <c:v>-5.5900000000000004E-4</c:v>
                </c:pt>
                <c:pt idx="13515">
                  <c:v>-5.3799999999999996E-4</c:v>
                </c:pt>
                <c:pt idx="13516">
                  <c:v>-5.2800000000000004E-4</c:v>
                </c:pt>
                <c:pt idx="13517">
                  <c:v>-4.9600000000000002E-4</c:v>
                </c:pt>
                <c:pt idx="13518">
                  <c:v>-4.75E-4</c:v>
                </c:pt>
                <c:pt idx="13519">
                  <c:v>-4.64E-4</c:v>
                </c:pt>
                <c:pt idx="13520">
                  <c:v>-4.3300000000000001E-4</c:v>
                </c:pt>
                <c:pt idx="13521">
                  <c:v>-3.9100000000000002E-4</c:v>
                </c:pt>
                <c:pt idx="13522">
                  <c:v>-3.8000000000000002E-4</c:v>
                </c:pt>
                <c:pt idx="13523">
                  <c:v>-3.2699999999999998E-4</c:v>
                </c:pt>
                <c:pt idx="13524">
                  <c:v>-3.1700000000000001E-4</c:v>
                </c:pt>
                <c:pt idx="13525">
                  <c:v>-2.7500000000000002E-4</c:v>
                </c:pt>
                <c:pt idx="13526">
                  <c:v>-2.5399999999999999E-4</c:v>
                </c:pt>
                <c:pt idx="13527">
                  <c:v>-2.32E-4</c:v>
                </c:pt>
                <c:pt idx="13528">
                  <c:v>-2.22E-4</c:v>
                </c:pt>
                <c:pt idx="13529">
                  <c:v>-2.1100000000000001E-4</c:v>
                </c:pt>
                <c:pt idx="13530">
                  <c:v>-2.1100000000000001E-4</c:v>
                </c:pt>
                <c:pt idx="13531">
                  <c:v>-2.22E-4</c:v>
                </c:pt>
                <c:pt idx="13532">
                  <c:v>-2.22E-4</c:v>
                </c:pt>
                <c:pt idx="13533">
                  <c:v>-2.32E-4</c:v>
                </c:pt>
                <c:pt idx="13534">
                  <c:v>-2.43E-4</c:v>
                </c:pt>
                <c:pt idx="13535">
                  <c:v>-2.7500000000000002E-4</c:v>
                </c:pt>
                <c:pt idx="13536">
                  <c:v>-3.1700000000000001E-4</c:v>
                </c:pt>
                <c:pt idx="13537">
                  <c:v>-3.2699999999999998E-4</c:v>
                </c:pt>
                <c:pt idx="13538">
                  <c:v>-3.8000000000000002E-4</c:v>
                </c:pt>
                <c:pt idx="13539">
                  <c:v>-4.3300000000000001E-4</c:v>
                </c:pt>
                <c:pt idx="13540">
                  <c:v>-4.75E-4</c:v>
                </c:pt>
                <c:pt idx="13541">
                  <c:v>-5.2800000000000004E-4</c:v>
                </c:pt>
                <c:pt idx="13542">
                  <c:v>-5.8E-4</c:v>
                </c:pt>
                <c:pt idx="13543">
                  <c:v>-6.3299999999999999E-4</c:v>
                </c:pt>
                <c:pt idx="13544">
                  <c:v>-6.96E-4</c:v>
                </c:pt>
                <c:pt idx="13545">
                  <c:v>-7.2800000000000002E-4</c:v>
                </c:pt>
                <c:pt idx="13546">
                  <c:v>-7.7999999999999999E-4</c:v>
                </c:pt>
                <c:pt idx="13547">
                  <c:v>-8.2299999999999995E-4</c:v>
                </c:pt>
                <c:pt idx="13548">
                  <c:v>-8.8599999999999996E-4</c:v>
                </c:pt>
                <c:pt idx="13549">
                  <c:v>-9.0700000000000004E-4</c:v>
                </c:pt>
                <c:pt idx="13550">
                  <c:v>-9.3899999999999995E-4</c:v>
                </c:pt>
                <c:pt idx="13551">
                  <c:v>-9.4899999999999997E-4</c:v>
                </c:pt>
                <c:pt idx="13552">
                  <c:v>-9.9099999999999991E-4</c:v>
                </c:pt>
                <c:pt idx="13553">
                  <c:v>-1.0120000000000001E-3</c:v>
                </c:pt>
                <c:pt idx="13554">
                  <c:v>-1.0120000000000001E-3</c:v>
                </c:pt>
                <c:pt idx="13555">
                  <c:v>-1.0330000000000001E-3</c:v>
                </c:pt>
                <c:pt idx="13556">
                  <c:v>-1.0330000000000001E-3</c:v>
                </c:pt>
                <c:pt idx="13557">
                  <c:v>-1.023E-3</c:v>
                </c:pt>
                <c:pt idx="13558">
                  <c:v>-1.023E-3</c:v>
                </c:pt>
                <c:pt idx="13559">
                  <c:v>-9.9099999999999991E-4</c:v>
                </c:pt>
                <c:pt idx="13560">
                  <c:v>-9.9099999999999991E-4</c:v>
                </c:pt>
                <c:pt idx="13561">
                  <c:v>-9.7000000000000005E-4</c:v>
                </c:pt>
                <c:pt idx="13562">
                  <c:v>-9.3899999999999995E-4</c:v>
                </c:pt>
                <c:pt idx="13563">
                  <c:v>-8.9599999999999999E-4</c:v>
                </c:pt>
                <c:pt idx="13564">
                  <c:v>-8.8599999999999996E-4</c:v>
                </c:pt>
                <c:pt idx="13565">
                  <c:v>-8.6499999999999999E-4</c:v>
                </c:pt>
                <c:pt idx="13566">
                  <c:v>-8.3299999999999997E-4</c:v>
                </c:pt>
                <c:pt idx="13567">
                  <c:v>-8.0199999999999998E-4</c:v>
                </c:pt>
                <c:pt idx="13568">
                  <c:v>-7.9100000000000004E-4</c:v>
                </c:pt>
                <c:pt idx="13569">
                  <c:v>-7.6999999999999996E-4</c:v>
                </c:pt>
                <c:pt idx="13570">
                  <c:v>-7.4899999999999999E-4</c:v>
                </c:pt>
                <c:pt idx="13571">
                  <c:v>-7.3800000000000005E-4</c:v>
                </c:pt>
                <c:pt idx="13572">
                  <c:v>-7.2800000000000002E-4</c:v>
                </c:pt>
                <c:pt idx="13573">
                  <c:v>-7.2800000000000002E-4</c:v>
                </c:pt>
                <c:pt idx="13574">
                  <c:v>-7.1699999999999997E-4</c:v>
                </c:pt>
                <c:pt idx="13575">
                  <c:v>-7.0699999999999995E-4</c:v>
                </c:pt>
                <c:pt idx="13576">
                  <c:v>-7.1699999999999997E-4</c:v>
                </c:pt>
                <c:pt idx="13577">
                  <c:v>-7.2800000000000002E-4</c:v>
                </c:pt>
                <c:pt idx="13578">
                  <c:v>-7.4899999999999999E-4</c:v>
                </c:pt>
                <c:pt idx="13579">
                  <c:v>-7.6999999999999996E-4</c:v>
                </c:pt>
                <c:pt idx="13580">
                  <c:v>-7.5900000000000002E-4</c:v>
                </c:pt>
                <c:pt idx="13581">
                  <c:v>-8.12E-4</c:v>
                </c:pt>
                <c:pt idx="13582">
                  <c:v>-8.0199999999999998E-4</c:v>
                </c:pt>
                <c:pt idx="13583">
                  <c:v>-8.4400000000000002E-4</c:v>
                </c:pt>
                <c:pt idx="13584">
                  <c:v>-8.5400000000000005E-4</c:v>
                </c:pt>
                <c:pt idx="13585">
                  <c:v>-9.0700000000000004E-4</c:v>
                </c:pt>
                <c:pt idx="13586">
                  <c:v>-9.2800000000000001E-4</c:v>
                </c:pt>
                <c:pt idx="13587">
                  <c:v>-9.2800000000000001E-4</c:v>
                </c:pt>
                <c:pt idx="13588">
                  <c:v>-9.810000000000001E-4</c:v>
                </c:pt>
                <c:pt idx="13589">
                  <c:v>-9.9099999999999991E-4</c:v>
                </c:pt>
                <c:pt idx="13590">
                  <c:v>-1.0330000000000001E-3</c:v>
                </c:pt>
                <c:pt idx="13591">
                  <c:v>-1.044E-3</c:v>
                </c:pt>
                <c:pt idx="13592">
                  <c:v>-1.0759999999999999E-3</c:v>
                </c:pt>
                <c:pt idx="13593">
                  <c:v>-1.0859999999999999E-3</c:v>
                </c:pt>
                <c:pt idx="13594">
                  <c:v>-1.1180000000000001E-3</c:v>
                </c:pt>
                <c:pt idx="13595">
                  <c:v>-1.139E-3</c:v>
                </c:pt>
                <c:pt idx="13596">
                  <c:v>-1.1490000000000001E-3</c:v>
                </c:pt>
                <c:pt idx="13597">
                  <c:v>-1.181E-3</c:v>
                </c:pt>
                <c:pt idx="13598">
                  <c:v>-1.2019999999999999E-3</c:v>
                </c:pt>
                <c:pt idx="13599">
                  <c:v>-1.2130000000000001E-3</c:v>
                </c:pt>
                <c:pt idx="13600">
                  <c:v>-1.2440000000000001E-3</c:v>
                </c:pt>
                <c:pt idx="13601">
                  <c:v>-1.2440000000000001E-3</c:v>
                </c:pt>
                <c:pt idx="13602">
                  <c:v>-1.276E-3</c:v>
                </c:pt>
                <c:pt idx="13603">
                  <c:v>-1.286E-3</c:v>
                </c:pt>
                <c:pt idx="13604">
                  <c:v>-1.3179999999999999E-3</c:v>
                </c:pt>
                <c:pt idx="13605">
                  <c:v>-1.3389999999999999E-3</c:v>
                </c:pt>
                <c:pt idx="13606">
                  <c:v>-1.3810000000000001E-3</c:v>
                </c:pt>
                <c:pt idx="13607">
                  <c:v>-1.402E-3</c:v>
                </c:pt>
                <c:pt idx="13608">
                  <c:v>-1.4339999999999999E-3</c:v>
                </c:pt>
                <c:pt idx="13609">
                  <c:v>-1.4549999999999999E-3</c:v>
                </c:pt>
                <c:pt idx="13610">
                  <c:v>-1.4649999999999999E-3</c:v>
                </c:pt>
                <c:pt idx="13611">
                  <c:v>-1.4970000000000001E-3</c:v>
                </c:pt>
                <c:pt idx="13612">
                  <c:v>-1.5499999999999999E-3</c:v>
                </c:pt>
                <c:pt idx="13613">
                  <c:v>-1.539E-3</c:v>
                </c:pt>
                <c:pt idx="13614">
                  <c:v>-1.5709999999999999E-3</c:v>
                </c:pt>
                <c:pt idx="13615">
                  <c:v>-1.5809999999999999E-3</c:v>
                </c:pt>
                <c:pt idx="13616">
                  <c:v>-1.6019999999999999E-3</c:v>
                </c:pt>
                <c:pt idx="13617">
                  <c:v>-1.624E-3</c:v>
                </c:pt>
                <c:pt idx="13618">
                  <c:v>-1.645E-3</c:v>
                </c:pt>
                <c:pt idx="13619">
                  <c:v>-1.6659999999999999E-3</c:v>
                </c:pt>
                <c:pt idx="13620">
                  <c:v>-1.676E-3</c:v>
                </c:pt>
                <c:pt idx="13621">
                  <c:v>-1.6659999999999999E-3</c:v>
                </c:pt>
                <c:pt idx="13622">
                  <c:v>-1.676E-3</c:v>
                </c:pt>
                <c:pt idx="13623">
                  <c:v>-1.6659999999999999E-3</c:v>
                </c:pt>
                <c:pt idx="13624">
                  <c:v>-1.634E-3</c:v>
                </c:pt>
                <c:pt idx="13625">
                  <c:v>-1.6130000000000001E-3</c:v>
                </c:pt>
                <c:pt idx="13626">
                  <c:v>-1.5809999999999999E-3</c:v>
                </c:pt>
                <c:pt idx="13627">
                  <c:v>-1.56E-3</c:v>
                </c:pt>
                <c:pt idx="13628">
                  <c:v>-1.508E-3</c:v>
                </c:pt>
                <c:pt idx="13629">
                  <c:v>-1.487E-3</c:v>
                </c:pt>
                <c:pt idx="13630">
                  <c:v>-1.4339999999999999E-3</c:v>
                </c:pt>
                <c:pt idx="13631">
                  <c:v>-1.3810000000000001E-3</c:v>
                </c:pt>
                <c:pt idx="13632">
                  <c:v>-1.3179999999999999E-3</c:v>
                </c:pt>
                <c:pt idx="13633">
                  <c:v>-1.286E-3</c:v>
                </c:pt>
                <c:pt idx="13634">
                  <c:v>-1.2340000000000001E-3</c:v>
                </c:pt>
                <c:pt idx="13635">
                  <c:v>-1.17E-3</c:v>
                </c:pt>
                <c:pt idx="13636">
                  <c:v>-1.1069999999999999E-3</c:v>
                </c:pt>
                <c:pt idx="13637">
                  <c:v>-1.044E-3</c:v>
                </c:pt>
                <c:pt idx="13638">
                  <c:v>-1.0020000000000001E-3</c:v>
                </c:pt>
                <c:pt idx="13639">
                  <c:v>-9.4899999999999997E-4</c:v>
                </c:pt>
                <c:pt idx="13640">
                  <c:v>-9.0700000000000004E-4</c:v>
                </c:pt>
                <c:pt idx="13641">
                  <c:v>-8.5400000000000005E-4</c:v>
                </c:pt>
                <c:pt idx="13642">
                  <c:v>-8.3299999999999997E-4</c:v>
                </c:pt>
                <c:pt idx="13643">
                  <c:v>-8.0199999999999998E-4</c:v>
                </c:pt>
                <c:pt idx="13644">
                  <c:v>-7.6999999999999996E-4</c:v>
                </c:pt>
                <c:pt idx="13645">
                  <c:v>-7.5900000000000002E-4</c:v>
                </c:pt>
                <c:pt idx="13646">
                  <c:v>-7.4899999999999999E-4</c:v>
                </c:pt>
                <c:pt idx="13647">
                  <c:v>-7.1699999999999997E-4</c:v>
                </c:pt>
                <c:pt idx="13648">
                  <c:v>-7.0699999999999995E-4</c:v>
                </c:pt>
                <c:pt idx="13649">
                  <c:v>-7.1699999999999997E-4</c:v>
                </c:pt>
                <c:pt idx="13650">
                  <c:v>-7.1699999999999997E-4</c:v>
                </c:pt>
                <c:pt idx="13651">
                  <c:v>-7.2800000000000002E-4</c:v>
                </c:pt>
                <c:pt idx="13652">
                  <c:v>-7.4899999999999999E-4</c:v>
                </c:pt>
                <c:pt idx="13653">
                  <c:v>-7.5900000000000002E-4</c:v>
                </c:pt>
                <c:pt idx="13654">
                  <c:v>-7.7999999999999999E-4</c:v>
                </c:pt>
                <c:pt idx="13655">
                  <c:v>-8.0199999999999998E-4</c:v>
                </c:pt>
                <c:pt idx="13656">
                  <c:v>-8.12E-4</c:v>
                </c:pt>
                <c:pt idx="13657">
                  <c:v>-8.2299999999999995E-4</c:v>
                </c:pt>
                <c:pt idx="13658">
                  <c:v>-8.4400000000000002E-4</c:v>
                </c:pt>
                <c:pt idx="13659">
                  <c:v>-8.6499999999999999E-4</c:v>
                </c:pt>
                <c:pt idx="13660">
                  <c:v>-8.7500000000000002E-4</c:v>
                </c:pt>
                <c:pt idx="13661">
                  <c:v>-8.6499999999999999E-4</c:v>
                </c:pt>
                <c:pt idx="13662">
                  <c:v>-8.5400000000000005E-4</c:v>
                </c:pt>
                <c:pt idx="13663">
                  <c:v>-8.5400000000000005E-4</c:v>
                </c:pt>
                <c:pt idx="13664">
                  <c:v>-8.2299999999999995E-4</c:v>
                </c:pt>
                <c:pt idx="13665">
                  <c:v>-8.0199999999999998E-4</c:v>
                </c:pt>
                <c:pt idx="13666">
                  <c:v>-7.9100000000000004E-4</c:v>
                </c:pt>
                <c:pt idx="13667">
                  <c:v>-7.4899999999999999E-4</c:v>
                </c:pt>
                <c:pt idx="13668">
                  <c:v>-7.1699999999999997E-4</c:v>
                </c:pt>
                <c:pt idx="13669">
                  <c:v>-6.7500000000000004E-4</c:v>
                </c:pt>
                <c:pt idx="13670">
                  <c:v>-6.0099999999999997E-4</c:v>
                </c:pt>
                <c:pt idx="13671">
                  <c:v>-5.4900000000000001E-4</c:v>
                </c:pt>
                <c:pt idx="13672">
                  <c:v>-5.0600000000000005E-4</c:v>
                </c:pt>
                <c:pt idx="13673">
                  <c:v>-4.4299999999999998E-4</c:v>
                </c:pt>
                <c:pt idx="13674">
                  <c:v>-3.9100000000000002E-4</c:v>
                </c:pt>
                <c:pt idx="13675">
                  <c:v>-3.2699999999999998E-4</c:v>
                </c:pt>
                <c:pt idx="13676">
                  <c:v>-2.6400000000000002E-4</c:v>
                </c:pt>
                <c:pt idx="13677">
                  <c:v>-2.1100000000000001E-4</c:v>
                </c:pt>
                <c:pt idx="13678">
                  <c:v>-1.5899999999999999E-4</c:v>
                </c:pt>
                <c:pt idx="13679">
                  <c:v>-1.27E-4</c:v>
                </c:pt>
                <c:pt idx="13680">
                  <c:v>-7.3999999999999996E-5</c:v>
                </c:pt>
                <c:pt idx="13681">
                  <c:v>-6.3999999999999997E-5</c:v>
                </c:pt>
                <c:pt idx="13682">
                  <c:v>-3.1999999999999999E-5</c:v>
                </c:pt>
                <c:pt idx="13683">
                  <c:v>-4.3000000000000002E-5</c:v>
                </c:pt>
                <c:pt idx="13684">
                  <c:v>-3.1999999999999999E-5</c:v>
                </c:pt>
                <c:pt idx="13685">
                  <c:v>-3.1999999999999999E-5</c:v>
                </c:pt>
                <c:pt idx="13686">
                  <c:v>-4.3000000000000002E-5</c:v>
                </c:pt>
                <c:pt idx="13687">
                  <c:v>-7.3999999999999996E-5</c:v>
                </c:pt>
                <c:pt idx="13688">
                  <c:v>-1.17E-4</c:v>
                </c:pt>
                <c:pt idx="13689">
                  <c:v>-2.0100000000000001E-4</c:v>
                </c:pt>
                <c:pt idx="13690">
                  <c:v>-2.32E-4</c:v>
                </c:pt>
                <c:pt idx="13691">
                  <c:v>-3.1700000000000001E-4</c:v>
                </c:pt>
                <c:pt idx="13692">
                  <c:v>-3.6900000000000002E-4</c:v>
                </c:pt>
                <c:pt idx="13693">
                  <c:v>-4.64E-4</c:v>
                </c:pt>
                <c:pt idx="13694">
                  <c:v>-5.3799999999999996E-4</c:v>
                </c:pt>
                <c:pt idx="13695">
                  <c:v>-6.3299999999999999E-4</c:v>
                </c:pt>
                <c:pt idx="13696">
                  <c:v>-7.2800000000000002E-4</c:v>
                </c:pt>
                <c:pt idx="13697">
                  <c:v>-8.2299999999999995E-4</c:v>
                </c:pt>
                <c:pt idx="13698">
                  <c:v>-9.2800000000000001E-4</c:v>
                </c:pt>
                <c:pt idx="13699">
                  <c:v>-9.9099999999999991E-4</c:v>
                </c:pt>
                <c:pt idx="13700">
                  <c:v>-1.0859999999999999E-3</c:v>
                </c:pt>
                <c:pt idx="13701">
                  <c:v>-1.181E-3</c:v>
                </c:pt>
                <c:pt idx="13702">
                  <c:v>-1.2650000000000001E-3</c:v>
                </c:pt>
                <c:pt idx="13703">
                  <c:v>-1.307E-3</c:v>
                </c:pt>
                <c:pt idx="13704">
                  <c:v>-1.3810000000000001E-3</c:v>
                </c:pt>
                <c:pt idx="13705">
                  <c:v>-1.402E-3</c:v>
                </c:pt>
                <c:pt idx="13706">
                  <c:v>-1.444E-3</c:v>
                </c:pt>
                <c:pt idx="13707">
                  <c:v>-1.4549999999999999E-3</c:v>
                </c:pt>
                <c:pt idx="13708">
                  <c:v>-1.487E-3</c:v>
                </c:pt>
                <c:pt idx="13709">
                  <c:v>-1.4760000000000001E-3</c:v>
                </c:pt>
                <c:pt idx="13710">
                  <c:v>-1.4760000000000001E-3</c:v>
                </c:pt>
                <c:pt idx="13711">
                  <c:v>-1.4339999999999999E-3</c:v>
                </c:pt>
                <c:pt idx="13712">
                  <c:v>-1.402E-3</c:v>
                </c:pt>
                <c:pt idx="13713">
                  <c:v>-1.3500000000000001E-3</c:v>
                </c:pt>
                <c:pt idx="13714">
                  <c:v>-1.286E-3</c:v>
                </c:pt>
                <c:pt idx="13715">
                  <c:v>-1.2130000000000001E-3</c:v>
                </c:pt>
                <c:pt idx="13716">
                  <c:v>-1.1180000000000001E-3</c:v>
                </c:pt>
                <c:pt idx="13717">
                  <c:v>-1.0330000000000001E-3</c:v>
                </c:pt>
                <c:pt idx="13718">
                  <c:v>-9.2800000000000001E-4</c:v>
                </c:pt>
                <c:pt idx="13719">
                  <c:v>-7.9100000000000004E-4</c:v>
                </c:pt>
                <c:pt idx="13720">
                  <c:v>-7.1699999999999997E-4</c:v>
                </c:pt>
                <c:pt idx="13721">
                  <c:v>-5.6999999999999998E-4</c:v>
                </c:pt>
                <c:pt idx="13722">
                  <c:v>-4.64E-4</c:v>
                </c:pt>
                <c:pt idx="13723">
                  <c:v>-3.48E-4</c:v>
                </c:pt>
                <c:pt idx="13724">
                  <c:v>-2.32E-4</c:v>
                </c:pt>
                <c:pt idx="13725">
                  <c:v>-1.17E-4</c:v>
                </c:pt>
                <c:pt idx="13726">
                  <c:v>-9.9999999999999995E-7</c:v>
                </c:pt>
                <c:pt idx="13727">
                  <c:v>1.15E-4</c:v>
                </c:pt>
                <c:pt idx="13728">
                  <c:v>2.0000000000000001E-4</c:v>
                </c:pt>
                <c:pt idx="13729">
                  <c:v>2.9399999999999999E-4</c:v>
                </c:pt>
                <c:pt idx="13730">
                  <c:v>3.79E-4</c:v>
                </c:pt>
                <c:pt idx="13731">
                  <c:v>4.5300000000000001E-4</c:v>
                </c:pt>
                <c:pt idx="13732">
                  <c:v>5.1599999999999997E-4</c:v>
                </c:pt>
                <c:pt idx="13733">
                  <c:v>5.5800000000000001E-4</c:v>
                </c:pt>
                <c:pt idx="13734">
                  <c:v>5.9000000000000003E-4</c:v>
                </c:pt>
                <c:pt idx="13735">
                  <c:v>6.4199999999999999E-4</c:v>
                </c:pt>
                <c:pt idx="13736">
                  <c:v>6.5300000000000004E-4</c:v>
                </c:pt>
                <c:pt idx="13737">
                  <c:v>6.3199999999999997E-4</c:v>
                </c:pt>
                <c:pt idx="13738">
                  <c:v>6.2100000000000002E-4</c:v>
                </c:pt>
                <c:pt idx="13739">
                  <c:v>5.7899999999999998E-4</c:v>
                </c:pt>
                <c:pt idx="13740">
                  <c:v>5.0500000000000002E-4</c:v>
                </c:pt>
                <c:pt idx="13741">
                  <c:v>4.6299999999999998E-4</c:v>
                </c:pt>
                <c:pt idx="13742">
                  <c:v>3.8900000000000002E-4</c:v>
                </c:pt>
                <c:pt idx="13743">
                  <c:v>3.0499999999999999E-4</c:v>
                </c:pt>
                <c:pt idx="13744">
                  <c:v>2.0000000000000001E-4</c:v>
                </c:pt>
                <c:pt idx="13745">
                  <c:v>9.3999999999999994E-5</c:v>
                </c:pt>
                <c:pt idx="13746">
                  <c:v>-2.1999999999999999E-5</c:v>
                </c:pt>
                <c:pt idx="13747">
                  <c:v>-1.5899999999999999E-4</c:v>
                </c:pt>
                <c:pt idx="13748">
                  <c:v>-2.8499999999999999E-4</c:v>
                </c:pt>
                <c:pt idx="13749">
                  <c:v>-4.2200000000000001E-4</c:v>
                </c:pt>
                <c:pt idx="13750">
                  <c:v>-5.6999999999999998E-4</c:v>
                </c:pt>
                <c:pt idx="13751">
                  <c:v>-7.0699999999999995E-4</c:v>
                </c:pt>
                <c:pt idx="13752">
                  <c:v>-8.5400000000000005E-4</c:v>
                </c:pt>
                <c:pt idx="13753">
                  <c:v>-1.0020000000000001E-3</c:v>
                </c:pt>
                <c:pt idx="13754">
                  <c:v>-1.139E-3</c:v>
                </c:pt>
                <c:pt idx="13755">
                  <c:v>-1.276E-3</c:v>
                </c:pt>
                <c:pt idx="13756">
                  <c:v>-1.413E-3</c:v>
                </c:pt>
                <c:pt idx="13757">
                  <c:v>-1.529E-3</c:v>
                </c:pt>
                <c:pt idx="13758">
                  <c:v>-1.655E-3</c:v>
                </c:pt>
                <c:pt idx="13759">
                  <c:v>-1.7390000000000001E-3</c:v>
                </c:pt>
                <c:pt idx="13760">
                  <c:v>-1.8339999999999999E-3</c:v>
                </c:pt>
                <c:pt idx="13761">
                  <c:v>-1.9289999999999999E-3</c:v>
                </c:pt>
                <c:pt idx="13762">
                  <c:v>-1.9710000000000001E-3</c:v>
                </c:pt>
                <c:pt idx="13763">
                  <c:v>-2.0449999999999999E-3</c:v>
                </c:pt>
                <c:pt idx="13764">
                  <c:v>-2.0660000000000001E-3</c:v>
                </c:pt>
                <c:pt idx="13765">
                  <c:v>-2.098E-3</c:v>
                </c:pt>
                <c:pt idx="13766">
                  <c:v>-2.098E-3</c:v>
                </c:pt>
                <c:pt idx="13767">
                  <c:v>-2.0769999999999999E-3</c:v>
                </c:pt>
                <c:pt idx="13768">
                  <c:v>-2.0449999999999999E-3</c:v>
                </c:pt>
                <c:pt idx="13769">
                  <c:v>-2.003E-3</c:v>
                </c:pt>
                <c:pt idx="13770">
                  <c:v>-1.9610000000000001E-3</c:v>
                </c:pt>
                <c:pt idx="13771">
                  <c:v>-1.887E-3</c:v>
                </c:pt>
                <c:pt idx="13772">
                  <c:v>-1.8129999999999999E-3</c:v>
                </c:pt>
                <c:pt idx="13773">
                  <c:v>-1.7080000000000001E-3</c:v>
                </c:pt>
                <c:pt idx="13774">
                  <c:v>-1.6019999999999999E-3</c:v>
                </c:pt>
                <c:pt idx="13775">
                  <c:v>-1.4970000000000001E-3</c:v>
                </c:pt>
                <c:pt idx="13776">
                  <c:v>-1.3810000000000001E-3</c:v>
                </c:pt>
                <c:pt idx="13777">
                  <c:v>-1.2650000000000001E-3</c:v>
                </c:pt>
                <c:pt idx="13778">
                  <c:v>-1.139E-3</c:v>
                </c:pt>
                <c:pt idx="13779">
                  <c:v>-9.9099999999999991E-4</c:v>
                </c:pt>
                <c:pt idx="13780">
                  <c:v>-8.7500000000000002E-4</c:v>
                </c:pt>
                <c:pt idx="13781">
                  <c:v>-7.4899999999999999E-4</c:v>
                </c:pt>
                <c:pt idx="13782">
                  <c:v>-6.1200000000000002E-4</c:v>
                </c:pt>
                <c:pt idx="13783">
                  <c:v>-4.8500000000000003E-4</c:v>
                </c:pt>
                <c:pt idx="13784">
                  <c:v>-3.8000000000000002E-4</c:v>
                </c:pt>
                <c:pt idx="13785">
                  <c:v>-2.7500000000000002E-4</c:v>
                </c:pt>
                <c:pt idx="13786">
                  <c:v>-1.8000000000000001E-4</c:v>
                </c:pt>
                <c:pt idx="13787">
                  <c:v>-8.5000000000000006E-5</c:v>
                </c:pt>
                <c:pt idx="13788">
                  <c:v>-1.1E-5</c:v>
                </c:pt>
                <c:pt idx="13789">
                  <c:v>7.2999999999999999E-5</c:v>
                </c:pt>
                <c:pt idx="13790">
                  <c:v>1.05E-4</c:v>
                </c:pt>
                <c:pt idx="13791">
                  <c:v>1.5699999999999999E-4</c:v>
                </c:pt>
                <c:pt idx="13792">
                  <c:v>2.0000000000000001E-4</c:v>
                </c:pt>
                <c:pt idx="13793">
                  <c:v>2.2100000000000001E-4</c:v>
                </c:pt>
                <c:pt idx="13794">
                  <c:v>2.1000000000000001E-4</c:v>
                </c:pt>
                <c:pt idx="13795">
                  <c:v>2.1000000000000001E-4</c:v>
                </c:pt>
                <c:pt idx="13796">
                  <c:v>1.7899999999999999E-4</c:v>
                </c:pt>
                <c:pt idx="13797">
                  <c:v>1.5699999999999999E-4</c:v>
                </c:pt>
                <c:pt idx="13798">
                  <c:v>1.15E-4</c:v>
                </c:pt>
                <c:pt idx="13799">
                  <c:v>8.3999999999999995E-5</c:v>
                </c:pt>
                <c:pt idx="13800">
                  <c:v>1.0000000000000001E-5</c:v>
                </c:pt>
                <c:pt idx="13801">
                  <c:v>-4.3000000000000002E-5</c:v>
                </c:pt>
                <c:pt idx="13802">
                  <c:v>-1.06E-4</c:v>
                </c:pt>
                <c:pt idx="13803">
                  <c:v>-2.0100000000000001E-4</c:v>
                </c:pt>
                <c:pt idx="13804">
                  <c:v>-2.7500000000000002E-4</c:v>
                </c:pt>
                <c:pt idx="13805">
                  <c:v>-3.8000000000000002E-4</c:v>
                </c:pt>
                <c:pt idx="13806">
                  <c:v>-4.4299999999999998E-4</c:v>
                </c:pt>
                <c:pt idx="13807">
                  <c:v>-5.5900000000000004E-4</c:v>
                </c:pt>
                <c:pt idx="13808">
                  <c:v>-6.3299999999999999E-4</c:v>
                </c:pt>
                <c:pt idx="13809">
                  <c:v>-7.4899999999999999E-4</c:v>
                </c:pt>
                <c:pt idx="13810">
                  <c:v>-8.4400000000000002E-4</c:v>
                </c:pt>
                <c:pt idx="13811">
                  <c:v>-9.3899999999999995E-4</c:v>
                </c:pt>
                <c:pt idx="13812">
                  <c:v>-1.023E-3</c:v>
                </c:pt>
                <c:pt idx="13813">
                  <c:v>-1.1180000000000001E-3</c:v>
                </c:pt>
                <c:pt idx="13814">
                  <c:v>-1.181E-3</c:v>
                </c:pt>
                <c:pt idx="13815">
                  <c:v>-1.276E-3</c:v>
                </c:pt>
                <c:pt idx="13816">
                  <c:v>-1.3500000000000001E-3</c:v>
                </c:pt>
                <c:pt idx="13817">
                  <c:v>-1.402E-3</c:v>
                </c:pt>
                <c:pt idx="13818">
                  <c:v>-1.4649999999999999E-3</c:v>
                </c:pt>
                <c:pt idx="13819">
                  <c:v>-1.5499999999999999E-3</c:v>
                </c:pt>
                <c:pt idx="13820">
                  <c:v>-1.6019999999999999E-3</c:v>
                </c:pt>
                <c:pt idx="13821">
                  <c:v>-1.645E-3</c:v>
                </c:pt>
                <c:pt idx="13822">
                  <c:v>-1.6869999999999999E-3</c:v>
                </c:pt>
                <c:pt idx="13823">
                  <c:v>-1.7390000000000001E-3</c:v>
                </c:pt>
                <c:pt idx="13824">
                  <c:v>-1.761E-3</c:v>
                </c:pt>
                <c:pt idx="13825">
                  <c:v>-1.792E-3</c:v>
                </c:pt>
                <c:pt idx="13826">
                  <c:v>-1.8129999999999999E-3</c:v>
                </c:pt>
                <c:pt idx="13827">
                  <c:v>-1.8450000000000001E-3</c:v>
                </c:pt>
                <c:pt idx="13828">
                  <c:v>-1.8550000000000001E-3</c:v>
                </c:pt>
                <c:pt idx="13829">
                  <c:v>-1.866E-3</c:v>
                </c:pt>
                <c:pt idx="13830">
                  <c:v>-1.887E-3</c:v>
                </c:pt>
                <c:pt idx="13831">
                  <c:v>-1.887E-3</c:v>
                </c:pt>
                <c:pt idx="13832">
                  <c:v>-1.8760000000000001E-3</c:v>
                </c:pt>
                <c:pt idx="13833">
                  <c:v>-1.8979999999999999E-3</c:v>
                </c:pt>
                <c:pt idx="13834">
                  <c:v>-1.8760000000000001E-3</c:v>
                </c:pt>
                <c:pt idx="13835">
                  <c:v>-1.8760000000000001E-3</c:v>
                </c:pt>
                <c:pt idx="13836">
                  <c:v>-1.8550000000000001E-3</c:v>
                </c:pt>
                <c:pt idx="13837">
                  <c:v>-1.8450000000000001E-3</c:v>
                </c:pt>
                <c:pt idx="13838">
                  <c:v>-1.8240000000000001E-3</c:v>
                </c:pt>
                <c:pt idx="13839">
                  <c:v>-1.8240000000000001E-3</c:v>
                </c:pt>
                <c:pt idx="13840">
                  <c:v>-1.8029999999999999E-3</c:v>
                </c:pt>
                <c:pt idx="13841">
                  <c:v>-1.7819999999999999E-3</c:v>
                </c:pt>
                <c:pt idx="13842">
                  <c:v>-1.7819999999999999E-3</c:v>
                </c:pt>
                <c:pt idx="13843">
                  <c:v>-1.761E-3</c:v>
                </c:pt>
                <c:pt idx="13844">
                  <c:v>-1.75E-3</c:v>
                </c:pt>
                <c:pt idx="13845">
                  <c:v>-1.7080000000000001E-3</c:v>
                </c:pt>
                <c:pt idx="13846">
                  <c:v>-1.7179999999999999E-3</c:v>
                </c:pt>
                <c:pt idx="13847">
                  <c:v>-1.6969999999999999E-3</c:v>
                </c:pt>
                <c:pt idx="13848">
                  <c:v>-1.6869999999999999E-3</c:v>
                </c:pt>
                <c:pt idx="13849">
                  <c:v>-1.6869999999999999E-3</c:v>
                </c:pt>
                <c:pt idx="13850">
                  <c:v>-1.676E-3</c:v>
                </c:pt>
                <c:pt idx="13851">
                  <c:v>-1.6659999999999999E-3</c:v>
                </c:pt>
                <c:pt idx="13852">
                  <c:v>-1.655E-3</c:v>
                </c:pt>
                <c:pt idx="13853">
                  <c:v>-1.655E-3</c:v>
                </c:pt>
                <c:pt idx="13854">
                  <c:v>-1.634E-3</c:v>
                </c:pt>
                <c:pt idx="13855">
                  <c:v>-1.6130000000000001E-3</c:v>
                </c:pt>
                <c:pt idx="13856">
                  <c:v>-1.6130000000000001E-3</c:v>
                </c:pt>
                <c:pt idx="13857">
                  <c:v>-1.5809999999999999E-3</c:v>
                </c:pt>
                <c:pt idx="13858">
                  <c:v>-1.6019999999999999E-3</c:v>
                </c:pt>
                <c:pt idx="13859">
                  <c:v>-1.5809999999999999E-3</c:v>
                </c:pt>
                <c:pt idx="13860">
                  <c:v>-1.5809999999999999E-3</c:v>
                </c:pt>
                <c:pt idx="13861">
                  <c:v>-1.529E-3</c:v>
                </c:pt>
                <c:pt idx="13862">
                  <c:v>-1.529E-3</c:v>
                </c:pt>
                <c:pt idx="13863">
                  <c:v>-1.529E-3</c:v>
                </c:pt>
                <c:pt idx="13864">
                  <c:v>-1.4970000000000001E-3</c:v>
                </c:pt>
                <c:pt idx="13865">
                  <c:v>-1.4549999999999999E-3</c:v>
                </c:pt>
                <c:pt idx="13866">
                  <c:v>-1.4339999999999999E-3</c:v>
                </c:pt>
                <c:pt idx="13867">
                  <c:v>-1.371E-3</c:v>
                </c:pt>
                <c:pt idx="13868">
                  <c:v>-1.3389999999999999E-3</c:v>
                </c:pt>
                <c:pt idx="13869">
                  <c:v>-1.286E-3</c:v>
                </c:pt>
                <c:pt idx="13870">
                  <c:v>-1.2440000000000001E-3</c:v>
                </c:pt>
                <c:pt idx="13871">
                  <c:v>-1.181E-3</c:v>
                </c:pt>
                <c:pt idx="13872">
                  <c:v>-1.139E-3</c:v>
                </c:pt>
                <c:pt idx="13873">
                  <c:v>-1.065E-3</c:v>
                </c:pt>
                <c:pt idx="13874">
                  <c:v>-1.0020000000000001E-3</c:v>
                </c:pt>
                <c:pt idx="13875">
                  <c:v>-9.2800000000000001E-4</c:v>
                </c:pt>
                <c:pt idx="13876">
                  <c:v>-8.7500000000000002E-4</c:v>
                </c:pt>
                <c:pt idx="13877">
                  <c:v>-8.12E-4</c:v>
                </c:pt>
                <c:pt idx="13878">
                  <c:v>-7.5900000000000002E-4</c:v>
                </c:pt>
                <c:pt idx="13879">
                  <c:v>-6.7500000000000004E-4</c:v>
                </c:pt>
                <c:pt idx="13880">
                  <c:v>-6.0099999999999997E-4</c:v>
                </c:pt>
                <c:pt idx="13881">
                  <c:v>-5.6999999999999998E-4</c:v>
                </c:pt>
                <c:pt idx="13882">
                  <c:v>-5.2800000000000004E-4</c:v>
                </c:pt>
                <c:pt idx="13883">
                  <c:v>-4.9600000000000002E-4</c:v>
                </c:pt>
                <c:pt idx="13884">
                  <c:v>-4.64E-4</c:v>
                </c:pt>
                <c:pt idx="13885">
                  <c:v>-4.1199999999999999E-4</c:v>
                </c:pt>
                <c:pt idx="13886">
                  <c:v>-4.1199999999999999E-4</c:v>
                </c:pt>
                <c:pt idx="13887">
                  <c:v>-4.0099999999999999E-4</c:v>
                </c:pt>
                <c:pt idx="13888">
                  <c:v>-3.8000000000000002E-4</c:v>
                </c:pt>
                <c:pt idx="13889">
                  <c:v>-4.0099999999999999E-4</c:v>
                </c:pt>
                <c:pt idx="13890">
                  <c:v>-4.2200000000000001E-4</c:v>
                </c:pt>
                <c:pt idx="13891">
                  <c:v>-4.4299999999999998E-4</c:v>
                </c:pt>
                <c:pt idx="13892">
                  <c:v>-4.64E-4</c:v>
                </c:pt>
                <c:pt idx="13893">
                  <c:v>-4.9600000000000002E-4</c:v>
                </c:pt>
                <c:pt idx="13894">
                  <c:v>-5.3799999999999996E-4</c:v>
                </c:pt>
                <c:pt idx="13895">
                  <c:v>-5.9100000000000005E-4</c:v>
                </c:pt>
                <c:pt idx="13896">
                  <c:v>-6.2200000000000005E-4</c:v>
                </c:pt>
                <c:pt idx="13897">
                  <c:v>-6.8599999999999998E-4</c:v>
                </c:pt>
                <c:pt idx="13898">
                  <c:v>-7.3800000000000005E-4</c:v>
                </c:pt>
                <c:pt idx="13899">
                  <c:v>-7.5900000000000002E-4</c:v>
                </c:pt>
                <c:pt idx="13900">
                  <c:v>-8.3299999999999997E-4</c:v>
                </c:pt>
                <c:pt idx="13901">
                  <c:v>-8.4400000000000002E-4</c:v>
                </c:pt>
                <c:pt idx="13902">
                  <c:v>-9.0700000000000004E-4</c:v>
                </c:pt>
                <c:pt idx="13903">
                  <c:v>-9.3899999999999995E-4</c:v>
                </c:pt>
                <c:pt idx="13904">
                  <c:v>-9.6000000000000002E-4</c:v>
                </c:pt>
                <c:pt idx="13905">
                  <c:v>-9.810000000000001E-4</c:v>
                </c:pt>
                <c:pt idx="13906">
                  <c:v>-9.7000000000000005E-4</c:v>
                </c:pt>
                <c:pt idx="13907">
                  <c:v>-9.9099999999999991E-4</c:v>
                </c:pt>
                <c:pt idx="13908">
                  <c:v>-9.810000000000001E-4</c:v>
                </c:pt>
                <c:pt idx="13909">
                  <c:v>-9.6000000000000002E-4</c:v>
                </c:pt>
                <c:pt idx="13910">
                  <c:v>-9.2800000000000001E-4</c:v>
                </c:pt>
                <c:pt idx="13911">
                  <c:v>-8.9599999999999999E-4</c:v>
                </c:pt>
                <c:pt idx="13912">
                  <c:v>-8.4400000000000002E-4</c:v>
                </c:pt>
                <c:pt idx="13913">
                  <c:v>-7.9100000000000004E-4</c:v>
                </c:pt>
                <c:pt idx="13914">
                  <c:v>-7.4899999999999999E-4</c:v>
                </c:pt>
                <c:pt idx="13915">
                  <c:v>-6.8599999999999998E-4</c:v>
                </c:pt>
                <c:pt idx="13916">
                  <c:v>-6.0099999999999997E-4</c:v>
                </c:pt>
                <c:pt idx="13917">
                  <c:v>-5.3799999999999996E-4</c:v>
                </c:pt>
                <c:pt idx="13918">
                  <c:v>-4.64E-4</c:v>
                </c:pt>
                <c:pt idx="13919">
                  <c:v>-4.0099999999999999E-4</c:v>
                </c:pt>
                <c:pt idx="13920">
                  <c:v>-3.2699999999999998E-4</c:v>
                </c:pt>
                <c:pt idx="13921">
                  <c:v>-2.6400000000000002E-4</c:v>
                </c:pt>
                <c:pt idx="13922">
                  <c:v>-1.8000000000000001E-4</c:v>
                </c:pt>
                <c:pt idx="13923">
                  <c:v>-1.5899999999999999E-4</c:v>
                </c:pt>
                <c:pt idx="13924">
                  <c:v>-1.06E-4</c:v>
                </c:pt>
                <c:pt idx="13925">
                  <c:v>-7.3999999999999996E-5</c:v>
                </c:pt>
                <c:pt idx="13926">
                  <c:v>-7.3999999999999996E-5</c:v>
                </c:pt>
                <c:pt idx="13927">
                  <c:v>-5.3000000000000001E-5</c:v>
                </c:pt>
                <c:pt idx="13928">
                  <c:v>-5.3000000000000001E-5</c:v>
                </c:pt>
                <c:pt idx="13929">
                  <c:v>-7.3999999999999996E-5</c:v>
                </c:pt>
                <c:pt idx="13930">
                  <c:v>-1.06E-4</c:v>
                </c:pt>
                <c:pt idx="13931">
                  <c:v>-1.4799999999999999E-4</c:v>
                </c:pt>
                <c:pt idx="13932">
                  <c:v>-2.0100000000000001E-4</c:v>
                </c:pt>
                <c:pt idx="13933">
                  <c:v>-2.7500000000000002E-4</c:v>
                </c:pt>
                <c:pt idx="13934">
                  <c:v>-3.59E-4</c:v>
                </c:pt>
                <c:pt idx="13935">
                  <c:v>-4.3300000000000001E-4</c:v>
                </c:pt>
                <c:pt idx="13936">
                  <c:v>-5.1699999999999999E-4</c:v>
                </c:pt>
                <c:pt idx="13937">
                  <c:v>-6.1200000000000002E-4</c:v>
                </c:pt>
                <c:pt idx="13938">
                  <c:v>-7.2800000000000002E-4</c:v>
                </c:pt>
                <c:pt idx="13939">
                  <c:v>-8.2299999999999995E-4</c:v>
                </c:pt>
                <c:pt idx="13940">
                  <c:v>-9.3899999999999995E-4</c:v>
                </c:pt>
                <c:pt idx="13941">
                  <c:v>-1.0330000000000001E-3</c:v>
                </c:pt>
                <c:pt idx="13942">
                  <c:v>-1.139E-3</c:v>
                </c:pt>
                <c:pt idx="13943">
                  <c:v>-1.2229999999999999E-3</c:v>
                </c:pt>
                <c:pt idx="13944">
                  <c:v>-1.297E-3</c:v>
                </c:pt>
                <c:pt idx="13945">
                  <c:v>-1.392E-3</c:v>
                </c:pt>
                <c:pt idx="13946">
                  <c:v>-1.4549999999999999E-3</c:v>
                </c:pt>
                <c:pt idx="13947">
                  <c:v>-1.4970000000000001E-3</c:v>
                </c:pt>
                <c:pt idx="13948">
                  <c:v>-1.539E-3</c:v>
                </c:pt>
                <c:pt idx="13949">
                  <c:v>-1.5920000000000001E-3</c:v>
                </c:pt>
                <c:pt idx="13950">
                  <c:v>-1.6019999999999999E-3</c:v>
                </c:pt>
                <c:pt idx="13951">
                  <c:v>-1.6130000000000001E-3</c:v>
                </c:pt>
                <c:pt idx="13952">
                  <c:v>-1.6130000000000001E-3</c:v>
                </c:pt>
                <c:pt idx="13953">
                  <c:v>-1.5809999999999999E-3</c:v>
                </c:pt>
                <c:pt idx="13954">
                  <c:v>-1.5709999999999999E-3</c:v>
                </c:pt>
                <c:pt idx="13955">
                  <c:v>-1.529E-3</c:v>
                </c:pt>
                <c:pt idx="13956">
                  <c:v>-1.487E-3</c:v>
                </c:pt>
                <c:pt idx="13957">
                  <c:v>-1.423E-3</c:v>
                </c:pt>
                <c:pt idx="13958">
                  <c:v>-1.3600000000000001E-3</c:v>
                </c:pt>
                <c:pt idx="13959">
                  <c:v>-1.297E-3</c:v>
                </c:pt>
                <c:pt idx="13960">
                  <c:v>-1.2440000000000001E-3</c:v>
                </c:pt>
                <c:pt idx="13961">
                  <c:v>-1.17E-3</c:v>
                </c:pt>
                <c:pt idx="13962">
                  <c:v>-1.1180000000000001E-3</c:v>
                </c:pt>
                <c:pt idx="13963">
                  <c:v>-1.054E-3</c:v>
                </c:pt>
                <c:pt idx="13964">
                  <c:v>-9.7000000000000005E-4</c:v>
                </c:pt>
                <c:pt idx="13965">
                  <c:v>-9.3899999999999995E-4</c:v>
                </c:pt>
                <c:pt idx="13966">
                  <c:v>-8.9599999999999999E-4</c:v>
                </c:pt>
                <c:pt idx="13967">
                  <c:v>-8.4400000000000002E-4</c:v>
                </c:pt>
                <c:pt idx="13968">
                  <c:v>-8.3299999999999997E-4</c:v>
                </c:pt>
                <c:pt idx="13969">
                  <c:v>-8.12E-4</c:v>
                </c:pt>
                <c:pt idx="13970">
                  <c:v>-8.2299999999999995E-4</c:v>
                </c:pt>
                <c:pt idx="13971">
                  <c:v>-8.12E-4</c:v>
                </c:pt>
                <c:pt idx="13972">
                  <c:v>-8.12E-4</c:v>
                </c:pt>
                <c:pt idx="13973">
                  <c:v>-8.4400000000000002E-4</c:v>
                </c:pt>
                <c:pt idx="13974">
                  <c:v>-8.8599999999999996E-4</c:v>
                </c:pt>
                <c:pt idx="13975">
                  <c:v>-9.1699999999999995E-4</c:v>
                </c:pt>
                <c:pt idx="13976">
                  <c:v>-9.6000000000000002E-4</c:v>
                </c:pt>
                <c:pt idx="13977">
                  <c:v>-1.0020000000000001E-3</c:v>
                </c:pt>
                <c:pt idx="13978">
                  <c:v>-1.0859999999999999E-3</c:v>
                </c:pt>
                <c:pt idx="13979">
                  <c:v>-1.139E-3</c:v>
                </c:pt>
                <c:pt idx="13980">
                  <c:v>-1.191E-3</c:v>
                </c:pt>
                <c:pt idx="13981">
                  <c:v>-1.276E-3</c:v>
                </c:pt>
                <c:pt idx="13982">
                  <c:v>-1.328E-3</c:v>
                </c:pt>
                <c:pt idx="13983">
                  <c:v>-1.392E-3</c:v>
                </c:pt>
                <c:pt idx="13984">
                  <c:v>-1.4649999999999999E-3</c:v>
                </c:pt>
                <c:pt idx="13985">
                  <c:v>-1.508E-3</c:v>
                </c:pt>
                <c:pt idx="13986">
                  <c:v>-1.5499999999999999E-3</c:v>
                </c:pt>
                <c:pt idx="13987">
                  <c:v>-1.6130000000000001E-3</c:v>
                </c:pt>
                <c:pt idx="13988">
                  <c:v>-1.624E-3</c:v>
                </c:pt>
                <c:pt idx="13989">
                  <c:v>-1.6659999999999999E-3</c:v>
                </c:pt>
                <c:pt idx="13990">
                  <c:v>-1.6659999999999999E-3</c:v>
                </c:pt>
                <c:pt idx="13991">
                  <c:v>-1.676E-3</c:v>
                </c:pt>
                <c:pt idx="13992">
                  <c:v>-1.6869999999999999E-3</c:v>
                </c:pt>
                <c:pt idx="13993">
                  <c:v>-1.655E-3</c:v>
                </c:pt>
                <c:pt idx="13994">
                  <c:v>-1.634E-3</c:v>
                </c:pt>
                <c:pt idx="13995">
                  <c:v>-1.6019999999999999E-3</c:v>
                </c:pt>
                <c:pt idx="13996">
                  <c:v>-1.56E-3</c:v>
                </c:pt>
                <c:pt idx="13997">
                  <c:v>-1.508E-3</c:v>
                </c:pt>
                <c:pt idx="13998">
                  <c:v>-1.4549999999999999E-3</c:v>
                </c:pt>
                <c:pt idx="13999">
                  <c:v>-1.3810000000000001E-3</c:v>
                </c:pt>
                <c:pt idx="14000">
                  <c:v>-1.328E-3</c:v>
                </c:pt>
                <c:pt idx="14001">
                  <c:v>-1.255E-3</c:v>
                </c:pt>
                <c:pt idx="14002">
                  <c:v>-1.181E-3</c:v>
                </c:pt>
                <c:pt idx="14003">
                  <c:v>-1.0970000000000001E-3</c:v>
                </c:pt>
                <c:pt idx="14004">
                  <c:v>-1.023E-3</c:v>
                </c:pt>
                <c:pt idx="14005">
                  <c:v>-9.3899999999999995E-4</c:v>
                </c:pt>
                <c:pt idx="14006">
                  <c:v>-8.6499999999999999E-4</c:v>
                </c:pt>
                <c:pt idx="14007">
                  <c:v>-7.9100000000000004E-4</c:v>
                </c:pt>
                <c:pt idx="14008">
                  <c:v>-7.2800000000000002E-4</c:v>
                </c:pt>
                <c:pt idx="14009">
                  <c:v>-6.7500000000000004E-4</c:v>
                </c:pt>
                <c:pt idx="14010">
                  <c:v>-6.1200000000000002E-4</c:v>
                </c:pt>
                <c:pt idx="14011">
                  <c:v>-5.3799999999999996E-4</c:v>
                </c:pt>
                <c:pt idx="14012">
                  <c:v>-4.9600000000000002E-4</c:v>
                </c:pt>
                <c:pt idx="14013">
                  <c:v>-4.64E-4</c:v>
                </c:pt>
                <c:pt idx="14014">
                  <c:v>-4.0099999999999999E-4</c:v>
                </c:pt>
                <c:pt idx="14015">
                  <c:v>-3.8000000000000002E-4</c:v>
                </c:pt>
                <c:pt idx="14016">
                  <c:v>-3.48E-4</c:v>
                </c:pt>
                <c:pt idx="14017">
                  <c:v>-3.48E-4</c:v>
                </c:pt>
                <c:pt idx="14018">
                  <c:v>-3.48E-4</c:v>
                </c:pt>
                <c:pt idx="14019">
                  <c:v>-3.2699999999999998E-4</c:v>
                </c:pt>
                <c:pt idx="14020">
                  <c:v>-3.3799999999999998E-4</c:v>
                </c:pt>
                <c:pt idx="14021">
                  <c:v>-3.3799999999999998E-4</c:v>
                </c:pt>
                <c:pt idx="14022">
                  <c:v>-3.59E-4</c:v>
                </c:pt>
                <c:pt idx="14023">
                  <c:v>-3.59E-4</c:v>
                </c:pt>
                <c:pt idx="14024">
                  <c:v>-3.9100000000000002E-4</c:v>
                </c:pt>
                <c:pt idx="14025">
                  <c:v>-3.9100000000000002E-4</c:v>
                </c:pt>
                <c:pt idx="14026">
                  <c:v>-4.2200000000000001E-4</c:v>
                </c:pt>
                <c:pt idx="14027">
                  <c:v>-4.5399999999999998E-4</c:v>
                </c:pt>
                <c:pt idx="14028">
                  <c:v>-5.0600000000000005E-4</c:v>
                </c:pt>
                <c:pt idx="14029">
                  <c:v>-5.2800000000000004E-4</c:v>
                </c:pt>
                <c:pt idx="14030">
                  <c:v>-5.5900000000000004E-4</c:v>
                </c:pt>
                <c:pt idx="14031">
                  <c:v>-6.0099999999999997E-4</c:v>
                </c:pt>
                <c:pt idx="14032">
                  <c:v>-6.4300000000000002E-4</c:v>
                </c:pt>
                <c:pt idx="14033">
                  <c:v>-6.8599999999999998E-4</c:v>
                </c:pt>
                <c:pt idx="14034">
                  <c:v>-7.1699999999999997E-4</c:v>
                </c:pt>
                <c:pt idx="14035">
                  <c:v>-7.5900000000000002E-4</c:v>
                </c:pt>
                <c:pt idx="14036">
                  <c:v>-8.2299999999999995E-4</c:v>
                </c:pt>
                <c:pt idx="14037">
                  <c:v>-8.3299999999999997E-4</c:v>
                </c:pt>
                <c:pt idx="14038">
                  <c:v>-8.8599999999999996E-4</c:v>
                </c:pt>
                <c:pt idx="14039">
                  <c:v>-8.9599999999999999E-4</c:v>
                </c:pt>
                <c:pt idx="14040">
                  <c:v>-9.3899999999999995E-4</c:v>
                </c:pt>
                <c:pt idx="14041">
                  <c:v>-9.7000000000000005E-4</c:v>
                </c:pt>
                <c:pt idx="14042">
                  <c:v>-9.9099999999999991E-4</c:v>
                </c:pt>
                <c:pt idx="14043">
                  <c:v>-1.0020000000000001E-3</c:v>
                </c:pt>
                <c:pt idx="14044">
                  <c:v>-1.0020000000000001E-3</c:v>
                </c:pt>
                <c:pt idx="14045">
                  <c:v>-1.0120000000000001E-3</c:v>
                </c:pt>
                <c:pt idx="14046">
                  <c:v>-9.810000000000001E-4</c:v>
                </c:pt>
                <c:pt idx="14047">
                  <c:v>-1.0020000000000001E-3</c:v>
                </c:pt>
                <c:pt idx="14048">
                  <c:v>-9.7000000000000005E-4</c:v>
                </c:pt>
                <c:pt idx="14049">
                  <c:v>-9.4899999999999997E-4</c:v>
                </c:pt>
                <c:pt idx="14050">
                  <c:v>-8.9599999999999999E-4</c:v>
                </c:pt>
                <c:pt idx="14051">
                  <c:v>-8.5400000000000005E-4</c:v>
                </c:pt>
                <c:pt idx="14052">
                  <c:v>-8.3299999999999997E-4</c:v>
                </c:pt>
                <c:pt idx="14053">
                  <c:v>-7.6999999999999996E-4</c:v>
                </c:pt>
                <c:pt idx="14054">
                  <c:v>-7.0699999999999995E-4</c:v>
                </c:pt>
                <c:pt idx="14055">
                  <c:v>-6.3299999999999999E-4</c:v>
                </c:pt>
                <c:pt idx="14056">
                  <c:v>-5.5900000000000004E-4</c:v>
                </c:pt>
                <c:pt idx="14057">
                  <c:v>-4.75E-4</c:v>
                </c:pt>
                <c:pt idx="14058">
                  <c:v>-3.8000000000000002E-4</c:v>
                </c:pt>
                <c:pt idx="14059">
                  <c:v>-2.9599999999999998E-4</c:v>
                </c:pt>
                <c:pt idx="14060">
                  <c:v>-2.22E-4</c:v>
                </c:pt>
                <c:pt idx="14061">
                  <c:v>-1.27E-4</c:v>
                </c:pt>
                <c:pt idx="14062">
                  <c:v>-5.3000000000000001E-5</c:v>
                </c:pt>
                <c:pt idx="14063">
                  <c:v>5.1999999999999997E-5</c:v>
                </c:pt>
                <c:pt idx="14064">
                  <c:v>1.26E-4</c:v>
                </c:pt>
                <c:pt idx="14065">
                  <c:v>2.0000000000000001E-4</c:v>
                </c:pt>
                <c:pt idx="14066">
                  <c:v>2.63E-4</c:v>
                </c:pt>
                <c:pt idx="14067">
                  <c:v>3.4699999999999998E-4</c:v>
                </c:pt>
                <c:pt idx="14068">
                  <c:v>3.8900000000000002E-4</c:v>
                </c:pt>
                <c:pt idx="14069">
                  <c:v>4.4200000000000001E-4</c:v>
                </c:pt>
                <c:pt idx="14070">
                  <c:v>4.5300000000000001E-4</c:v>
                </c:pt>
                <c:pt idx="14071">
                  <c:v>4.95E-4</c:v>
                </c:pt>
                <c:pt idx="14072">
                  <c:v>5.0500000000000002E-4</c:v>
                </c:pt>
                <c:pt idx="14073">
                  <c:v>5.0500000000000002E-4</c:v>
                </c:pt>
                <c:pt idx="14074">
                  <c:v>4.95E-4</c:v>
                </c:pt>
                <c:pt idx="14075">
                  <c:v>4.6299999999999998E-4</c:v>
                </c:pt>
                <c:pt idx="14076">
                  <c:v>4.0000000000000002E-4</c:v>
                </c:pt>
                <c:pt idx="14077">
                  <c:v>3.5799999999999997E-4</c:v>
                </c:pt>
                <c:pt idx="14078">
                  <c:v>2.8400000000000002E-4</c:v>
                </c:pt>
                <c:pt idx="14079">
                  <c:v>1.8900000000000001E-4</c:v>
                </c:pt>
                <c:pt idx="14080">
                  <c:v>1.05E-4</c:v>
                </c:pt>
                <c:pt idx="14081">
                  <c:v>-9.9999999999999995E-7</c:v>
                </c:pt>
                <c:pt idx="14082">
                  <c:v>-1.27E-4</c:v>
                </c:pt>
                <c:pt idx="14083">
                  <c:v>-2.1100000000000001E-4</c:v>
                </c:pt>
                <c:pt idx="14084">
                  <c:v>-3.2699999999999998E-4</c:v>
                </c:pt>
                <c:pt idx="14085">
                  <c:v>-4.75E-4</c:v>
                </c:pt>
                <c:pt idx="14086">
                  <c:v>-5.9100000000000005E-4</c:v>
                </c:pt>
                <c:pt idx="14087">
                  <c:v>-7.1699999999999997E-4</c:v>
                </c:pt>
                <c:pt idx="14088">
                  <c:v>-8.3299999999999997E-4</c:v>
                </c:pt>
                <c:pt idx="14089">
                  <c:v>-9.810000000000001E-4</c:v>
                </c:pt>
                <c:pt idx="14090">
                  <c:v>-1.0759999999999999E-3</c:v>
                </c:pt>
                <c:pt idx="14091">
                  <c:v>-1.181E-3</c:v>
                </c:pt>
                <c:pt idx="14092">
                  <c:v>-1.286E-3</c:v>
                </c:pt>
                <c:pt idx="14093">
                  <c:v>-1.371E-3</c:v>
                </c:pt>
                <c:pt idx="14094">
                  <c:v>-1.4760000000000001E-3</c:v>
                </c:pt>
                <c:pt idx="14095">
                  <c:v>-1.529E-3</c:v>
                </c:pt>
                <c:pt idx="14096">
                  <c:v>-1.5920000000000001E-3</c:v>
                </c:pt>
                <c:pt idx="14097">
                  <c:v>-1.634E-3</c:v>
                </c:pt>
                <c:pt idx="14098">
                  <c:v>-1.6659999999999999E-3</c:v>
                </c:pt>
                <c:pt idx="14099">
                  <c:v>-1.7179999999999999E-3</c:v>
                </c:pt>
                <c:pt idx="14100">
                  <c:v>-1.7179999999999999E-3</c:v>
                </c:pt>
                <c:pt idx="14101">
                  <c:v>-1.7290000000000001E-3</c:v>
                </c:pt>
                <c:pt idx="14102">
                  <c:v>-1.7080000000000001E-3</c:v>
                </c:pt>
                <c:pt idx="14103">
                  <c:v>-1.7080000000000001E-3</c:v>
                </c:pt>
                <c:pt idx="14104">
                  <c:v>-1.676E-3</c:v>
                </c:pt>
                <c:pt idx="14105">
                  <c:v>-1.645E-3</c:v>
                </c:pt>
                <c:pt idx="14106">
                  <c:v>-1.624E-3</c:v>
                </c:pt>
                <c:pt idx="14107">
                  <c:v>-1.5709999999999999E-3</c:v>
                </c:pt>
                <c:pt idx="14108">
                  <c:v>-1.508E-3</c:v>
                </c:pt>
                <c:pt idx="14109">
                  <c:v>-1.4760000000000001E-3</c:v>
                </c:pt>
                <c:pt idx="14110">
                  <c:v>-1.402E-3</c:v>
                </c:pt>
                <c:pt idx="14111">
                  <c:v>-1.3600000000000001E-3</c:v>
                </c:pt>
                <c:pt idx="14112">
                  <c:v>-1.286E-3</c:v>
                </c:pt>
                <c:pt idx="14113">
                  <c:v>-1.2440000000000001E-3</c:v>
                </c:pt>
                <c:pt idx="14114">
                  <c:v>-1.191E-3</c:v>
                </c:pt>
                <c:pt idx="14115">
                  <c:v>-1.1280000000000001E-3</c:v>
                </c:pt>
                <c:pt idx="14116">
                  <c:v>-1.0859999999999999E-3</c:v>
                </c:pt>
                <c:pt idx="14117">
                  <c:v>-1.023E-3</c:v>
                </c:pt>
                <c:pt idx="14118">
                  <c:v>-9.7000000000000005E-4</c:v>
                </c:pt>
                <c:pt idx="14119">
                  <c:v>-9.1699999999999995E-4</c:v>
                </c:pt>
                <c:pt idx="14120">
                  <c:v>-8.7500000000000002E-4</c:v>
                </c:pt>
                <c:pt idx="14121">
                  <c:v>-8.3299999999999997E-4</c:v>
                </c:pt>
                <c:pt idx="14122">
                  <c:v>-8.12E-4</c:v>
                </c:pt>
                <c:pt idx="14123">
                  <c:v>-7.6999999999999996E-4</c:v>
                </c:pt>
                <c:pt idx="14124">
                  <c:v>-7.3800000000000005E-4</c:v>
                </c:pt>
                <c:pt idx="14125">
                  <c:v>-6.96E-4</c:v>
                </c:pt>
                <c:pt idx="14126">
                  <c:v>-6.6500000000000001E-4</c:v>
                </c:pt>
                <c:pt idx="14127">
                  <c:v>-6.4300000000000002E-4</c:v>
                </c:pt>
                <c:pt idx="14128">
                  <c:v>-6.1200000000000002E-4</c:v>
                </c:pt>
                <c:pt idx="14129">
                  <c:v>-5.8E-4</c:v>
                </c:pt>
                <c:pt idx="14130">
                  <c:v>-5.4900000000000001E-4</c:v>
                </c:pt>
                <c:pt idx="14131">
                  <c:v>-5.2800000000000004E-4</c:v>
                </c:pt>
                <c:pt idx="14132">
                  <c:v>-4.9600000000000002E-4</c:v>
                </c:pt>
                <c:pt idx="14133">
                  <c:v>-4.4299999999999998E-4</c:v>
                </c:pt>
                <c:pt idx="14134">
                  <c:v>-4.1199999999999999E-4</c:v>
                </c:pt>
                <c:pt idx="14135">
                  <c:v>-3.9100000000000002E-4</c:v>
                </c:pt>
                <c:pt idx="14136">
                  <c:v>-3.59E-4</c:v>
                </c:pt>
                <c:pt idx="14137">
                  <c:v>-3.1700000000000001E-4</c:v>
                </c:pt>
                <c:pt idx="14138">
                  <c:v>-2.8499999999999999E-4</c:v>
                </c:pt>
                <c:pt idx="14139">
                  <c:v>-2.22E-4</c:v>
                </c:pt>
                <c:pt idx="14140">
                  <c:v>-2.1100000000000001E-4</c:v>
                </c:pt>
                <c:pt idx="14141">
                  <c:v>-1.6899999999999999E-4</c:v>
                </c:pt>
                <c:pt idx="14142">
                  <c:v>-1.27E-4</c:v>
                </c:pt>
                <c:pt idx="14143">
                  <c:v>-1.17E-4</c:v>
                </c:pt>
                <c:pt idx="14144">
                  <c:v>-7.3999999999999996E-5</c:v>
                </c:pt>
                <c:pt idx="14145">
                  <c:v>-5.3000000000000001E-5</c:v>
                </c:pt>
                <c:pt idx="14146">
                  <c:v>-3.1999999999999999E-5</c:v>
                </c:pt>
                <c:pt idx="14147">
                  <c:v>-2.1999999999999999E-5</c:v>
                </c:pt>
                <c:pt idx="14148">
                  <c:v>-1.1E-5</c:v>
                </c:pt>
                <c:pt idx="14149">
                  <c:v>-1.1E-5</c:v>
                </c:pt>
                <c:pt idx="14150">
                  <c:v>-2.1999999999999999E-5</c:v>
                </c:pt>
                <c:pt idx="14151">
                  <c:v>-4.3000000000000002E-5</c:v>
                </c:pt>
                <c:pt idx="14152">
                  <c:v>-6.3999999999999997E-5</c:v>
                </c:pt>
                <c:pt idx="14153">
                  <c:v>-9.5000000000000005E-5</c:v>
                </c:pt>
                <c:pt idx="14154">
                  <c:v>-1.27E-4</c:v>
                </c:pt>
                <c:pt idx="14155">
                  <c:v>-1.8000000000000001E-4</c:v>
                </c:pt>
                <c:pt idx="14156">
                  <c:v>-2.43E-4</c:v>
                </c:pt>
                <c:pt idx="14157">
                  <c:v>-3.1700000000000001E-4</c:v>
                </c:pt>
                <c:pt idx="14158">
                  <c:v>-4.0099999999999999E-4</c:v>
                </c:pt>
                <c:pt idx="14159">
                  <c:v>-4.8500000000000003E-4</c:v>
                </c:pt>
                <c:pt idx="14160">
                  <c:v>-5.6999999999999998E-4</c:v>
                </c:pt>
                <c:pt idx="14161">
                  <c:v>-6.6500000000000001E-4</c:v>
                </c:pt>
                <c:pt idx="14162">
                  <c:v>-7.6999999999999996E-4</c:v>
                </c:pt>
                <c:pt idx="14163">
                  <c:v>-8.8599999999999996E-4</c:v>
                </c:pt>
                <c:pt idx="14164">
                  <c:v>-9.9099999999999991E-4</c:v>
                </c:pt>
                <c:pt idx="14165">
                  <c:v>-1.1180000000000001E-3</c:v>
                </c:pt>
                <c:pt idx="14166">
                  <c:v>-1.2340000000000001E-3</c:v>
                </c:pt>
                <c:pt idx="14167">
                  <c:v>-1.3500000000000001E-3</c:v>
                </c:pt>
                <c:pt idx="14168">
                  <c:v>-1.4549999999999999E-3</c:v>
                </c:pt>
                <c:pt idx="14169">
                  <c:v>-1.5809999999999999E-3</c:v>
                </c:pt>
                <c:pt idx="14170">
                  <c:v>-1.7080000000000001E-3</c:v>
                </c:pt>
                <c:pt idx="14171">
                  <c:v>-1.792E-3</c:v>
                </c:pt>
                <c:pt idx="14172">
                  <c:v>-1.908E-3</c:v>
                </c:pt>
                <c:pt idx="14173">
                  <c:v>-2.003E-3</c:v>
                </c:pt>
                <c:pt idx="14174">
                  <c:v>-2.0769999999999999E-3</c:v>
                </c:pt>
                <c:pt idx="14175">
                  <c:v>-2.1610000000000002E-3</c:v>
                </c:pt>
                <c:pt idx="14176">
                  <c:v>-2.2239999999999998E-3</c:v>
                </c:pt>
                <c:pt idx="14177">
                  <c:v>-2.2659999999999998E-3</c:v>
                </c:pt>
                <c:pt idx="14178">
                  <c:v>-2.3089999999999999E-3</c:v>
                </c:pt>
                <c:pt idx="14179">
                  <c:v>-2.3509999999999998E-3</c:v>
                </c:pt>
                <c:pt idx="14180">
                  <c:v>-2.33E-3</c:v>
                </c:pt>
                <c:pt idx="14181">
                  <c:v>-2.33E-3</c:v>
                </c:pt>
                <c:pt idx="14182">
                  <c:v>-2.3089999999999999E-3</c:v>
                </c:pt>
                <c:pt idx="14183">
                  <c:v>-2.287E-3</c:v>
                </c:pt>
                <c:pt idx="14184">
                  <c:v>-2.235E-3</c:v>
                </c:pt>
                <c:pt idx="14185">
                  <c:v>-2.14E-3</c:v>
                </c:pt>
                <c:pt idx="14186">
                  <c:v>-2.0869999999999999E-3</c:v>
                </c:pt>
                <c:pt idx="14187">
                  <c:v>-1.9610000000000001E-3</c:v>
                </c:pt>
                <c:pt idx="14188">
                  <c:v>-1.8550000000000001E-3</c:v>
                </c:pt>
                <c:pt idx="14189">
                  <c:v>-1.75E-3</c:v>
                </c:pt>
                <c:pt idx="14190">
                  <c:v>-1.6130000000000001E-3</c:v>
                </c:pt>
                <c:pt idx="14191">
                  <c:v>-1.4549999999999999E-3</c:v>
                </c:pt>
                <c:pt idx="14192">
                  <c:v>-1.307E-3</c:v>
                </c:pt>
                <c:pt idx="14193">
                  <c:v>-1.1280000000000001E-3</c:v>
                </c:pt>
                <c:pt idx="14194">
                  <c:v>-9.7000000000000005E-4</c:v>
                </c:pt>
                <c:pt idx="14195">
                  <c:v>-8.0199999999999998E-4</c:v>
                </c:pt>
                <c:pt idx="14196">
                  <c:v>-6.3299999999999999E-4</c:v>
                </c:pt>
                <c:pt idx="14197">
                  <c:v>-4.75E-4</c:v>
                </c:pt>
                <c:pt idx="14198">
                  <c:v>-2.9599999999999998E-4</c:v>
                </c:pt>
                <c:pt idx="14199">
                  <c:v>-1.4799999999999999E-4</c:v>
                </c:pt>
                <c:pt idx="14200">
                  <c:v>1.0000000000000001E-5</c:v>
                </c:pt>
                <c:pt idx="14201">
                  <c:v>1.47E-4</c:v>
                </c:pt>
                <c:pt idx="14202">
                  <c:v>2.8400000000000002E-4</c:v>
                </c:pt>
                <c:pt idx="14203">
                  <c:v>4.0999999999999999E-4</c:v>
                </c:pt>
                <c:pt idx="14204">
                  <c:v>5.1599999999999997E-4</c:v>
                </c:pt>
                <c:pt idx="14205">
                  <c:v>5.9999999999999995E-4</c:v>
                </c:pt>
                <c:pt idx="14206">
                  <c:v>6.6299999999999996E-4</c:v>
                </c:pt>
                <c:pt idx="14207">
                  <c:v>7.3700000000000002E-4</c:v>
                </c:pt>
                <c:pt idx="14208">
                  <c:v>7.6900000000000004E-4</c:v>
                </c:pt>
                <c:pt idx="14209">
                  <c:v>7.6900000000000004E-4</c:v>
                </c:pt>
                <c:pt idx="14210">
                  <c:v>7.9000000000000001E-4</c:v>
                </c:pt>
                <c:pt idx="14211">
                  <c:v>7.6900000000000004E-4</c:v>
                </c:pt>
                <c:pt idx="14212">
                  <c:v>7.27E-4</c:v>
                </c:pt>
                <c:pt idx="14213">
                  <c:v>6.6299999999999996E-4</c:v>
                </c:pt>
                <c:pt idx="14214">
                  <c:v>5.7899999999999998E-4</c:v>
                </c:pt>
                <c:pt idx="14215">
                  <c:v>4.95E-4</c:v>
                </c:pt>
                <c:pt idx="14216">
                  <c:v>3.8900000000000002E-4</c:v>
                </c:pt>
                <c:pt idx="14217">
                  <c:v>2.7300000000000002E-4</c:v>
                </c:pt>
                <c:pt idx="14218">
                  <c:v>1.36E-4</c:v>
                </c:pt>
                <c:pt idx="14219">
                  <c:v>2.0000000000000002E-5</c:v>
                </c:pt>
                <c:pt idx="14220">
                  <c:v>-1.4799999999999999E-4</c:v>
                </c:pt>
                <c:pt idx="14221">
                  <c:v>-2.7500000000000002E-4</c:v>
                </c:pt>
                <c:pt idx="14222">
                  <c:v>-4.4299999999999998E-4</c:v>
                </c:pt>
                <c:pt idx="14223">
                  <c:v>-6.0099999999999997E-4</c:v>
                </c:pt>
                <c:pt idx="14224">
                  <c:v>-7.5900000000000002E-4</c:v>
                </c:pt>
                <c:pt idx="14225">
                  <c:v>-9.0700000000000004E-4</c:v>
                </c:pt>
                <c:pt idx="14226">
                  <c:v>-1.044E-3</c:v>
                </c:pt>
                <c:pt idx="14227">
                  <c:v>-1.2019999999999999E-3</c:v>
                </c:pt>
                <c:pt idx="14228">
                  <c:v>-1.3179999999999999E-3</c:v>
                </c:pt>
                <c:pt idx="14229">
                  <c:v>-1.444E-3</c:v>
                </c:pt>
                <c:pt idx="14230">
                  <c:v>-1.529E-3</c:v>
                </c:pt>
                <c:pt idx="14231">
                  <c:v>-1.624E-3</c:v>
                </c:pt>
                <c:pt idx="14232">
                  <c:v>-1.6969999999999999E-3</c:v>
                </c:pt>
                <c:pt idx="14233">
                  <c:v>-1.761E-3</c:v>
                </c:pt>
                <c:pt idx="14234">
                  <c:v>-1.771E-3</c:v>
                </c:pt>
                <c:pt idx="14235">
                  <c:v>-1.8240000000000001E-3</c:v>
                </c:pt>
                <c:pt idx="14236">
                  <c:v>-1.8550000000000001E-3</c:v>
                </c:pt>
                <c:pt idx="14237">
                  <c:v>-1.8240000000000001E-3</c:v>
                </c:pt>
                <c:pt idx="14238">
                  <c:v>-1.8339999999999999E-3</c:v>
                </c:pt>
                <c:pt idx="14239">
                  <c:v>-1.7819999999999999E-3</c:v>
                </c:pt>
                <c:pt idx="14240">
                  <c:v>-1.75E-3</c:v>
                </c:pt>
                <c:pt idx="14241">
                  <c:v>-1.6969999999999999E-3</c:v>
                </c:pt>
                <c:pt idx="14242">
                  <c:v>-1.6130000000000001E-3</c:v>
                </c:pt>
                <c:pt idx="14243">
                  <c:v>-1.5499999999999999E-3</c:v>
                </c:pt>
                <c:pt idx="14244">
                  <c:v>-1.4649999999999999E-3</c:v>
                </c:pt>
                <c:pt idx="14245">
                  <c:v>-1.3810000000000001E-3</c:v>
                </c:pt>
                <c:pt idx="14246">
                  <c:v>-1.307E-3</c:v>
                </c:pt>
                <c:pt idx="14247">
                  <c:v>-1.2130000000000001E-3</c:v>
                </c:pt>
                <c:pt idx="14248">
                  <c:v>-1.1180000000000001E-3</c:v>
                </c:pt>
                <c:pt idx="14249">
                  <c:v>-1.0120000000000001E-3</c:v>
                </c:pt>
                <c:pt idx="14250">
                  <c:v>-9.2800000000000001E-4</c:v>
                </c:pt>
                <c:pt idx="14251">
                  <c:v>-8.5400000000000005E-4</c:v>
                </c:pt>
                <c:pt idx="14252">
                  <c:v>-7.5900000000000002E-4</c:v>
                </c:pt>
                <c:pt idx="14253">
                  <c:v>-6.8599999999999998E-4</c:v>
                </c:pt>
                <c:pt idx="14254">
                  <c:v>-6.3299999999999999E-4</c:v>
                </c:pt>
                <c:pt idx="14255">
                  <c:v>-5.5900000000000004E-4</c:v>
                </c:pt>
                <c:pt idx="14256">
                  <c:v>-4.9600000000000002E-4</c:v>
                </c:pt>
                <c:pt idx="14257">
                  <c:v>-4.64E-4</c:v>
                </c:pt>
                <c:pt idx="14258">
                  <c:v>-4.2200000000000001E-4</c:v>
                </c:pt>
                <c:pt idx="14259">
                  <c:v>-3.9100000000000002E-4</c:v>
                </c:pt>
                <c:pt idx="14260">
                  <c:v>-3.59E-4</c:v>
                </c:pt>
                <c:pt idx="14261">
                  <c:v>-3.48E-4</c:v>
                </c:pt>
                <c:pt idx="14262">
                  <c:v>-3.2699999999999998E-4</c:v>
                </c:pt>
                <c:pt idx="14263">
                  <c:v>-3.59E-4</c:v>
                </c:pt>
                <c:pt idx="14264">
                  <c:v>-3.59E-4</c:v>
                </c:pt>
                <c:pt idx="14265">
                  <c:v>-3.6900000000000002E-4</c:v>
                </c:pt>
                <c:pt idx="14266">
                  <c:v>-3.9100000000000002E-4</c:v>
                </c:pt>
                <c:pt idx="14267">
                  <c:v>-4.1199999999999999E-4</c:v>
                </c:pt>
                <c:pt idx="14268">
                  <c:v>-4.2200000000000001E-4</c:v>
                </c:pt>
                <c:pt idx="14269">
                  <c:v>-4.4299999999999998E-4</c:v>
                </c:pt>
                <c:pt idx="14270">
                  <c:v>-4.8500000000000003E-4</c:v>
                </c:pt>
                <c:pt idx="14271">
                  <c:v>-4.9600000000000002E-4</c:v>
                </c:pt>
                <c:pt idx="14272">
                  <c:v>-5.1699999999999999E-4</c:v>
                </c:pt>
                <c:pt idx="14273">
                  <c:v>-5.5900000000000004E-4</c:v>
                </c:pt>
                <c:pt idx="14274">
                  <c:v>-5.6999999999999998E-4</c:v>
                </c:pt>
                <c:pt idx="14275">
                  <c:v>-5.8E-4</c:v>
                </c:pt>
                <c:pt idx="14276">
                  <c:v>-6.1200000000000002E-4</c:v>
                </c:pt>
                <c:pt idx="14277">
                  <c:v>-6.0099999999999997E-4</c:v>
                </c:pt>
                <c:pt idx="14278">
                  <c:v>-6.1200000000000002E-4</c:v>
                </c:pt>
                <c:pt idx="14279">
                  <c:v>-6.3299999999999999E-4</c:v>
                </c:pt>
                <c:pt idx="14280">
                  <c:v>-6.2200000000000005E-4</c:v>
                </c:pt>
                <c:pt idx="14281">
                  <c:v>-6.2200000000000005E-4</c:v>
                </c:pt>
                <c:pt idx="14282">
                  <c:v>-6.2200000000000005E-4</c:v>
                </c:pt>
                <c:pt idx="14283">
                  <c:v>-6.2200000000000005E-4</c:v>
                </c:pt>
                <c:pt idx="14284">
                  <c:v>-6.1200000000000002E-4</c:v>
                </c:pt>
                <c:pt idx="14285">
                  <c:v>-6.0099999999999997E-4</c:v>
                </c:pt>
                <c:pt idx="14286">
                  <c:v>-6.0099999999999997E-4</c:v>
                </c:pt>
                <c:pt idx="14287">
                  <c:v>-5.8E-4</c:v>
                </c:pt>
                <c:pt idx="14288">
                  <c:v>-5.6999999999999998E-4</c:v>
                </c:pt>
                <c:pt idx="14289">
                  <c:v>-5.5900000000000004E-4</c:v>
                </c:pt>
                <c:pt idx="14290">
                  <c:v>-5.4900000000000001E-4</c:v>
                </c:pt>
                <c:pt idx="14291">
                  <c:v>-5.4900000000000001E-4</c:v>
                </c:pt>
                <c:pt idx="14292">
                  <c:v>-5.4900000000000001E-4</c:v>
                </c:pt>
                <c:pt idx="14293">
                  <c:v>-5.4900000000000001E-4</c:v>
                </c:pt>
                <c:pt idx="14294">
                  <c:v>-5.4900000000000001E-4</c:v>
                </c:pt>
                <c:pt idx="14295">
                  <c:v>-5.4900000000000001E-4</c:v>
                </c:pt>
                <c:pt idx="14296">
                  <c:v>-5.5900000000000004E-4</c:v>
                </c:pt>
                <c:pt idx="14297">
                  <c:v>-5.6999999999999998E-4</c:v>
                </c:pt>
                <c:pt idx="14298">
                  <c:v>-5.9100000000000005E-4</c:v>
                </c:pt>
                <c:pt idx="14299">
                  <c:v>-6.1200000000000002E-4</c:v>
                </c:pt>
                <c:pt idx="14300">
                  <c:v>-6.5399999999999996E-4</c:v>
                </c:pt>
                <c:pt idx="14301">
                  <c:v>-6.6500000000000001E-4</c:v>
                </c:pt>
                <c:pt idx="14302">
                  <c:v>-7.1699999999999997E-4</c:v>
                </c:pt>
                <c:pt idx="14303">
                  <c:v>-7.4899999999999999E-4</c:v>
                </c:pt>
                <c:pt idx="14304">
                  <c:v>-7.9100000000000004E-4</c:v>
                </c:pt>
                <c:pt idx="14305">
                  <c:v>-8.2299999999999995E-4</c:v>
                </c:pt>
                <c:pt idx="14306">
                  <c:v>-8.8599999999999996E-4</c:v>
                </c:pt>
                <c:pt idx="14307">
                  <c:v>-9.2800000000000001E-4</c:v>
                </c:pt>
                <c:pt idx="14308">
                  <c:v>-9.7000000000000005E-4</c:v>
                </c:pt>
                <c:pt idx="14309">
                  <c:v>-1.0120000000000001E-3</c:v>
                </c:pt>
                <c:pt idx="14310">
                  <c:v>-1.054E-3</c:v>
                </c:pt>
                <c:pt idx="14311">
                  <c:v>-1.0970000000000001E-3</c:v>
                </c:pt>
                <c:pt idx="14312">
                  <c:v>-1.1280000000000001E-3</c:v>
                </c:pt>
                <c:pt idx="14313">
                  <c:v>-1.16E-3</c:v>
                </c:pt>
                <c:pt idx="14314">
                  <c:v>-1.2130000000000001E-3</c:v>
                </c:pt>
                <c:pt idx="14315">
                  <c:v>-1.2340000000000001E-3</c:v>
                </c:pt>
                <c:pt idx="14316">
                  <c:v>-1.2440000000000001E-3</c:v>
                </c:pt>
                <c:pt idx="14317">
                  <c:v>-1.276E-3</c:v>
                </c:pt>
                <c:pt idx="14318">
                  <c:v>-1.286E-3</c:v>
                </c:pt>
                <c:pt idx="14319">
                  <c:v>-1.276E-3</c:v>
                </c:pt>
                <c:pt idx="14320">
                  <c:v>-1.276E-3</c:v>
                </c:pt>
                <c:pt idx="14321">
                  <c:v>-1.276E-3</c:v>
                </c:pt>
                <c:pt idx="14322">
                  <c:v>-1.255E-3</c:v>
                </c:pt>
                <c:pt idx="14323">
                  <c:v>-1.2229999999999999E-3</c:v>
                </c:pt>
                <c:pt idx="14324">
                  <c:v>-1.191E-3</c:v>
                </c:pt>
                <c:pt idx="14325">
                  <c:v>-1.16E-3</c:v>
                </c:pt>
                <c:pt idx="14326">
                  <c:v>-1.1180000000000001E-3</c:v>
                </c:pt>
                <c:pt idx="14327">
                  <c:v>-1.0859999999999999E-3</c:v>
                </c:pt>
                <c:pt idx="14328">
                  <c:v>-1.0330000000000001E-3</c:v>
                </c:pt>
                <c:pt idx="14329">
                  <c:v>-9.7000000000000005E-4</c:v>
                </c:pt>
                <c:pt idx="14330">
                  <c:v>-9.0700000000000004E-4</c:v>
                </c:pt>
                <c:pt idx="14331">
                  <c:v>-8.5400000000000005E-4</c:v>
                </c:pt>
                <c:pt idx="14332">
                  <c:v>-7.6999999999999996E-4</c:v>
                </c:pt>
                <c:pt idx="14333">
                  <c:v>-6.96E-4</c:v>
                </c:pt>
                <c:pt idx="14334">
                  <c:v>-6.3299999999999999E-4</c:v>
                </c:pt>
                <c:pt idx="14335">
                  <c:v>-5.4900000000000001E-4</c:v>
                </c:pt>
                <c:pt idx="14336">
                  <c:v>-4.75E-4</c:v>
                </c:pt>
                <c:pt idx="14337">
                  <c:v>-4.1199999999999999E-4</c:v>
                </c:pt>
                <c:pt idx="14338">
                  <c:v>-3.59E-4</c:v>
                </c:pt>
                <c:pt idx="14339">
                  <c:v>-3.0600000000000001E-4</c:v>
                </c:pt>
                <c:pt idx="14340">
                  <c:v>-2.43E-4</c:v>
                </c:pt>
                <c:pt idx="14341">
                  <c:v>-1.8000000000000001E-4</c:v>
                </c:pt>
                <c:pt idx="14342">
                  <c:v>-1.4799999999999999E-4</c:v>
                </c:pt>
                <c:pt idx="14343">
                  <c:v>-1.06E-4</c:v>
                </c:pt>
                <c:pt idx="14344">
                  <c:v>-9.5000000000000005E-5</c:v>
                </c:pt>
                <c:pt idx="14345">
                  <c:v>-8.5000000000000006E-5</c:v>
                </c:pt>
                <c:pt idx="14346">
                  <c:v>-7.3999999999999996E-5</c:v>
                </c:pt>
                <c:pt idx="14347">
                  <c:v>-5.3000000000000001E-5</c:v>
                </c:pt>
                <c:pt idx="14348">
                  <c:v>-7.3999999999999996E-5</c:v>
                </c:pt>
                <c:pt idx="14349">
                  <c:v>-8.5000000000000006E-5</c:v>
                </c:pt>
                <c:pt idx="14350">
                  <c:v>-1.27E-4</c:v>
                </c:pt>
                <c:pt idx="14351">
                  <c:v>-1.6899999999999999E-4</c:v>
                </c:pt>
                <c:pt idx="14352">
                  <c:v>-1.8000000000000001E-4</c:v>
                </c:pt>
                <c:pt idx="14353">
                  <c:v>-2.32E-4</c:v>
                </c:pt>
                <c:pt idx="14354">
                  <c:v>-2.9599999999999998E-4</c:v>
                </c:pt>
                <c:pt idx="14355">
                  <c:v>-3.48E-4</c:v>
                </c:pt>
                <c:pt idx="14356">
                  <c:v>-4.2200000000000001E-4</c:v>
                </c:pt>
                <c:pt idx="14357">
                  <c:v>-5.0600000000000005E-4</c:v>
                </c:pt>
                <c:pt idx="14358">
                  <c:v>-5.6999999999999998E-4</c:v>
                </c:pt>
                <c:pt idx="14359">
                  <c:v>-6.4300000000000002E-4</c:v>
                </c:pt>
                <c:pt idx="14360">
                  <c:v>-7.1699999999999997E-4</c:v>
                </c:pt>
                <c:pt idx="14361">
                  <c:v>-8.0199999999999998E-4</c:v>
                </c:pt>
                <c:pt idx="14362">
                  <c:v>-8.8599999999999996E-4</c:v>
                </c:pt>
                <c:pt idx="14363">
                  <c:v>-9.4899999999999997E-4</c:v>
                </c:pt>
                <c:pt idx="14364">
                  <c:v>-1.065E-3</c:v>
                </c:pt>
                <c:pt idx="14365">
                  <c:v>-1.139E-3</c:v>
                </c:pt>
                <c:pt idx="14366">
                  <c:v>-1.191E-3</c:v>
                </c:pt>
                <c:pt idx="14367">
                  <c:v>-1.255E-3</c:v>
                </c:pt>
                <c:pt idx="14368">
                  <c:v>-1.3389999999999999E-3</c:v>
                </c:pt>
                <c:pt idx="14369">
                  <c:v>-1.3810000000000001E-3</c:v>
                </c:pt>
                <c:pt idx="14370">
                  <c:v>-1.4549999999999999E-3</c:v>
                </c:pt>
                <c:pt idx="14371">
                  <c:v>-1.487E-3</c:v>
                </c:pt>
                <c:pt idx="14372">
                  <c:v>-1.539E-3</c:v>
                </c:pt>
                <c:pt idx="14373">
                  <c:v>-1.56E-3</c:v>
                </c:pt>
                <c:pt idx="14374">
                  <c:v>-1.624E-3</c:v>
                </c:pt>
                <c:pt idx="14375">
                  <c:v>-1.634E-3</c:v>
                </c:pt>
                <c:pt idx="14376">
                  <c:v>-1.645E-3</c:v>
                </c:pt>
                <c:pt idx="14377">
                  <c:v>-1.655E-3</c:v>
                </c:pt>
                <c:pt idx="14378">
                  <c:v>-1.655E-3</c:v>
                </c:pt>
                <c:pt idx="14379">
                  <c:v>-1.655E-3</c:v>
                </c:pt>
                <c:pt idx="14380">
                  <c:v>-1.645E-3</c:v>
                </c:pt>
                <c:pt idx="14381">
                  <c:v>-1.6130000000000001E-3</c:v>
                </c:pt>
                <c:pt idx="14382">
                  <c:v>-1.5920000000000001E-3</c:v>
                </c:pt>
                <c:pt idx="14383">
                  <c:v>-1.5499999999999999E-3</c:v>
                </c:pt>
                <c:pt idx="14384">
                  <c:v>-1.529E-3</c:v>
                </c:pt>
                <c:pt idx="14385">
                  <c:v>-1.4760000000000001E-3</c:v>
                </c:pt>
                <c:pt idx="14386">
                  <c:v>-1.423E-3</c:v>
                </c:pt>
                <c:pt idx="14387">
                  <c:v>-1.371E-3</c:v>
                </c:pt>
                <c:pt idx="14388">
                  <c:v>-1.307E-3</c:v>
                </c:pt>
                <c:pt idx="14389">
                  <c:v>-1.2229999999999999E-3</c:v>
                </c:pt>
                <c:pt idx="14390">
                  <c:v>-1.16E-3</c:v>
                </c:pt>
                <c:pt idx="14391">
                  <c:v>-1.0970000000000001E-3</c:v>
                </c:pt>
                <c:pt idx="14392">
                  <c:v>-1.0120000000000001E-3</c:v>
                </c:pt>
                <c:pt idx="14393">
                  <c:v>-9.1699999999999995E-4</c:v>
                </c:pt>
                <c:pt idx="14394">
                  <c:v>-8.4400000000000002E-4</c:v>
                </c:pt>
                <c:pt idx="14395">
                  <c:v>-7.5900000000000002E-4</c:v>
                </c:pt>
                <c:pt idx="14396">
                  <c:v>-6.6500000000000001E-4</c:v>
                </c:pt>
                <c:pt idx="14397">
                  <c:v>-6.0099999999999997E-4</c:v>
                </c:pt>
                <c:pt idx="14398">
                  <c:v>-4.9600000000000002E-4</c:v>
                </c:pt>
                <c:pt idx="14399">
                  <c:v>-4.1199999999999999E-4</c:v>
                </c:pt>
                <c:pt idx="14400">
                  <c:v>-3.2699999999999998E-4</c:v>
                </c:pt>
                <c:pt idx="14401">
                  <c:v>-2.5399999999999999E-4</c:v>
                </c:pt>
                <c:pt idx="14402">
                  <c:v>-2.0100000000000001E-4</c:v>
                </c:pt>
                <c:pt idx="14403">
                  <c:v>-1.17E-4</c:v>
                </c:pt>
                <c:pt idx="14404">
                  <c:v>-6.3999999999999997E-5</c:v>
                </c:pt>
                <c:pt idx="14405">
                  <c:v>-9.9999999999999995E-7</c:v>
                </c:pt>
                <c:pt idx="14406">
                  <c:v>4.1999999999999998E-5</c:v>
                </c:pt>
                <c:pt idx="14407">
                  <c:v>8.3999999999999995E-5</c:v>
                </c:pt>
                <c:pt idx="14408">
                  <c:v>1.05E-4</c:v>
                </c:pt>
                <c:pt idx="14409">
                  <c:v>1.15E-4</c:v>
                </c:pt>
                <c:pt idx="14410">
                  <c:v>1.05E-4</c:v>
                </c:pt>
                <c:pt idx="14411">
                  <c:v>1.05E-4</c:v>
                </c:pt>
                <c:pt idx="14412">
                  <c:v>8.3999999999999995E-5</c:v>
                </c:pt>
                <c:pt idx="14413">
                  <c:v>7.2999999999999999E-5</c:v>
                </c:pt>
                <c:pt idx="14414">
                  <c:v>1.0000000000000001E-5</c:v>
                </c:pt>
                <c:pt idx="14415">
                  <c:v>-1.1E-5</c:v>
                </c:pt>
                <c:pt idx="14416">
                  <c:v>-7.3999999999999996E-5</c:v>
                </c:pt>
                <c:pt idx="14417">
                  <c:v>-1.5899999999999999E-4</c:v>
                </c:pt>
                <c:pt idx="14418">
                  <c:v>-2.32E-4</c:v>
                </c:pt>
                <c:pt idx="14419">
                  <c:v>-3.2699999999999998E-4</c:v>
                </c:pt>
                <c:pt idx="14420">
                  <c:v>-4.0099999999999999E-4</c:v>
                </c:pt>
                <c:pt idx="14421">
                  <c:v>-4.9600000000000002E-4</c:v>
                </c:pt>
                <c:pt idx="14422">
                  <c:v>-5.9100000000000005E-4</c:v>
                </c:pt>
                <c:pt idx="14423">
                  <c:v>-6.96E-4</c:v>
                </c:pt>
                <c:pt idx="14424">
                  <c:v>-7.9100000000000004E-4</c:v>
                </c:pt>
                <c:pt idx="14425">
                  <c:v>-8.7500000000000002E-4</c:v>
                </c:pt>
                <c:pt idx="14426">
                  <c:v>-9.810000000000001E-4</c:v>
                </c:pt>
                <c:pt idx="14427">
                  <c:v>-1.065E-3</c:v>
                </c:pt>
                <c:pt idx="14428">
                  <c:v>-1.1490000000000001E-3</c:v>
                </c:pt>
                <c:pt idx="14429">
                  <c:v>-1.2130000000000001E-3</c:v>
                </c:pt>
                <c:pt idx="14430">
                  <c:v>-1.297E-3</c:v>
                </c:pt>
                <c:pt idx="14431">
                  <c:v>-1.3389999999999999E-3</c:v>
                </c:pt>
                <c:pt idx="14432">
                  <c:v>-1.392E-3</c:v>
                </c:pt>
                <c:pt idx="14433">
                  <c:v>-1.423E-3</c:v>
                </c:pt>
                <c:pt idx="14434">
                  <c:v>-1.4549999999999999E-3</c:v>
                </c:pt>
                <c:pt idx="14435">
                  <c:v>-1.444E-3</c:v>
                </c:pt>
                <c:pt idx="14436">
                  <c:v>-1.4649999999999999E-3</c:v>
                </c:pt>
                <c:pt idx="14437">
                  <c:v>-1.4549999999999999E-3</c:v>
                </c:pt>
                <c:pt idx="14438">
                  <c:v>-1.423E-3</c:v>
                </c:pt>
                <c:pt idx="14439">
                  <c:v>-1.402E-3</c:v>
                </c:pt>
                <c:pt idx="14440">
                  <c:v>-1.3600000000000001E-3</c:v>
                </c:pt>
                <c:pt idx="14441">
                  <c:v>-1.307E-3</c:v>
                </c:pt>
                <c:pt idx="14442">
                  <c:v>-1.255E-3</c:v>
                </c:pt>
                <c:pt idx="14443">
                  <c:v>-1.2019999999999999E-3</c:v>
                </c:pt>
                <c:pt idx="14444">
                  <c:v>-1.139E-3</c:v>
                </c:pt>
                <c:pt idx="14445">
                  <c:v>-1.0859999999999999E-3</c:v>
                </c:pt>
                <c:pt idx="14446">
                  <c:v>-1.0020000000000001E-3</c:v>
                </c:pt>
                <c:pt idx="14447">
                  <c:v>-9.3899999999999995E-4</c:v>
                </c:pt>
                <c:pt idx="14448">
                  <c:v>-8.6499999999999999E-4</c:v>
                </c:pt>
                <c:pt idx="14449">
                  <c:v>-8.12E-4</c:v>
                </c:pt>
                <c:pt idx="14450">
                  <c:v>-7.3800000000000005E-4</c:v>
                </c:pt>
                <c:pt idx="14451">
                  <c:v>-6.96E-4</c:v>
                </c:pt>
                <c:pt idx="14452">
                  <c:v>-6.4300000000000002E-4</c:v>
                </c:pt>
                <c:pt idx="14453">
                  <c:v>-6.0099999999999997E-4</c:v>
                </c:pt>
                <c:pt idx="14454">
                  <c:v>-5.6999999999999998E-4</c:v>
                </c:pt>
                <c:pt idx="14455">
                  <c:v>-5.1699999999999999E-4</c:v>
                </c:pt>
                <c:pt idx="14456">
                  <c:v>-4.9600000000000002E-4</c:v>
                </c:pt>
                <c:pt idx="14457">
                  <c:v>-4.64E-4</c:v>
                </c:pt>
                <c:pt idx="14458">
                  <c:v>-4.5399999999999998E-4</c:v>
                </c:pt>
                <c:pt idx="14459">
                  <c:v>-4.5399999999999998E-4</c:v>
                </c:pt>
                <c:pt idx="14460">
                  <c:v>-4.5399999999999998E-4</c:v>
                </c:pt>
                <c:pt idx="14461">
                  <c:v>-4.5399999999999998E-4</c:v>
                </c:pt>
                <c:pt idx="14462">
                  <c:v>-4.75E-4</c:v>
                </c:pt>
                <c:pt idx="14463">
                  <c:v>-4.8500000000000003E-4</c:v>
                </c:pt>
                <c:pt idx="14464">
                  <c:v>-4.9600000000000002E-4</c:v>
                </c:pt>
                <c:pt idx="14465">
                  <c:v>-5.0600000000000005E-4</c:v>
                </c:pt>
                <c:pt idx="14466">
                  <c:v>-5.3799999999999996E-4</c:v>
                </c:pt>
                <c:pt idx="14467">
                  <c:v>-5.5900000000000004E-4</c:v>
                </c:pt>
                <c:pt idx="14468">
                  <c:v>-5.8E-4</c:v>
                </c:pt>
                <c:pt idx="14469">
                  <c:v>-6.0099999999999997E-4</c:v>
                </c:pt>
                <c:pt idx="14470">
                  <c:v>-6.1200000000000002E-4</c:v>
                </c:pt>
                <c:pt idx="14471">
                  <c:v>-6.4300000000000002E-4</c:v>
                </c:pt>
                <c:pt idx="14472">
                  <c:v>-6.4300000000000002E-4</c:v>
                </c:pt>
                <c:pt idx="14473">
                  <c:v>-6.5399999999999996E-4</c:v>
                </c:pt>
                <c:pt idx="14474">
                  <c:v>-6.7500000000000004E-4</c:v>
                </c:pt>
                <c:pt idx="14475">
                  <c:v>-6.96E-4</c:v>
                </c:pt>
                <c:pt idx="14476">
                  <c:v>-7.0699999999999995E-4</c:v>
                </c:pt>
                <c:pt idx="14477">
                  <c:v>-7.0699999999999995E-4</c:v>
                </c:pt>
                <c:pt idx="14478">
                  <c:v>-7.0699999999999995E-4</c:v>
                </c:pt>
                <c:pt idx="14479">
                  <c:v>-7.1699999999999997E-4</c:v>
                </c:pt>
                <c:pt idx="14480">
                  <c:v>-7.0699999999999995E-4</c:v>
                </c:pt>
                <c:pt idx="14481">
                  <c:v>-7.2800000000000002E-4</c:v>
                </c:pt>
                <c:pt idx="14482">
                  <c:v>-7.3800000000000005E-4</c:v>
                </c:pt>
                <c:pt idx="14483">
                  <c:v>-7.1699999999999997E-4</c:v>
                </c:pt>
                <c:pt idx="14484">
                  <c:v>-7.4899999999999999E-4</c:v>
                </c:pt>
                <c:pt idx="14485">
                  <c:v>-7.4899999999999999E-4</c:v>
                </c:pt>
                <c:pt idx="14486">
                  <c:v>-7.6999999999999996E-4</c:v>
                </c:pt>
                <c:pt idx="14487">
                  <c:v>-7.7999999999999999E-4</c:v>
                </c:pt>
                <c:pt idx="14488">
                  <c:v>-8.12E-4</c:v>
                </c:pt>
                <c:pt idx="14489">
                  <c:v>-8.2299999999999995E-4</c:v>
                </c:pt>
                <c:pt idx="14490">
                  <c:v>-8.5400000000000005E-4</c:v>
                </c:pt>
                <c:pt idx="14491">
                  <c:v>-8.8599999999999996E-4</c:v>
                </c:pt>
                <c:pt idx="14492">
                  <c:v>-9.2800000000000001E-4</c:v>
                </c:pt>
                <c:pt idx="14493">
                  <c:v>-9.6000000000000002E-4</c:v>
                </c:pt>
                <c:pt idx="14494">
                  <c:v>-1.0020000000000001E-3</c:v>
                </c:pt>
                <c:pt idx="14495">
                  <c:v>-1.054E-3</c:v>
                </c:pt>
                <c:pt idx="14496">
                  <c:v>-1.0970000000000001E-3</c:v>
                </c:pt>
                <c:pt idx="14497">
                  <c:v>-1.1490000000000001E-3</c:v>
                </c:pt>
                <c:pt idx="14498">
                  <c:v>-1.191E-3</c:v>
                </c:pt>
                <c:pt idx="14499">
                  <c:v>-1.2229999999999999E-3</c:v>
                </c:pt>
                <c:pt idx="14500">
                  <c:v>-1.276E-3</c:v>
                </c:pt>
                <c:pt idx="14501">
                  <c:v>-1.3179999999999999E-3</c:v>
                </c:pt>
                <c:pt idx="14502">
                  <c:v>-1.3389999999999999E-3</c:v>
                </c:pt>
                <c:pt idx="14503">
                  <c:v>-1.392E-3</c:v>
                </c:pt>
                <c:pt idx="14504">
                  <c:v>-1.423E-3</c:v>
                </c:pt>
                <c:pt idx="14505">
                  <c:v>-1.4339999999999999E-3</c:v>
                </c:pt>
                <c:pt idx="14506">
                  <c:v>-1.444E-3</c:v>
                </c:pt>
                <c:pt idx="14507">
                  <c:v>-1.4760000000000001E-3</c:v>
                </c:pt>
                <c:pt idx="14508">
                  <c:v>-1.487E-3</c:v>
                </c:pt>
                <c:pt idx="14509">
                  <c:v>-1.4970000000000001E-3</c:v>
                </c:pt>
                <c:pt idx="14510">
                  <c:v>-1.4760000000000001E-3</c:v>
                </c:pt>
                <c:pt idx="14511">
                  <c:v>-1.4760000000000001E-3</c:v>
                </c:pt>
                <c:pt idx="14512">
                  <c:v>-1.4549999999999999E-3</c:v>
                </c:pt>
                <c:pt idx="14513">
                  <c:v>-1.444E-3</c:v>
                </c:pt>
                <c:pt idx="14514">
                  <c:v>-1.402E-3</c:v>
                </c:pt>
                <c:pt idx="14515">
                  <c:v>-1.392E-3</c:v>
                </c:pt>
                <c:pt idx="14516">
                  <c:v>-1.3500000000000001E-3</c:v>
                </c:pt>
                <c:pt idx="14517">
                  <c:v>-1.3389999999999999E-3</c:v>
                </c:pt>
                <c:pt idx="14518">
                  <c:v>-1.307E-3</c:v>
                </c:pt>
                <c:pt idx="14519">
                  <c:v>-1.286E-3</c:v>
                </c:pt>
                <c:pt idx="14520">
                  <c:v>-1.255E-3</c:v>
                </c:pt>
                <c:pt idx="14521">
                  <c:v>-1.2340000000000001E-3</c:v>
                </c:pt>
                <c:pt idx="14522">
                  <c:v>-1.2130000000000001E-3</c:v>
                </c:pt>
                <c:pt idx="14523">
                  <c:v>-1.2019999999999999E-3</c:v>
                </c:pt>
                <c:pt idx="14524">
                  <c:v>-1.2019999999999999E-3</c:v>
                </c:pt>
                <c:pt idx="14525">
                  <c:v>-1.2019999999999999E-3</c:v>
                </c:pt>
                <c:pt idx="14526">
                  <c:v>-1.191E-3</c:v>
                </c:pt>
                <c:pt idx="14527">
                  <c:v>-1.2130000000000001E-3</c:v>
                </c:pt>
                <c:pt idx="14528">
                  <c:v>-1.2130000000000001E-3</c:v>
                </c:pt>
                <c:pt idx="14529">
                  <c:v>-1.2340000000000001E-3</c:v>
                </c:pt>
                <c:pt idx="14530">
                  <c:v>-1.276E-3</c:v>
                </c:pt>
                <c:pt idx="14531">
                  <c:v>-1.297E-3</c:v>
                </c:pt>
                <c:pt idx="14532">
                  <c:v>-1.3600000000000001E-3</c:v>
                </c:pt>
                <c:pt idx="14533">
                  <c:v>-1.402E-3</c:v>
                </c:pt>
                <c:pt idx="14534">
                  <c:v>-1.444E-3</c:v>
                </c:pt>
                <c:pt idx="14535">
                  <c:v>-1.487E-3</c:v>
                </c:pt>
                <c:pt idx="14536">
                  <c:v>-1.539E-3</c:v>
                </c:pt>
                <c:pt idx="14537">
                  <c:v>-1.5920000000000001E-3</c:v>
                </c:pt>
                <c:pt idx="14538">
                  <c:v>-1.6659999999999999E-3</c:v>
                </c:pt>
                <c:pt idx="14539">
                  <c:v>-1.6969999999999999E-3</c:v>
                </c:pt>
                <c:pt idx="14540">
                  <c:v>-1.75E-3</c:v>
                </c:pt>
                <c:pt idx="14541">
                  <c:v>-1.7819999999999999E-3</c:v>
                </c:pt>
                <c:pt idx="14542">
                  <c:v>-1.8029999999999999E-3</c:v>
                </c:pt>
                <c:pt idx="14543">
                  <c:v>-1.8450000000000001E-3</c:v>
                </c:pt>
                <c:pt idx="14544">
                  <c:v>-1.8450000000000001E-3</c:v>
                </c:pt>
                <c:pt idx="14545">
                  <c:v>-1.8760000000000001E-3</c:v>
                </c:pt>
                <c:pt idx="14546">
                  <c:v>-1.8760000000000001E-3</c:v>
                </c:pt>
                <c:pt idx="14547">
                  <c:v>-1.866E-3</c:v>
                </c:pt>
                <c:pt idx="14548">
                  <c:v>-1.8339999999999999E-3</c:v>
                </c:pt>
                <c:pt idx="14549">
                  <c:v>-1.8129999999999999E-3</c:v>
                </c:pt>
                <c:pt idx="14550">
                  <c:v>-1.771E-3</c:v>
                </c:pt>
                <c:pt idx="14551">
                  <c:v>-1.7290000000000001E-3</c:v>
                </c:pt>
                <c:pt idx="14552">
                  <c:v>-1.676E-3</c:v>
                </c:pt>
                <c:pt idx="14553">
                  <c:v>-1.6019999999999999E-3</c:v>
                </c:pt>
                <c:pt idx="14554">
                  <c:v>-1.539E-3</c:v>
                </c:pt>
                <c:pt idx="14555">
                  <c:v>-1.4549999999999999E-3</c:v>
                </c:pt>
                <c:pt idx="14556">
                  <c:v>-1.402E-3</c:v>
                </c:pt>
                <c:pt idx="14557">
                  <c:v>-1.297E-3</c:v>
                </c:pt>
                <c:pt idx="14558">
                  <c:v>-1.2130000000000001E-3</c:v>
                </c:pt>
                <c:pt idx="14559">
                  <c:v>-1.1280000000000001E-3</c:v>
                </c:pt>
                <c:pt idx="14560">
                  <c:v>-1.0330000000000001E-3</c:v>
                </c:pt>
                <c:pt idx="14561">
                  <c:v>-9.4899999999999997E-4</c:v>
                </c:pt>
                <c:pt idx="14562">
                  <c:v>-8.6499999999999999E-4</c:v>
                </c:pt>
                <c:pt idx="14563">
                  <c:v>-7.9100000000000004E-4</c:v>
                </c:pt>
                <c:pt idx="14564">
                  <c:v>-7.0699999999999995E-4</c:v>
                </c:pt>
                <c:pt idx="14565">
                  <c:v>-6.4300000000000002E-4</c:v>
                </c:pt>
                <c:pt idx="14566">
                  <c:v>-5.9100000000000005E-4</c:v>
                </c:pt>
                <c:pt idx="14567">
                  <c:v>-5.3799999999999996E-4</c:v>
                </c:pt>
                <c:pt idx="14568">
                  <c:v>-4.9600000000000002E-4</c:v>
                </c:pt>
                <c:pt idx="14569">
                  <c:v>-4.64E-4</c:v>
                </c:pt>
                <c:pt idx="14570">
                  <c:v>-4.4299999999999998E-4</c:v>
                </c:pt>
                <c:pt idx="14571">
                  <c:v>-4.2200000000000001E-4</c:v>
                </c:pt>
                <c:pt idx="14572">
                  <c:v>-4.3300000000000001E-4</c:v>
                </c:pt>
                <c:pt idx="14573">
                  <c:v>-4.2200000000000001E-4</c:v>
                </c:pt>
                <c:pt idx="14574">
                  <c:v>-4.0099999999999999E-4</c:v>
                </c:pt>
                <c:pt idx="14575">
                  <c:v>-4.5399999999999998E-4</c:v>
                </c:pt>
                <c:pt idx="14576">
                  <c:v>-4.8500000000000003E-4</c:v>
                </c:pt>
                <c:pt idx="14577">
                  <c:v>-5.0600000000000005E-4</c:v>
                </c:pt>
                <c:pt idx="14578">
                  <c:v>-5.2800000000000004E-4</c:v>
                </c:pt>
                <c:pt idx="14579">
                  <c:v>-5.9100000000000005E-4</c:v>
                </c:pt>
                <c:pt idx="14580">
                  <c:v>-6.3299999999999999E-4</c:v>
                </c:pt>
                <c:pt idx="14581">
                  <c:v>-6.5399999999999996E-4</c:v>
                </c:pt>
                <c:pt idx="14582">
                  <c:v>-7.1699999999999997E-4</c:v>
                </c:pt>
                <c:pt idx="14583">
                  <c:v>-7.5900000000000002E-4</c:v>
                </c:pt>
                <c:pt idx="14584">
                  <c:v>-7.9100000000000004E-4</c:v>
                </c:pt>
                <c:pt idx="14585">
                  <c:v>-8.4400000000000002E-4</c:v>
                </c:pt>
                <c:pt idx="14586">
                  <c:v>-8.7500000000000002E-4</c:v>
                </c:pt>
                <c:pt idx="14587">
                  <c:v>-9.1699999999999995E-4</c:v>
                </c:pt>
                <c:pt idx="14588">
                  <c:v>-9.2800000000000001E-4</c:v>
                </c:pt>
                <c:pt idx="14589">
                  <c:v>-9.6000000000000002E-4</c:v>
                </c:pt>
                <c:pt idx="14590">
                  <c:v>-9.6000000000000002E-4</c:v>
                </c:pt>
                <c:pt idx="14591">
                  <c:v>-9.9099999999999991E-4</c:v>
                </c:pt>
                <c:pt idx="14592">
                  <c:v>-9.810000000000001E-4</c:v>
                </c:pt>
                <c:pt idx="14593">
                  <c:v>-1.0020000000000001E-3</c:v>
                </c:pt>
                <c:pt idx="14594">
                  <c:v>-9.9099999999999991E-4</c:v>
                </c:pt>
                <c:pt idx="14595">
                  <c:v>-9.9099999999999991E-4</c:v>
                </c:pt>
                <c:pt idx="14596">
                  <c:v>-9.810000000000001E-4</c:v>
                </c:pt>
                <c:pt idx="14597">
                  <c:v>-9.4899999999999997E-4</c:v>
                </c:pt>
                <c:pt idx="14598">
                  <c:v>-9.6000000000000002E-4</c:v>
                </c:pt>
                <c:pt idx="14599">
                  <c:v>-9.2800000000000001E-4</c:v>
                </c:pt>
                <c:pt idx="14600">
                  <c:v>-9.1699999999999995E-4</c:v>
                </c:pt>
                <c:pt idx="14601">
                  <c:v>-8.9599999999999999E-4</c:v>
                </c:pt>
                <c:pt idx="14602">
                  <c:v>-8.8599999999999996E-4</c:v>
                </c:pt>
                <c:pt idx="14603">
                  <c:v>-8.7500000000000002E-4</c:v>
                </c:pt>
                <c:pt idx="14604">
                  <c:v>-8.6499999999999999E-4</c:v>
                </c:pt>
                <c:pt idx="14605">
                  <c:v>-8.6499999999999999E-4</c:v>
                </c:pt>
                <c:pt idx="14606">
                  <c:v>-8.7500000000000002E-4</c:v>
                </c:pt>
                <c:pt idx="14607">
                  <c:v>-8.7500000000000002E-4</c:v>
                </c:pt>
                <c:pt idx="14608">
                  <c:v>-8.8599999999999996E-4</c:v>
                </c:pt>
                <c:pt idx="14609">
                  <c:v>-8.9599999999999999E-4</c:v>
                </c:pt>
                <c:pt idx="14610">
                  <c:v>-9.3899999999999995E-4</c:v>
                </c:pt>
                <c:pt idx="14611">
                  <c:v>-9.7000000000000005E-4</c:v>
                </c:pt>
                <c:pt idx="14612">
                  <c:v>-1.023E-3</c:v>
                </c:pt>
                <c:pt idx="14613">
                  <c:v>-1.054E-3</c:v>
                </c:pt>
                <c:pt idx="14614">
                  <c:v>-1.0970000000000001E-3</c:v>
                </c:pt>
                <c:pt idx="14615">
                  <c:v>-1.1490000000000001E-3</c:v>
                </c:pt>
                <c:pt idx="14616">
                  <c:v>-1.191E-3</c:v>
                </c:pt>
                <c:pt idx="14617">
                  <c:v>-1.2650000000000001E-3</c:v>
                </c:pt>
                <c:pt idx="14618">
                  <c:v>-1.3389999999999999E-3</c:v>
                </c:pt>
                <c:pt idx="14619">
                  <c:v>-1.392E-3</c:v>
                </c:pt>
                <c:pt idx="14620">
                  <c:v>-1.444E-3</c:v>
                </c:pt>
                <c:pt idx="14621">
                  <c:v>-1.518E-3</c:v>
                </c:pt>
                <c:pt idx="14622">
                  <c:v>-1.5809999999999999E-3</c:v>
                </c:pt>
                <c:pt idx="14623">
                  <c:v>-1.645E-3</c:v>
                </c:pt>
                <c:pt idx="14624">
                  <c:v>-1.676E-3</c:v>
                </c:pt>
                <c:pt idx="14625">
                  <c:v>-1.7290000000000001E-3</c:v>
                </c:pt>
                <c:pt idx="14626">
                  <c:v>-1.771E-3</c:v>
                </c:pt>
                <c:pt idx="14627">
                  <c:v>-1.792E-3</c:v>
                </c:pt>
                <c:pt idx="14628">
                  <c:v>-1.8129999999999999E-3</c:v>
                </c:pt>
                <c:pt idx="14629">
                  <c:v>-1.8240000000000001E-3</c:v>
                </c:pt>
                <c:pt idx="14630">
                  <c:v>-1.8450000000000001E-3</c:v>
                </c:pt>
                <c:pt idx="14631">
                  <c:v>-1.8339999999999999E-3</c:v>
                </c:pt>
                <c:pt idx="14632">
                  <c:v>-1.8240000000000001E-3</c:v>
                </c:pt>
                <c:pt idx="14633">
                  <c:v>-1.8240000000000001E-3</c:v>
                </c:pt>
                <c:pt idx="14634">
                  <c:v>-1.771E-3</c:v>
                </c:pt>
                <c:pt idx="14635">
                  <c:v>-1.7290000000000001E-3</c:v>
                </c:pt>
                <c:pt idx="14636">
                  <c:v>-1.676E-3</c:v>
                </c:pt>
                <c:pt idx="14637">
                  <c:v>-1.6130000000000001E-3</c:v>
                </c:pt>
                <c:pt idx="14638">
                  <c:v>-1.5709999999999999E-3</c:v>
                </c:pt>
                <c:pt idx="14639">
                  <c:v>-1.529E-3</c:v>
                </c:pt>
                <c:pt idx="14640">
                  <c:v>-1.4549999999999999E-3</c:v>
                </c:pt>
                <c:pt idx="14641">
                  <c:v>-1.3810000000000001E-3</c:v>
                </c:pt>
                <c:pt idx="14642">
                  <c:v>-1.307E-3</c:v>
                </c:pt>
                <c:pt idx="14643">
                  <c:v>-1.2440000000000001E-3</c:v>
                </c:pt>
                <c:pt idx="14644">
                  <c:v>-1.1490000000000001E-3</c:v>
                </c:pt>
                <c:pt idx="14645">
                  <c:v>-1.0970000000000001E-3</c:v>
                </c:pt>
                <c:pt idx="14646">
                  <c:v>-1.023E-3</c:v>
                </c:pt>
                <c:pt idx="14647">
                  <c:v>-9.4899999999999997E-4</c:v>
                </c:pt>
                <c:pt idx="14648">
                  <c:v>-9.0700000000000004E-4</c:v>
                </c:pt>
                <c:pt idx="14649">
                  <c:v>-8.3299999999999997E-4</c:v>
                </c:pt>
                <c:pt idx="14650">
                  <c:v>-7.9100000000000004E-4</c:v>
                </c:pt>
                <c:pt idx="14651">
                  <c:v>-7.4899999999999999E-4</c:v>
                </c:pt>
                <c:pt idx="14652">
                  <c:v>-7.0699999999999995E-4</c:v>
                </c:pt>
                <c:pt idx="14653">
                  <c:v>-6.7500000000000004E-4</c:v>
                </c:pt>
                <c:pt idx="14654">
                  <c:v>-6.6500000000000001E-4</c:v>
                </c:pt>
                <c:pt idx="14655">
                  <c:v>-6.3299999999999999E-4</c:v>
                </c:pt>
                <c:pt idx="14656">
                  <c:v>-6.0099999999999997E-4</c:v>
                </c:pt>
                <c:pt idx="14657">
                  <c:v>-5.9100000000000005E-4</c:v>
                </c:pt>
                <c:pt idx="14658">
                  <c:v>-5.8E-4</c:v>
                </c:pt>
                <c:pt idx="14659">
                  <c:v>-5.8E-4</c:v>
                </c:pt>
                <c:pt idx="14660">
                  <c:v>-5.4900000000000001E-4</c:v>
                </c:pt>
                <c:pt idx="14661">
                  <c:v>-5.6999999999999998E-4</c:v>
                </c:pt>
                <c:pt idx="14662">
                  <c:v>-5.5900000000000004E-4</c:v>
                </c:pt>
                <c:pt idx="14663">
                  <c:v>-5.5900000000000004E-4</c:v>
                </c:pt>
                <c:pt idx="14664">
                  <c:v>-5.6999999999999998E-4</c:v>
                </c:pt>
                <c:pt idx="14665">
                  <c:v>-5.6999999999999998E-4</c:v>
                </c:pt>
                <c:pt idx="14666">
                  <c:v>-5.4900000000000001E-4</c:v>
                </c:pt>
                <c:pt idx="14667">
                  <c:v>-5.4900000000000001E-4</c:v>
                </c:pt>
                <c:pt idx="14668">
                  <c:v>-5.3799999999999996E-4</c:v>
                </c:pt>
                <c:pt idx="14669">
                  <c:v>-5.3799999999999996E-4</c:v>
                </c:pt>
                <c:pt idx="14670">
                  <c:v>-5.2800000000000004E-4</c:v>
                </c:pt>
                <c:pt idx="14671">
                  <c:v>-5.1699999999999999E-4</c:v>
                </c:pt>
                <c:pt idx="14672">
                  <c:v>-4.9600000000000002E-4</c:v>
                </c:pt>
                <c:pt idx="14673">
                  <c:v>-4.9600000000000002E-4</c:v>
                </c:pt>
                <c:pt idx="14674">
                  <c:v>-4.75E-4</c:v>
                </c:pt>
                <c:pt idx="14675">
                  <c:v>-4.5399999999999998E-4</c:v>
                </c:pt>
                <c:pt idx="14676">
                  <c:v>-4.4299999999999998E-4</c:v>
                </c:pt>
                <c:pt idx="14677">
                  <c:v>-4.1199999999999999E-4</c:v>
                </c:pt>
                <c:pt idx="14678">
                  <c:v>-4.0099999999999999E-4</c:v>
                </c:pt>
                <c:pt idx="14679">
                  <c:v>-4.0099999999999999E-4</c:v>
                </c:pt>
                <c:pt idx="14680">
                  <c:v>-4.0099999999999999E-4</c:v>
                </c:pt>
                <c:pt idx="14681">
                  <c:v>-3.8000000000000002E-4</c:v>
                </c:pt>
                <c:pt idx="14682">
                  <c:v>-3.8000000000000002E-4</c:v>
                </c:pt>
                <c:pt idx="14683">
                  <c:v>-3.8000000000000002E-4</c:v>
                </c:pt>
                <c:pt idx="14684">
                  <c:v>-3.9100000000000002E-4</c:v>
                </c:pt>
                <c:pt idx="14685">
                  <c:v>-4.0099999999999999E-4</c:v>
                </c:pt>
                <c:pt idx="14686">
                  <c:v>-4.2200000000000001E-4</c:v>
                </c:pt>
                <c:pt idx="14687">
                  <c:v>-4.3300000000000001E-4</c:v>
                </c:pt>
                <c:pt idx="14688">
                  <c:v>-4.75E-4</c:v>
                </c:pt>
                <c:pt idx="14689">
                  <c:v>-5.1699999999999999E-4</c:v>
                </c:pt>
                <c:pt idx="14690">
                  <c:v>-5.3799999999999996E-4</c:v>
                </c:pt>
                <c:pt idx="14691">
                  <c:v>-5.9100000000000005E-4</c:v>
                </c:pt>
                <c:pt idx="14692">
                  <c:v>-6.3299999999999999E-4</c:v>
                </c:pt>
                <c:pt idx="14693">
                  <c:v>-6.96E-4</c:v>
                </c:pt>
                <c:pt idx="14694">
                  <c:v>-7.5900000000000002E-4</c:v>
                </c:pt>
                <c:pt idx="14695">
                  <c:v>-8.0199999999999998E-4</c:v>
                </c:pt>
                <c:pt idx="14696">
                  <c:v>-8.5400000000000005E-4</c:v>
                </c:pt>
                <c:pt idx="14697">
                  <c:v>-9.1699999999999995E-4</c:v>
                </c:pt>
                <c:pt idx="14698">
                  <c:v>-9.7000000000000005E-4</c:v>
                </c:pt>
                <c:pt idx="14699">
                  <c:v>-1.023E-3</c:v>
                </c:pt>
                <c:pt idx="14700">
                  <c:v>-1.0859999999999999E-3</c:v>
                </c:pt>
                <c:pt idx="14701">
                  <c:v>-1.1280000000000001E-3</c:v>
                </c:pt>
                <c:pt idx="14702">
                  <c:v>-1.181E-3</c:v>
                </c:pt>
                <c:pt idx="14703">
                  <c:v>-1.2340000000000001E-3</c:v>
                </c:pt>
                <c:pt idx="14704">
                  <c:v>-1.276E-3</c:v>
                </c:pt>
                <c:pt idx="14705">
                  <c:v>-1.307E-3</c:v>
                </c:pt>
                <c:pt idx="14706">
                  <c:v>-1.3389999999999999E-3</c:v>
                </c:pt>
                <c:pt idx="14707">
                  <c:v>-1.3810000000000001E-3</c:v>
                </c:pt>
                <c:pt idx="14708">
                  <c:v>-1.392E-3</c:v>
                </c:pt>
                <c:pt idx="14709">
                  <c:v>-1.413E-3</c:v>
                </c:pt>
                <c:pt idx="14710">
                  <c:v>-1.423E-3</c:v>
                </c:pt>
                <c:pt idx="14711">
                  <c:v>-1.444E-3</c:v>
                </c:pt>
                <c:pt idx="14712">
                  <c:v>-1.423E-3</c:v>
                </c:pt>
                <c:pt idx="14713">
                  <c:v>-1.4339999999999999E-3</c:v>
                </c:pt>
                <c:pt idx="14714">
                  <c:v>-1.4339999999999999E-3</c:v>
                </c:pt>
                <c:pt idx="14715">
                  <c:v>-1.444E-3</c:v>
                </c:pt>
                <c:pt idx="14716">
                  <c:v>-1.4339999999999999E-3</c:v>
                </c:pt>
                <c:pt idx="14717">
                  <c:v>-1.4549999999999999E-3</c:v>
                </c:pt>
                <c:pt idx="14718">
                  <c:v>-1.444E-3</c:v>
                </c:pt>
                <c:pt idx="14719">
                  <c:v>-1.423E-3</c:v>
                </c:pt>
                <c:pt idx="14720">
                  <c:v>-1.402E-3</c:v>
                </c:pt>
                <c:pt idx="14721">
                  <c:v>-1.413E-3</c:v>
                </c:pt>
                <c:pt idx="14722">
                  <c:v>-1.413E-3</c:v>
                </c:pt>
                <c:pt idx="14723">
                  <c:v>-1.402E-3</c:v>
                </c:pt>
                <c:pt idx="14724">
                  <c:v>-1.402E-3</c:v>
                </c:pt>
                <c:pt idx="14725">
                  <c:v>-1.3810000000000001E-3</c:v>
                </c:pt>
                <c:pt idx="14726">
                  <c:v>-1.3810000000000001E-3</c:v>
                </c:pt>
                <c:pt idx="14727">
                  <c:v>-1.371E-3</c:v>
                </c:pt>
                <c:pt idx="14728">
                  <c:v>-1.371E-3</c:v>
                </c:pt>
                <c:pt idx="14729">
                  <c:v>-1.3600000000000001E-3</c:v>
                </c:pt>
                <c:pt idx="14730">
                  <c:v>-1.3179999999999999E-3</c:v>
                </c:pt>
                <c:pt idx="14731">
                  <c:v>-1.297E-3</c:v>
                </c:pt>
                <c:pt idx="14732">
                  <c:v>-1.297E-3</c:v>
                </c:pt>
                <c:pt idx="14733">
                  <c:v>-1.255E-3</c:v>
                </c:pt>
                <c:pt idx="14734">
                  <c:v>-1.2229999999999999E-3</c:v>
                </c:pt>
                <c:pt idx="14735">
                  <c:v>-1.2019999999999999E-3</c:v>
                </c:pt>
                <c:pt idx="14736">
                  <c:v>-1.1490000000000001E-3</c:v>
                </c:pt>
                <c:pt idx="14737">
                  <c:v>-1.1180000000000001E-3</c:v>
                </c:pt>
                <c:pt idx="14738">
                  <c:v>-1.065E-3</c:v>
                </c:pt>
                <c:pt idx="14739">
                  <c:v>-1.0120000000000001E-3</c:v>
                </c:pt>
                <c:pt idx="14740">
                  <c:v>-9.7000000000000005E-4</c:v>
                </c:pt>
                <c:pt idx="14741">
                  <c:v>-8.9599999999999999E-4</c:v>
                </c:pt>
                <c:pt idx="14742">
                  <c:v>-8.4400000000000002E-4</c:v>
                </c:pt>
                <c:pt idx="14743">
                  <c:v>-7.6999999999999996E-4</c:v>
                </c:pt>
                <c:pt idx="14744">
                  <c:v>-7.0699999999999995E-4</c:v>
                </c:pt>
                <c:pt idx="14745">
                  <c:v>-6.3299999999999999E-4</c:v>
                </c:pt>
                <c:pt idx="14746">
                  <c:v>-5.8E-4</c:v>
                </c:pt>
                <c:pt idx="14747">
                  <c:v>-5.1699999999999999E-4</c:v>
                </c:pt>
                <c:pt idx="14748">
                  <c:v>-4.75E-4</c:v>
                </c:pt>
                <c:pt idx="14749">
                  <c:v>-4.3300000000000001E-4</c:v>
                </c:pt>
                <c:pt idx="14750">
                  <c:v>-3.8000000000000002E-4</c:v>
                </c:pt>
                <c:pt idx="14751">
                  <c:v>-3.48E-4</c:v>
                </c:pt>
                <c:pt idx="14752">
                  <c:v>-3.1700000000000001E-4</c:v>
                </c:pt>
                <c:pt idx="14753">
                  <c:v>-3.0600000000000001E-4</c:v>
                </c:pt>
                <c:pt idx="14754">
                  <c:v>-3.1700000000000001E-4</c:v>
                </c:pt>
                <c:pt idx="14755">
                  <c:v>-3.3799999999999998E-4</c:v>
                </c:pt>
                <c:pt idx="14756">
                  <c:v>-3.59E-4</c:v>
                </c:pt>
                <c:pt idx="14757">
                  <c:v>-3.9100000000000002E-4</c:v>
                </c:pt>
                <c:pt idx="14758">
                  <c:v>-4.3300000000000001E-4</c:v>
                </c:pt>
                <c:pt idx="14759">
                  <c:v>-5.0600000000000005E-4</c:v>
                </c:pt>
                <c:pt idx="14760">
                  <c:v>-5.6999999999999998E-4</c:v>
                </c:pt>
                <c:pt idx="14761">
                  <c:v>-6.4300000000000002E-4</c:v>
                </c:pt>
                <c:pt idx="14762">
                  <c:v>-7.4899999999999999E-4</c:v>
                </c:pt>
                <c:pt idx="14763">
                  <c:v>-8.5400000000000005E-4</c:v>
                </c:pt>
                <c:pt idx="14764">
                  <c:v>-9.7000000000000005E-4</c:v>
                </c:pt>
                <c:pt idx="14765">
                  <c:v>-1.0859999999999999E-3</c:v>
                </c:pt>
                <c:pt idx="14766">
                  <c:v>-1.2019999999999999E-3</c:v>
                </c:pt>
                <c:pt idx="14767">
                  <c:v>-1.3179999999999999E-3</c:v>
                </c:pt>
                <c:pt idx="14768">
                  <c:v>-1.4649999999999999E-3</c:v>
                </c:pt>
                <c:pt idx="14769">
                  <c:v>-1.5920000000000001E-3</c:v>
                </c:pt>
                <c:pt idx="14770">
                  <c:v>-1.6969999999999999E-3</c:v>
                </c:pt>
                <c:pt idx="14771">
                  <c:v>-1.792E-3</c:v>
                </c:pt>
                <c:pt idx="14772">
                  <c:v>-1.9189999999999999E-3</c:v>
                </c:pt>
                <c:pt idx="14773">
                  <c:v>-1.9919999999999998E-3</c:v>
                </c:pt>
                <c:pt idx="14774">
                  <c:v>-2.1080000000000001E-3</c:v>
                </c:pt>
                <c:pt idx="14775">
                  <c:v>-2.1819999999999999E-3</c:v>
                </c:pt>
                <c:pt idx="14776">
                  <c:v>-2.2560000000000002E-3</c:v>
                </c:pt>
                <c:pt idx="14777">
                  <c:v>-2.2980000000000001E-3</c:v>
                </c:pt>
                <c:pt idx="14778">
                  <c:v>-2.3189999999999999E-3</c:v>
                </c:pt>
                <c:pt idx="14779">
                  <c:v>-2.3609999999999998E-3</c:v>
                </c:pt>
                <c:pt idx="14780">
                  <c:v>-2.3509999999999998E-3</c:v>
                </c:pt>
                <c:pt idx="14781">
                  <c:v>-2.3400000000000001E-3</c:v>
                </c:pt>
                <c:pt idx="14782">
                  <c:v>-2.3189999999999999E-3</c:v>
                </c:pt>
                <c:pt idx="14783">
                  <c:v>-2.2769999999999999E-3</c:v>
                </c:pt>
                <c:pt idx="14784">
                  <c:v>-2.2239999999999998E-3</c:v>
                </c:pt>
                <c:pt idx="14785">
                  <c:v>-2.1719999999999999E-3</c:v>
                </c:pt>
                <c:pt idx="14786">
                  <c:v>-2.1080000000000001E-3</c:v>
                </c:pt>
                <c:pt idx="14787">
                  <c:v>-2.0349999999999999E-3</c:v>
                </c:pt>
                <c:pt idx="14788">
                  <c:v>-1.9499999999999999E-3</c:v>
                </c:pt>
                <c:pt idx="14789">
                  <c:v>-1.866E-3</c:v>
                </c:pt>
                <c:pt idx="14790">
                  <c:v>-1.75E-3</c:v>
                </c:pt>
                <c:pt idx="14791">
                  <c:v>-1.6659999999999999E-3</c:v>
                </c:pt>
                <c:pt idx="14792">
                  <c:v>-1.5809999999999999E-3</c:v>
                </c:pt>
                <c:pt idx="14793">
                  <c:v>-1.4970000000000001E-3</c:v>
                </c:pt>
                <c:pt idx="14794">
                  <c:v>-1.4339999999999999E-3</c:v>
                </c:pt>
                <c:pt idx="14795">
                  <c:v>-1.3500000000000001E-3</c:v>
                </c:pt>
                <c:pt idx="14796">
                  <c:v>-1.297E-3</c:v>
                </c:pt>
                <c:pt idx="14797">
                  <c:v>-1.2340000000000001E-3</c:v>
                </c:pt>
                <c:pt idx="14798">
                  <c:v>-1.181E-3</c:v>
                </c:pt>
                <c:pt idx="14799">
                  <c:v>-1.139E-3</c:v>
                </c:pt>
                <c:pt idx="14800">
                  <c:v>-1.139E-3</c:v>
                </c:pt>
                <c:pt idx="14801">
                  <c:v>-1.1280000000000001E-3</c:v>
                </c:pt>
                <c:pt idx="14802">
                  <c:v>-1.1180000000000001E-3</c:v>
                </c:pt>
                <c:pt idx="14803">
                  <c:v>-1.1280000000000001E-3</c:v>
                </c:pt>
                <c:pt idx="14804">
                  <c:v>-1.17E-3</c:v>
                </c:pt>
                <c:pt idx="14805">
                  <c:v>-1.2019999999999999E-3</c:v>
                </c:pt>
                <c:pt idx="14806">
                  <c:v>-1.2650000000000001E-3</c:v>
                </c:pt>
                <c:pt idx="14807">
                  <c:v>-1.328E-3</c:v>
                </c:pt>
                <c:pt idx="14808">
                  <c:v>-1.3810000000000001E-3</c:v>
                </c:pt>
                <c:pt idx="14809">
                  <c:v>-1.444E-3</c:v>
                </c:pt>
                <c:pt idx="14810">
                  <c:v>-1.529E-3</c:v>
                </c:pt>
                <c:pt idx="14811">
                  <c:v>-1.5920000000000001E-3</c:v>
                </c:pt>
                <c:pt idx="14812">
                  <c:v>-1.6659999999999999E-3</c:v>
                </c:pt>
                <c:pt idx="14813">
                  <c:v>-1.7390000000000001E-3</c:v>
                </c:pt>
                <c:pt idx="14814">
                  <c:v>-1.8129999999999999E-3</c:v>
                </c:pt>
                <c:pt idx="14815">
                  <c:v>-1.8760000000000001E-3</c:v>
                </c:pt>
                <c:pt idx="14816">
                  <c:v>-1.9189999999999999E-3</c:v>
                </c:pt>
                <c:pt idx="14817">
                  <c:v>-1.9710000000000001E-3</c:v>
                </c:pt>
                <c:pt idx="14818">
                  <c:v>-2.0349999999999999E-3</c:v>
                </c:pt>
                <c:pt idx="14819">
                  <c:v>-2.0349999999999999E-3</c:v>
                </c:pt>
                <c:pt idx="14820">
                  <c:v>-2.0560000000000001E-3</c:v>
                </c:pt>
                <c:pt idx="14821">
                  <c:v>-2.0660000000000001E-3</c:v>
                </c:pt>
                <c:pt idx="14822">
                  <c:v>-2.0660000000000001E-3</c:v>
                </c:pt>
                <c:pt idx="14823">
                  <c:v>-2.0349999999999999E-3</c:v>
                </c:pt>
                <c:pt idx="14824">
                  <c:v>-2.003E-3</c:v>
                </c:pt>
                <c:pt idx="14825">
                  <c:v>-1.9400000000000001E-3</c:v>
                </c:pt>
                <c:pt idx="14826">
                  <c:v>-1.8979999999999999E-3</c:v>
                </c:pt>
                <c:pt idx="14827">
                  <c:v>-1.8450000000000001E-3</c:v>
                </c:pt>
                <c:pt idx="14828">
                  <c:v>-1.761E-3</c:v>
                </c:pt>
                <c:pt idx="14829">
                  <c:v>-1.6659999999999999E-3</c:v>
                </c:pt>
                <c:pt idx="14830">
                  <c:v>-1.5709999999999999E-3</c:v>
                </c:pt>
                <c:pt idx="14831">
                  <c:v>-1.4649999999999999E-3</c:v>
                </c:pt>
                <c:pt idx="14832">
                  <c:v>-1.3500000000000001E-3</c:v>
                </c:pt>
                <c:pt idx="14833">
                  <c:v>-1.2440000000000001E-3</c:v>
                </c:pt>
                <c:pt idx="14834">
                  <c:v>-1.139E-3</c:v>
                </c:pt>
                <c:pt idx="14835">
                  <c:v>-1.0330000000000001E-3</c:v>
                </c:pt>
                <c:pt idx="14836">
                  <c:v>-9.2800000000000001E-4</c:v>
                </c:pt>
                <c:pt idx="14837">
                  <c:v>-8.3299999999999997E-4</c:v>
                </c:pt>
                <c:pt idx="14838">
                  <c:v>-7.1699999999999997E-4</c:v>
                </c:pt>
                <c:pt idx="14839">
                  <c:v>-6.2200000000000005E-4</c:v>
                </c:pt>
                <c:pt idx="14840">
                  <c:v>-5.3799999999999996E-4</c:v>
                </c:pt>
                <c:pt idx="14841">
                  <c:v>-4.64E-4</c:v>
                </c:pt>
                <c:pt idx="14842">
                  <c:v>-3.9100000000000002E-4</c:v>
                </c:pt>
                <c:pt idx="14843">
                  <c:v>-3.1700000000000001E-4</c:v>
                </c:pt>
                <c:pt idx="14844">
                  <c:v>-2.8499999999999999E-4</c:v>
                </c:pt>
                <c:pt idx="14845">
                  <c:v>-2.22E-4</c:v>
                </c:pt>
                <c:pt idx="14846">
                  <c:v>-2.1100000000000001E-4</c:v>
                </c:pt>
                <c:pt idx="14847">
                  <c:v>-1.6899999999999999E-4</c:v>
                </c:pt>
                <c:pt idx="14848">
                  <c:v>-1.6899999999999999E-4</c:v>
                </c:pt>
                <c:pt idx="14849">
                  <c:v>-1.6899999999999999E-4</c:v>
                </c:pt>
                <c:pt idx="14850">
                  <c:v>-1.6899999999999999E-4</c:v>
                </c:pt>
                <c:pt idx="14851">
                  <c:v>-1.8000000000000001E-4</c:v>
                </c:pt>
                <c:pt idx="14852">
                  <c:v>-1.9000000000000001E-4</c:v>
                </c:pt>
                <c:pt idx="14853">
                  <c:v>-2.22E-4</c:v>
                </c:pt>
                <c:pt idx="14854">
                  <c:v>-2.43E-4</c:v>
                </c:pt>
                <c:pt idx="14855">
                  <c:v>-2.9599999999999998E-4</c:v>
                </c:pt>
                <c:pt idx="14856">
                  <c:v>-3.0600000000000001E-4</c:v>
                </c:pt>
                <c:pt idx="14857">
                  <c:v>-3.59E-4</c:v>
                </c:pt>
                <c:pt idx="14858">
                  <c:v>-4.2200000000000001E-4</c:v>
                </c:pt>
                <c:pt idx="14859">
                  <c:v>-4.5399999999999998E-4</c:v>
                </c:pt>
                <c:pt idx="14860">
                  <c:v>-5.1699999999999999E-4</c:v>
                </c:pt>
                <c:pt idx="14861">
                  <c:v>-5.2800000000000004E-4</c:v>
                </c:pt>
                <c:pt idx="14862">
                  <c:v>-5.9100000000000005E-4</c:v>
                </c:pt>
                <c:pt idx="14863">
                  <c:v>-6.2200000000000005E-4</c:v>
                </c:pt>
                <c:pt idx="14864">
                  <c:v>-6.7500000000000004E-4</c:v>
                </c:pt>
                <c:pt idx="14865">
                  <c:v>-7.0699999999999995E-4</c:v>
                </c:pt>
                <c:pt idx="14866">
                  <c:v>-7.4899999999999999E-4</c:v>
                </c:pt>
                <c:pt idx="14867">
                  <c:v>-7.6999999999999996E-4</c:v>
                </c:pt>
                <c:pt idx="14868">
                  <c:v>-8.12E-4</c:v>
                </c:pt>
                <c:pt idx="14869">
                  <c:v>-8.5400000000000005E-4</c:v>
                </c:pt>
                <c:pt idx="14870">
                  <c:v>-8.9599999999999999E-4</c:v>
                </c:pt>
                <c:pt idx="14871">
                  <c:v>-9.1699999999999995E-4</c:v>
                </c:pt>
                <c:pt idx="14872">
                  <c:v>-9.3899999999999995E-4</c:v>
                </c:pt>
                <c:pt idx="14873">
                  <c:v>-9.9099999999999991E-4</c:v>
                </c:pt>
                <c:pt idx="14874">
                  <c:v>-1.023E-3</c:v>
                </c:pt>
                <c:pt idx="14875">
                  <c:v>-1.065E-3</c:v>
                </c:pt>
                <c:pt idx="14876">
                  <c:v>-1.0859999999999999E-3</c:v>
                </c:pt>
                <c:pt idx="14877">
                  <c:v>-1.1280000000000001E-3</c:v>
                </c:pt>
                <c:pt idx="14878">
                  <c:v>-1.17E-3</c:v>
                </c:pt>
                <c:pt idx="14879">
                  <c:v>-1.2130000000000001E-3</c:v>
                </c:pt>
                <c:pt idx="14880">
                  <c:v>-1.2440000000000001E-3</c:v>
                </c:pt>
                <c:pt idx="14881">
                  <c:v>-1.286E-3</c:v>
                </c:pt>
                <c:pt idx="14882">
                  <c:v>-1.3389999999999999E-3</c:v>
                </c:pt>
                <c:pt idx="14883">
                  <c:v>-1.402E-3</c:v>
                </c:pt>
                <c:pt idx="14884">
                  <c:v>-1.4549999999999999E-3</c:v>
                </c:pt>
                <c:pt idx="14885">
                  <c:v>-1.4760000000000001E-3</c:v>
                </c:pt>
                <c:pt idx="14886">
                  <c:v>-1.539E-3</c:v>
                </c:pt>
                <c:pt idx="14887">
                  <c:v>-1.5809999999999999E-3</c:v>
                </c:pt>
                <c:pt idx="14888">
                  <c:v>-1.624E-3</c:v>
                </c:pt>
                <c:pt idx="14889">
                  <c:v>-1.6659999999999999E-3</c:v>
                </c:pt>
                <c:pt idx="14890">
                  <c:v>-1.7080000000000001E-3</c:v>
                </c:pt>
                <c:pt idx="14891">
                  <c:v>-1.7290000000000001E-3</c:v>
                </c:pt>
                <c:pt idx="14892">
                  <c:v>-1.771E-3</c:v>
                </c:pt>
                <c:pt idx="14893">
                  <c:v>-1.7819999999999999E-3</c:v>
                </c:pt>
                <c:pt idx="14894">
                  <c:v>-1.792E-3</c:v>
                </c:pt>
                <c:pt idx="14895">
                  <c:v>-1.7819999999999999E-3</c:v>
                </c:pt>
                <c:pt idx="14896">
                  <c:v>-1.792E-3</c:v>
                </c:pt>
                <c:pt idx="14897">
                  <c:v>-1.771E-3</c:v>
                </c:pt>
                <c:pt idx="14898">
                  <c:v>-1.761E-3</c:v>
                </c:pt>
                <c:pt idx="14899">
                  <c:v>-1.7080000000000001E-3</c:v>
                </c:pt>
                <c:pt idx="14900">
                  <c:v>-1.676E-3</c:v>
                </c:pt>
                <c:pt idx="14901">
                  <c:v>-1.645E-3</c:v>
                </c:pt>
                <c:pt idx="14902">
                  <c:v>-1.6019999999999999E-3</c:v>
                </c:pt>
                <c:pt idx="14903">
                  <c:v>-1.539E-3</c:v>
                </c:pt>
                <c:pt idx="14904">
                  <c:v>-1.4649999999999999E-3</c:v>
                </c:pt>
                <c:pt idx="14905">
                  <c:v>-1.402E-3</c:v>
                </c:pt>
                <c:pt idx="14906">
                  <c:v>-1.3500000000000001E-3</c:v>
                </c:pt>
                <c:pt idx="14907">
                  <c:v>-1.2650000000000001E-3</c:v>
                </c:pt>
                <c:pt idx="14908">
                  <c:v>-1.191E-3</c:v>
                </c:pt>
                <c:pt idx="14909">
                  <c:v>-1.139E-3</c:v>
                </c:pt>
                <c:pt idx="14910">
                  <c:v>-1.054E-3</c:v>
                </c:pt>
                <c:pt idx="14911">
                  <c:v>-1.023E-3</c:v>
                </c:pt>
                <c:pt idx="14912">
                  <c:v>-9.6000000000000002E-4</c:v>
                </c:pt>
                <c:pt idx="14913">
                  <c:v>-9.3899999999999995E-4</c:v>
                </c:pt>
                <c:pt idx="14914">
                  <c:v>-8.8599999999999996E-4</c:v>
                </c:pt>
                <c:pt idx="14915">
                  <c:v>-8.7500000000000002E-4</c:v>
                </c:pt>
                <c:pt idx="14916">
                  <c:v>-8.5400000000000005E-4</c:v>
                </c:pt>
                <c:pt idx="14917">
                  <c:v>-8.7500000000000002E-4</c:v>
                </c:pt>
                <c:pt idx="14918">
                  <c:v>-8.6499999999999999E-4</c:v>
                </c:pt>
                <c:pt idx="14919">
                  <c:v>-8.9599999999999999E-4</c:v>
                </c:pt>
                <c:pt idx="14920">
                  <c:v>-9.6000000000000002E-4</c:v>
                </c:pt>
                <c:pt idx="14921">
                  <c:v>-1.0120000000000001E-3</c:v>
                </c:pt>
                <c:pt idx="14922">
                  <c:v>-1.0859999999999999E-3</c:v>
                </c:pt>
                <c:pt idx="14923">
                  <c:v>-1.17E-3</c:v>
                </c:pt>
                <c:pt idx="14924">
                  <c:v>-1.2650000000000001E-3</c:v>
                </c:pt>
                <c:pt idx="14925">
                  <c:v>-1.3600000000000001E-3</c:v>
                </c:pt>
                <c:pt idx="14926">
                  <c:v>-1.4649999999999999E-3</c:v>
                </c:pt>
                <c:pt idx="14927">
                  <c:v>-1.5920000000000001E-3</c:v>
                </c:pt>
                <c:pt idx="14928">
                  <c:v>-1.7080000000000001E-3</c:v>
                </c:pt>
                <c:pt idx="14929">
                  <c:v>-1.8339999999999999E-3</c:v>
                </c:pt>
                <c:pt idx="14930">
                  <c:v>-1.9610000000000001E-3</c:v>
                </c:pt>
                <c:pt idx="14931">
                  <c:v>-2.0869999999999999E-3</c:v>
                </c:pt>
                <c:pt idx="14932">
                  <c:v>-2.1930000000000001E-3</c:v>
                </c:pt>
                <c:pt idx="14933">
                  <c:v>-2.3089999999999999E-3</c:v>
                </c:pt>
                <c:pt idx="14934">
                  <c:v>-2.4030000000000002E-3</c:v>
                </c:pt>
                <c:pt idx="14935">
                  <c:v>-2.4979999999999998E-3</c:v>
                </c:pt>
                <c:pt idx="14936">
                  <c:v>-2.5720000000000001E-3</c:v>
                </c:pt>
                <c:pt idx="14937">
                  <c:v>-2.6250000000000002E-3</c:v>
                </c:pt>
                <c:pt idx="14938">
                  <c:v>-2.6770000000000001E-3</c:v>
                </c:pt>
                <c:pt idx="14939">
                  <c:v>-2.6770000000000001E-3</c:v>
                </c:pt>
                <c:pt idx="14940">
                  <c:v>-2.709E-3</c:v>
                </c:pt>
                <c:pt idx="14941">
                  <c:v>-2.6770000000000001E-3</c:v>
                </c:pt>
                <c:pt idx="14942">
                  <c:v>-2.6350000000000002E-3</c:v>
                </c:pt>
                <c:pt idx="14943">
                  <c:v>-2.5929999999999998E-3</c:v>
                </c:pt>
                <c:pt idx="14944">
                  <c:v>-2.5300000000000001E-3</c:v>
                </c:pt>
                <c:pt idx="14945">
                  <c:v>-2.4239999999999999E-3</c:v>
                </c:pt>
                <c:pt idx="14946">
                  <c:v>-2.3189999999999999E-3</c:v>
                </c:pt>
                <c:pt idx="14947">
                  <c:v>-2.1930000000000001E-3</c:v>
                </c:pt>
                <c:pt idx="14948">
                  <c:v>-2.0449999999999999E-3</c:v>
                </c:pt>
                <c:pt idx="14949">
                  <c:v>-1.908E-3</c:v>
                </c:pt>
                <c:pt idx="14950">
                  <c:v>-1.7390000000000001E-3</c:v>
                </c:pt>
                <c:pt idx="14951">
                  <c:v>-1.5709999999999999E-3</c:v>
                </c:pt>
                <c:pt idx="14952">
                  <c:v>-1.3810000000000001E-3</c:v>
                </c:pt>
                <c:pt idx="14953">
                  <c:v>-1.2130000000000001E-3</c:v>
                </c:pt>
                <c:pt idx="14954">
                  <c:v>-1.065E-3</c:v>
                </c:pt>
                <c:pt idx="14955">
                  <c:v>-8.8599999999999996E-4</c:v>
                </c:pt>
                <c:pt idx="14956">
                  <c:v>-7.2800000000000002E-4</c:v>
                </c:pt>
                <c:pt idx="14957">
                  <c:v>-5.6999999999999998E-4</c:v>
                </c:pt>
                <c:pt idx="14958">
                  <c:v>-4.4299999999999998E-4</c:v>
                </c:pt>
                <c:pt idx="14959">
                  <c:v>-2.9599999999999998E-4</c:v>
                </c:pt>
                <c:pt idx="14960">
                  <c:v>-1.8000000000000001E-4</c:v>
                </c:pt>
                <c:pt idx="14961">
                  <c:v>-8.5000000000000006E-5</c:v>
                </c:pt>
                <c:pt idx="14962">
                  <c:v>-1.1E-5</c:v>
                </c:pt>
                <c:pt idx="14963">
                  <c:v>4.1999999999999998E-5</c:v>
                </c:pt>
                <c:pt idx="14964">
                  <c:v>5.1999999999999997E-5</c:v>
                </c:pt>
                <c:pt idx="14965">
                  <c:v>6.3E-5</c:v>
                </c:pt>
                <c:pt idx="14966">
                  <c:v>7.2999999999999999E-5</c:v>
                </c:pt>
                <c:pt idx="14967">
                  <c:v>1.0000000000000001E-5</c:v>
                </c:pt>
                <c:pt idx="14968">
                  <c:v>-3.1999999999999999E-5</c:v>
                </c:pt>
                <c:pt idx="14969">
                  <c:v>-1.27E-4</c:v>
                </c:pt>
                <c:pt idx="14970">
                  <c:v>-1.9000000000000001E-4</c:v>
                </c:pt>
                <c:pt idx="14971">
                  <c:v>-3.1700000000000001E-4</c:v>
                </c:pt>
                <c:pt idx="14972">
                  <c:v>-4.1199999999999999E-4</c:v>
                </c:pt>
                <c:pt idx="14973">
                  <c:v>-5.6999999999999998E-4</c:v>
                </c:pt>
                <c:pt idx="14974">
                  <c:v>-7.1699999999999997E-4</c:v>
                </c:pt>
                <c:pt idx="14975">
                  <c:v>-8.6499999999999999E-4</c:v>
                </c:pt>
                <c:pt idx="14976">
                  <c:v>-1.0330000000000001E-3</c:v>
                </c:pt>
                <c:pt idx="14977">
                  <c:v>-1.191E-3</c:v>
                </c:pt>
                <c:pt idx="14978">
                  <c:v>-1.3500000000000001E-3</c:v>
                </c:pt>
                <c:pt idx="14979">
                  <c:v>-1.518E-3</c:v>
                </c:pt>
                <c:pt idx="14980">
                  <c:v>-1.676E-3</c:v>
                </c:pt>
                <c:pt idx="14981">
                  <c:v>-1.8129999999999999E-3</c:v>
                </c:pt>
                <c:pt idx="14982">
                  <c:v>-1.9610000000000001E-3</c:v>
                </c:pt>
                <c:pt idx="14983">
                  <c:v>-2.098E-3</c:v>
                </c:pt>
                <c:pt idx="14984">
                  <c:v>-2.2139999999999998E-3</c:v>
                </c:pt>
                <c:pt idx="14985">
                  <c:v>-2.3089999999999999E-3</c:v>
                </c:pt>
                <c:pt idx="14986">
                  <c:v>-2.4139999999999999E-3</c:v>
                </c:pt>
                <c:pt idx="14987">
                  <c:v>-2.477E-3</c:v>
                </c:pt>
                <c:pt idx="14988">
                  <c:v>-2.5300000000000001E-3</c:v>
                </c:pt>
                <c:pt idx="14989">
                  <c:v>-2.5609999999999999E-3</c:v>
                </c:pt>
                <c:pt idx="14990">
                  <c:v>-2.5929999999999998E-3</c:v>
                </c:pt>
                <c:pt idx="14991">
                  <c:v>-2.5929999999999998E-3</c:v>
                </c:pt>
                <c:pt idx="14992">
                  <c:v>-2.5829999999999998E-3</c:v>
                </c:pt>
                <c:pt idx="14993">
                  <c:v>-2.5609999999999999E-3</c:v>
                </c:pt>
                <c:pt idx="14994">
                  <c:v>-2.519E-3</c:v>
                </c:pt>
                <c:pt idx="14995">
                  <c:v>-2.4559999999999998E-3</c:v>
                </c:pt>
                <c:pt idx="14996">
                  <c:v>-2.3930000000000002E-3</c:v>
                </c:pt>
                <c:pt idx="14997">
                  <c:v>-2.2980000000000001E-3</c:v>
                </c:pt>
                <c:pt idx="14998">
                  <c:v>-2.2139999999999998E-3</c:v>
                </c:pt>
                <c:pt idx="14999">
                  <c:v>-2.1080000000000001E-3</c:v>
                </c:pt>
                <c:pt idx="15000">
                  <c:v>-2.013E-3</c:v>
                </c:pt>
                <c:pt idx="15001">
                  <c:v>-1.9189999999999999E-3</c:v>
                </c:pt>
                <c:pt idx="15002">
                  <c:v>-1.8129999999999999E-3</c:v>
                </c:pt>
                <c:pt idx="15003">
                  <c:v>-1.6869999999999999E-3</c:v>
                </c:pt>
                <c:pt idx="15004">
                  <c:v>-1.5809999999999999E-3</c:v>
                </c:pt>
                <c:pt idx="15005">
                  <c:v>-1.4649999999999999E-3</c:v>
                </c:pt>
                <c:pt idx="15006">
                  <c:v>-1.371E-3</c:v>
                </c:pt>
                <c:pt idx="15007">
                  <c:v>-1.2650000000000001E-3</c:v>
                </c:pt>
                <c:pt idx="15008">
                  <c:v>-1.181E-3</c:v>
                </c:pt>
                <c:pt idx="15009">
                  <c:v>-1.0859999999999999E-3</c:v>
                </c:pt>
                <c:pt idx="15010">
                  <c:v>-1.0120000000000001E-3</c:v>
                </c:pt>
                <c:pt idx="15011">
                  <c:v>-9.4899999999999997E-4</c:v>
                </c:pt>
                <c:pt idx="15012">
                  <c:v>-8.6499999999999999E-4</c:v>
                </c:pt>
                <c:pt idx="15013">
                  <c:v>-8.3299999999999997E-4</c:v>
                </c:pt>
                <c:pt idx="15014">
                  <c:v>-7.7999999999999999E-4</c:v>
                </c:pt>
                <c:pt idx="15015">
                  <c:v>-7.4899999999999999E-4</c:v>
                </c:pt>
                <c:pt idx="15016">
                  <c:v>-7.2800000000000002E-4</c:v>
                </c:pt>
                <c:pt idx="15017">
                  <c:v>-6.96E-4</c:v>
                </c:pt>
                <c:pt idx="15018">
                  <c:v>-6.8599999999999998E-4</c:v>
                </c:pt>
                <c:pt idx="15019">
                  <c:v>-6.8599999999999998E-4</c:v>
                </c:pt>
                <c:pt idx="15020">
                  <c:v>-6.8599999999999998E-4</c:v>
                </c:pt>
                <c:pt idx="15021">
                  <c:v>-6.96E-4</c:v>
                </c:pt>
                <c:pt idx="15022">
                  <c:v>-7.0699999999999995E-4</c:v>
                </c:pt>
                <c:pt idx="15023">
                  <c:v>-7.1699999999999997E-4</c:v>
                </c:pt>
                <c:pt idx="15024">
                  <c:v>-7.1699999999999997E-4</c:v>
                </c:pt>
                <c:pt idx="15025">
                  <c:v>-7.4899999999999999E-4</c:v>
                </c:pt>
                <c:pt idx="15026">
                  <c:v>-7.6999999999999996E-4</c:v>
                </c:pt>
                <c:pt idx="15027">
                  <c:v>-7.7999999999999999E-4</c:v>
                </c:pt>
                <c:pt idx="15028">
                  <c:v>-8.0199999999999998E-4</c:v>
                </c:pt>
                <c:pt idx="15029">
                  <c:v>-8.2299999999999995E-4</c:v>
                </c:pt>
                <c:pt idx="15030">
                  <c:v>-8.3299999999999997E-4</c:v>
                </c:pt>
                <c:pt idx="15031">
                  <c:v>-8.3299999999999997E-4</c:v>
                </c:pt>
                <c:pt idx="15032">
                  <c:v>-8.3299999999999997E-4</c:v>
                </c:pt>
                <c:pt idx="15033">
                  <c:v>-8.3299999999999997E-4</c:v>
                </c:pt>
                <c:pt idx="15034">
                  <c:v>-8.4400000000000002E-4</c:v>
                </c:pt>
                <c:pt idx="15035">
                  <c:v>-8.2299999999999995E-4</c:v>
                </c:pt>
                <c:pt idx="15036">
                  <c:v>-8.3299999999999997E-4</c:v>
                </c:pt>
                <c:pt idx="15037">
                  <c:v>-7.9100000000000004E-4</c:v>
                </c:pt>
                <c:pt idx="15038">
                  <c:v>-7.7999999999999999E-4</c:v>
                </c:pt>
                <c:pt idx="15039">
                  <c:v>-7.6999999999999996E-4</c:v>
                </c:pt>
                <c:pt idx="15040">
                  <c:v>-7.4899999999999999E-4</c:v>
                </c:pt>
                <c:pt idx="15041">
                  <c:v>-7.0699999999999995E-4</c:v>
                </c:pt>
                <c:pt idx="15042">
                  <c:v>-6.7500000000000004E-4</c:v>
                </c:pt>
                <c:pt idx="15043">
                  <c:v>-6.5399999999999996E-4</c:v>
                </c:pt>
                <c:pt idx="15044">
                  <c:v>-6.2200000000000005E-4</c:v>
                </c:pt>
                <c:pt idx="15045">
                  <c:v>-5.9100000000000005E-4</c:v>
                </c:pt>
                <c:pt idx="15046">
                  <c:v>-5.6999999999999998E-4</c:v>
                </c:pt>
                <c:pt idx="15047">
                  <c:v>-5.2800000000000004E-4</c:v>
                </c:pt>
                <c:pt idx="15048">
                  <c:v>-4.9600000000000002E-4</c:v>
                </c:pt>
                <c:pt idx="15049">
                  <c:v>-4.8500000000000003E-4</c:v>
                </c:pt>
                <c:pt idx="15050">
                  <c:v>-4.64E-4</c:v>
                </c:pt>
                <c:pt idx="15051">
                  <c:v>-4.2200000000000001E-4</c:v>
                </c:pt>
                <c:pt idx="15052">
                  <c:v>-4.2200000000000001E-4</c:v>
                </c:pt>
                <c:pt idx="15053">
                  <c:v>-4.1199999999999999E-4</c:v>
                </c:pt>
                <c:pt idx="15054">
                  <c:v>-4.0099999999999999E-4</c:v>
                </c:pt>
                <c:pt idx="15055">
                  <c:v>-4.0099999999999999E-4</c:v>
                </c:pt>
                <c:pt idx="15056">
                  <c:v>-4.2200000000000001E-4</c:v>
                </c:pt>
                <c:pt idx="15057">
                  <c:v>-4.3300000000000001E-4</c:v>
                </c:pt>
                <c:pt idx="15058">
                  <c:v>-4.4299999999999998E-4</c:v>
                </c:pt>
                <c:pt idx="15059">
                  <c:v>-4.5399999999999998E-4</c:v>
                </c:pt>
                <c:pt idx="15060">
                  <c:v>-4.8500000000000003E-4</c:v>
                </c:pt>
                <c:pt idx="15061">
                  <c:v>-5.2800000000000004E-4</c:v>
                </c:pt>
                <c:pt idx="15062">
                  <c:v>-5.4900000000000001E-4</c:v>
                </c:pt>
                <c:pt idx="15063">
                  <c:v>-5.8E-4</c:v>
                </c:pt>
                <c:pt idx="15064">
                  <c:v>-6.2200000000000005E-4</c:v>
                </c:pt>
                <c:pt idx="15065">
                  <c:v>-6.6500000000000001E-4</c:v>
                </c:pt>
                <c:pt idx="15066">
                  <c:v>-7.0699999999999995E-4</c:v>
                </c:pt>
                <c:pt idx="15067">
                  <c:v>-7.4899999999999999E-4</c:v>
                </c:pt>
                <c:pt idx="15068">
                  <c:v>-8.12E-4</c:v>
                </c:pt>
                <c:pt idx="15069">
                  <c:v>-8.4400000000000002E-4</c:v>
                </c:pt>
                <c:pt idx="15070">
                  <c:v>-9.0700000000000004E-4</c:v>
                </c:pt>
                <c:pt idx="15071">
                  <c:v>-9.6000000000000002E-4</c:v>
                </c:pt>
                <c:pt idx="15072">
                  <c:v>-1.0120000000000001E-3</c:v>
                </c:pt>
                <c:pt idx="15073">
                  <c:v>-1.044E-3</c:v>
                </c:pt>
                <c:pt idx="15074">
                  <c:v>-1.0970000000000001E-3</c:v>
                </c:pt>
                <c:pt idx="15075">
                  <c:v>-1.1280000000000001E-3</c:v>
                </c:pt>
                <c:pt idx="15076">
                  <c:v>-1.191E-3</c:v>
                </c:pt>
                <c:pt idx="15077">
                  <c:v>-1.2019999999999999E-3</c:v>
                </c:pt>
                <c:pt idx="15078">
                  <c:v>-1.2650000000000001E-3</c:v>
                </c:pt>
                <c:pt idx="15079">
                  <c:v>-1.297E-3</c:v>
                </c:pt>
                <c:pt idx="15080">
                  <c:v>-1.3389999999999999E-3</c:v>
                </c:pt>
                <c:pt idx="15081">
                  <c:v>-1.3500000000000001E-3</c:v>
                </c:pt>
                <c:pt idx="15082">
                  <c:v>-1.402E-3</c:v>
                </c:pt>
                <c:pt idx="15083">
                  <c:v>-1.413E-3</c:v>
                </c:pt>
                <c:pt idx="15084">
                  <c:v>-1.4339999999999999E-3</c:v>
                </c:pt>
                <c:pt idx="15085">
                  <c:v>-1.4549999999999999E-3</c:v>
                </c:pt>
                <c:pt idx="15086">
                  <c:v>-1.4649999999999999E-3</c:v>
                </c:pt>
                <c:pt idx="15087">
                  <c:v>-1.508E-3</c:v>
                </c:pt>
                <c:pt idx="15088">
                  <c:v>-1.518E-3</c:v>
                </c:pt>
                <c:pt idx="15089">
                  <c:v>-1.518E-3</c:v>
                </c:pt>
                <c:pt idx="15090">
                  <c:v>-1.5499999999999999E-3</c:v>
                </c:pt>
                <c:pt idx="15091">
                  <c:v>-1.56E-3</c:v>
                </c:pt>
                <c:pt idx="15092">
                  <c:v>-1.56E-3</c:v>
                </c:pt>
                <c:pt idx="15093">
                  <c:v>-1.5809999999999999E-3</c:v>
                </c:pt>
                <c:pt idx="15094">
                  <c:v>-1.5809999999999999E-3</c:v>
                </c:pt>
                <c:pt idx="15095">
                  <c:v>-1.5920000000000001E-3</c:v>
                </c:pt>
                <c:pt idx="15096">
                  <c:v>-1.6019999999999999E-3</c:v>
                </c:pt>
                <c:pt idx="15097">
                  <c:v>-1.6130000000000001E-3</c:v>
                </c:pt>
                <c:pt idx="15098">
                  <c:v>-1.6130000000000001E-3</c:v>
                </c:pt>
                <c:pt idx="15099">
                  <c:v>-1.6130000000000001E-3</c:v>
                </c:pt>
                <c:pt idx="15100">
                  <c:v>-1.634E-3</c:v>
                </c:pt>
                <c:pt idx="15101">
                  <c:v>-1.624E-3</c:v>
                </c:pt>
                <c:pt idx="15102">
                  <c:v>-1.645E-3</c:v>
                </c:pt>
                <c:pt idx="15103">
                  <c:v>-1.655E-3</c:v>
                </c:pt>
                <c:pt idx="15104">
                  <c:v>-1.676E-3</c:v>
                </c:pt>
                <c:pt idx="15105">
                  <c:v>-1.676E-3</c:v>
                </c:pt>
                <c:pt idx="15106">
                  <c:v>-1.6869999999999999E-3</c:v>
                </c:pt>
                <c:pt idx="15107">
                  <c:v>-1.6869999999999999E-3</c:v>
                </c:pt>
                <c:pt idx="15108">
                  <c:v>-1.7080000000000001E-3</c:v>
                </c:pt>
                <c:pt idx="15109">
                  <c:v>-1.7179999999999999E-3</c:v>
                </c:pt>
                <c:pt idx="15110">
                  <c:v>-1.7390000000000001E-3</c:v>
                </c:pt>
                <c:pt idx="15111">
                  <c:v>-1.7290000000000001E-3</c:v>
                </c:pt>
                <c:pt idx="15112">
                  <c:v>-1.75E-3</c:v>
                </c:pt>
                <c:pt idx="15113">
                  <c:v>-1.7390000000000001E-3</c:v>
                </c:pt>
                <c:pt idx="15114">
                  <c:v>-1.761E-3</c:v>
                </c:pt>
                <c:pt idx="15115">
                  <c:v>-1.771E-3</c:v>
                </c:pt>
                <c:pt idx="15116">
                  <c:v>-1.8029999999999999E-3</c:v>
                </c:pt>
                <c:pt idx="15117">
                  <c:v>-1.8029999999999999E-3</c:v>
                </c:pt>
                <c:pt idx="15118">
                  <c:v>-1.792E-3</c:v>
                </c:pt>
                <c:pt idx="15119">
                  <c:v>-1.8240000000000001E-3</c:v>
                </c:pt>
                <c:pt idx="15120">
                  <c:v>-1.8240000000000001E-3</c:v>
                </c:pt>
                <c:pt idx="15121">
                  <c:v>-1.8029999999999999E-3</c:v>
                </c:pt>
                <c:pt idx="15122">
                  <c:v>-1.8129999999999999E-3</c:v>
                </c:pt>
                <c:pt idx="15123">
                  <c:v>-1.8029999999999999E-3</c:v>
                </c:pt>
                <c:pt idx="15124">
                  <c:v>-1.8029999999999999E-3</c:v>
                </c:pt>
                <c:pt idx="15125">
                  <c:v>-1.792E-3</c:v>
                </c:pt>
                <c:pt idx="15126">
                  <c:v>-1.7819999999999999E-3</c:v>
                </c:pt>
                <c:pt idx="15127">
                  <c:v>-1.7390000000000001E-3</c:v>
                </c:pt>
                <c:pt idx="15128">
                  <c:v>-1.7290000000000001E-3</c:v>
                </c:pt>
                <c:pt idx="15129">
                  <c:v>-1.6969999999999999E-3</c:v>
                </c:pt>
                <c:pt idx="15130">
                  <c:v>-1.676E-3</c:v>
                </c:pt>
                <c:pt idx="15131">
                  <c:v>-1.655E-3</c:v>
                </c:pt>
                <c:pt idx="15132">
                  <c:v>-1.6019999999999999E-3</c:v>
                </c:pt>
                <c:pt idx="15133">
                  <c:v>-1.5709999999999999E-3</c:v>
                </c:pt>
                <c:pt idx="15134">
                  <c:v>-1.529E-3</c:v>
                </c:pt>
                <c:pt idx="15135">
                  <c:v>-1.4760000000000001E-3</c:v>
                </c:pt>
                <c:pt idx="15136">
                  <c:v>-1.423E-3</c:v>
                </c:pt>
                <c:pt idx="15137">
                  <c:v>-1.371E-3</c:v>
                </c:pt>
                <c:pt idx="15138">
                  <c:v>-1.3179999999999999E-3</c:v>
                </c:pt>
                <c:pt idx="15139">
                  <c:v>-1.2650000000000001E-3</c:v>
                </c:pt>
                <c:pt idx="15140">
                  <c:v>-1.2340000000000001E-3</c:v>
                </c:pt>
                <c:pt idx="15141">
                  <c:v>-1.1490000000000001E-3</c:v>
                </c:pt>
                <c:pt idx="15142">
                  <c:v>-1.1280000000000001E-3</c:v>
                </c:pt>
                <c:pt idx="15143">
                  <c:v>-1.065E-3</c:v>
                </c:pt>
                <c:pt idx="15144">
                  <c:v>-1.0120000000000001E-3</c:v>
                </c:pt>
                <c:pt idx="15145">
                  <c:v>-9.6000000000000002E-4</c:v>
                </c:pt>
                <c:pt idx="15146">
                  <c:v>-9.2800000000000001E-4</c:v>
                </c:pt>
                <c:pt idx="15147">
                  <c:v>-8.8599999999999996E-4</c:v>
                </c:pt>
                <c:pt idx="15148">
                  <c:v>-8.4400000000000002E-4</c:v>
                </c:pt>
                <c:pt idx="15149">
                  <c:v>-8.12E-4</c:v>
                </c:pt>
                <c:pt idx="15150">
                  <c:v>-7.7999999999999999E-4</c:v>
                </c:pt>
                <c:pt idx="15151">
                  <c:v>-7.5900000000000002E-4</c:v>
                </c:pt>
                <c:pt idx="15152">
                  <c:v>-7.2800000000000002E-4</c:v>
                </c:pt>
                <c:pt idx="15153">
                  <c:v>-7.1699999999999997E-4</c:v>
                </c:pt>
                <c:pt idx="15154">
                  <c:v>-6.96E-4</c:v>
                </c:pt>
                <c:pt idx="15155">
                  <c:v>-6.7500000000000004E-4</c:v>
                </c:pt>
                <c:pt idx="15156">
                  <c:v>-6.8599999999999998E-4</c:v>
                </c:pt>
                <c:pt idx="15157">
                  <c:v>-6.5399999999999996E-4</c:v>
                </c:pt>
                <c:pt idx="15158">
                  <c:v>-6.5399999999999996E-4</c:v>
                </c:pt>
                <c:pt idx="15159">
                  <c:v>-6.6500000000000001E-4</c:v>
                </c:pt>
                <c:pt idx="15160">
                  <c:v>-6.4300000000000002E-4</c:v>
                </c:pt>
                <c:pt idx="15161">
                  <c:v>-6.4300000000000002E-4</c:v>
                </c:pt>
                <c:pt idx="15162">
                  <c:v>-6.5399999999999996E-4</c:v>
                </c:pt>
                <c:pt idx="15163">
                  <c:v>-6.3299999999999999E-4</c:v>
                </c:pt>
                <c:pt idx="15164">
                  <c:v>-6.3299999999999999E-4</c:v>
                </c:pt>
                <c:pt idx="15165">
                  <c:v>-6.5399999999999996E-4</c:v>
                </c:pt>
                <c:pt idx="15166">
                  <c:v>-6.3299999999999999E-4</c:v>
                </c:pt>
                <c:pt idx="15167">
                  <c:v>-6.2200000000000005E-4</c:v>
                </c:pt>
                <c:pt idx="15168">
                  <c:v>-6.0099999999999997E-4</c:v>
                </c:pt>
                <c:pt idx="15169">
                  <c:v>-6.1200000000000002E-4</c:v>
                </c:pt>
                <c:pt idx="15170">
                  <c:v>-5.8E-4</c:v>
                </c:pt>
                <c:pt idx="15171">
                  <c:v>-5.6999999999999998E-4</c:v>
                </c:pt>
                <c:pt idx="15172">
                  <c:v>-5.4900000000000001E-4</c:v>
                </c:pt>
                <c:pt idx="15173">
                  <c:v>-5.3799999999999996E-4</c:v>
                </c:pt>
                <c:pt idx="15174">
                  <c:v>-5.1699999999999999E-4</c:v>
                </c:pt>
                <c:pt idx="15175">
                  <c:v>-5.0600000000000005E-4</c:v>
                </c:pt>
                <c:pt idx="15176">
                  <c:v>-4.75E-4</c:v>
                </c:pt>
                <c:pt idx="15177">
                  <c:v>-4.75E-4</c:v>
                </c:pt>
                <c:pt idx="15178">
                  <c:v>-4.5399999999999998E-4</c:v>
                </c:pt>
                <c:pt idx="15179">
                  <c:v>-4.3300000000000001E-4</c:v>
                </c:pt>
                <c:pt idx="15180">
                  <c:v>-4.0099999999999999E-4</c:v>
                </c:pt>
                <c:pt idx="15181">
                  <c:v>-3.9100000000000002E-4</c:v>
                </c:pt>
                <c:pt idx="15182">
                  <c:v>-3.9100000000000002E-4</c:v>
                </c:pt>
                <c:pt idx="15183">
                  <c:v>-3.6900000000000002E-4</c:v>
                </c:pt>
                <c:pt idx="15184">
                  <c:v>-3.59E-4</c:v>
                </c:pt>
                <c:pt idx="15185">
                  <c:v>-3.48E-4</c:v>
                </c:pt>
                <c:pt idx="15186">
                  <c:v>-3.6900000000000002E-4</c:v>
                </c:pt>
                <c:pt idx="15187">
                  <c:v>-3.59E-4</c:v>
                </c:pt>
                <c:pt idx="15188">
                  <c:v>-3.6900000000000002E-4</c:v>
                </c:pt>
                <c:pt idx="15189">
                  <c:v>-3.6900000000000002E-4</c:v>
                </c:pt>
                <c:pt idx="15190">
                  <c:v>-3.8000000000000002E-4</c:v>
                </c:pt>
                <c:pt idx="15191">
                  <c:v>-3.9100000000000002E-4</c:v>
                </c:pt>
                <c:pt idx="15192">
                  <c:v>-4.1199999999999999E-4</c:v>
                </c:pt>
                <c:pt idx="15193">
                  <c:v>-4.2200000000000001E-4</c:v>
                </c:pt>
                <c:pt idx="15194">
                  <c:v>-4.5399999999999998E-4</c:v>
                </c:pt>
                <c:pt idx="15195">
                  <c:v>-4.4299999999999998E-4</c:v>
                </c:pt>
                <c:pt idx="15196">
                  <c:v>-4.64E-4</c:v>
                </c:pt>
                <c:pt idx="15197">
                  <c:v>-4.8500000000000003E-4</c:v>
                </c:pt>
                <c:pt idx="15198">
                  <c:v>-5.1699999999999999E-4</c:v>
                </c:pt>
                <c:pt idx="15199">
                  <c:v>-5.3799999999999996E-4</c:v>
                </c:pt>
                <c:pt idx="15200">
                  <c:v>-5.4900000000000001E-4</c:v>
                </c:pt>
                <c:pt idx="15201">
                  <c:v>-5.5900000000000004E-4</c:v>
                </c:pt>
                <c:pt idx="15202">
                  <c:v>-5.9100000000000005E-4</c:v>
                </c:pt>
                <c:pt idx="15203">
                  <c:v>-5.9100000000000005E-4</c:v>
                </c:pt>
                <c:pt idx="15204">
                  <c:v>-6.2200000000000005E-4</c:v>
                </c:pt>
                <c:pt idx="15205">
                  <c:v>-6.2200000000000005E-4</c:v>
                </c:pt>
                <c:pt idx="15206">
                  <c:v>-6.4300000000000002E-4</c:v>
                </c:pt>
                <c:pt idx="15207">
                  <c:v>-6.4300000000000002E-4</c:v>
                </c:pt>
                <c:pt idx="15208">
                  <c:v>-6.5399999999999996E-4</c:v>
                </c:pt>
                <c:pt idx="15209">
                  <c:v>-6.5399999999999996E-4</c:v>
                </c:pt>
                <c:pt idx="15210">
                  <c:v>-6.5399999999999996E-4</c:v>
                </c:pt>
                <c:pt idx="15211">
                  <c:v>-6.6500000000000001E-4</c:v>
                </c:pt>
                <c:pt idx="15212">
                  <c:v>-6.6500000000000001E-4</c:v>
                </c:pt>
                <c:pt idx="15213">
                  <c:v>-6.6500000000000001E-4</c:v>
                </c:pt>
                <c:pt idx="15214">
                  <c:v>-6.6500000000000001E-4</c:v>
                </c:pt>
                <c:pt idx="15215">
                  <c:v>-6.6500000000000001E-4</c:v>
                </c:pt>
                <c:pt idx="15216">
                  <c:v>-6.6500000000000001E-4</c:v>
                </c:pt>
                <c:pt idx="15217">
                  <c:v>-6.6500000000000001E-4</c:v>
                </c:pt>
                <c:pt idx="15218">
                  <c:v>-6.5399999999999996E-4</c:v>
                </c:pt>
                <c:pt idx="15219">
                  <c:v>-6.5399999999999996E-4</c:v>
                </c:pt>
                <c:pt idx="15220">
                  <c:v>-6.5399999999999996E-4</c:v>
                </c:pt>
                <c:pt idx="15221">
                  <c:v>-6.5399999999999996E-4</c:v>
                </c:pt>
                <c:pt idx="15222">
                  <c:v>-6.5399999999999996E-4</c:v>
                </c:pt>
                <c:pt idx="15223">
                  <c:v>-6.5399999999999996E-4</c:v>
                </c:pt>
                <c:pt idx="15224">
                  <c:v>-6.6500000000000001E-4</c:v>
                </c:pt>
                <c:pt idx="15225">
                  <c:v>-6.7500000000000004E-4</c:v>
                </c:pt>
                <c:pt idx="15226">
                  <c:v>-6.6500000000000001E-4</c:v>
                </c:pt>
                <c:pt idx="15227">
                  <c:v>-6.8599999999999998E-4</c:v>
                </c:pt>
                <c:pt idx="15228">
                  <c:v>-6.96E-4</c:v>
                </c:pt>
                <c:pt idx="15229">
                  <c:v>-6.96E-4</c:v>
                </c:pt>
                <c:pt idx="15230">
                  <c:v>-7.0699999999999995E-4</c:v>
                </c:pt>
                <c:pt idx="15231">
                  <c:v>-7.2800000000000002E-4</c:v>
                </c:pt>
                <c:pt idx="15232">
                  <c:v>-7.3800000000000005E-4</c:v>
                </c:pt>
                <c:pt idx="15233">
                  <c:v>-7.4899999999999999E-4</c:v>
                </c:pt>
                <c:pt idx="15234">
                  <c:v>-7.6999999999999996E-4</c:v>
                </c:pt>
                <c:pt idx="15235">
                  <c:v>-7.9100000000000004E-4</c:v>
                </c:pt>
                <c:pt idx="15236">
                  <c:v>-8.0199999999999998E-4</c:v>
                </c:pt>
                <c:pt idx="15237">
                  <c:v>-8.3299999999999997E-4</c:v>
                </c:pt>
                <c:pt idx="15238">
                  <c:v>-8.4400000000000002E-4</c:v>
                </c:pt>
                <c:pt idx="15239">
                  <c:v>-8.5400000000000005E-4</c:v>
                </c:pt>
                <c:pt idx="15240">
                  <c:v>-8.7500000000000002E-4</c:v>
                </c:pt>
                <c:pt idx="15241">
                  <c:v>-8.7500000000000002E-4</c:v>
                </c:pt>
                <c:pt idx="15242">
                  <c:v>-8.9599999999999999E-4</c:v>
                </c:pt>
                <c:pt idx="15243">
                  <c:v>-9.2800000000000001E-4</c:v>
                </c:pt>
                <c:pt idx="15244">
                  <c:v>-9.3899999999999995E-4</c:v>
                </c:pt>
                <c:pt idx="15245">
                  <c:v>-9.6000000000000002E-4</c:v>
                </c:pt>
                <c:pt idx="15246">
                  <c:v>-9.7000000000000005E-4</c:v>
                </c:pt>
                <c:pt idx="15247">
                  <c:v>-9.9099999999999991E-4</c:v>
                </c:pt>
                <c:pt idx="15248">
                  <c:v>-1.023E-3</c:v>
                </c:pt>
                <c:pt idx="15249">
                  <c:v>-1.054E-3</c:v>
                </c:pt>
                <c:pt idx="15250">
                  <c:v>-1.0759999999999999E-3</c:v>
                </c:pt>
                <c:pt idx="15251">
                  <c:v>-1.0859999999999999E-3</c:v>
                </c:pt>
                <c:pt idx="15252">
                  <c:v>-1.1180000000000001E-3</c:v>
                </c:pt>
                <c:pt idx="15253">
                  <c:v>-1.1280000000000001E-3</c:v>
                </c:pt>
                <c:pt idx="15254">
                  <c:v>-1.16E-3</c:v>
                </c:pt>
                <c:pt idx="15255">
                  <c:v>-1.181E-3</c:v>
                </c:pt>
                <c:pt idx="15256">
                  <c:v>-1.2130000000000001E-3</c:v>
                </c:pt>
                <c:pt idx="15257">
                  <c:v>-1.2229999999999999E-3</c:v>
                </c:pt>
                <c:pt idx="15258">
                  <c:v>-1.2650000000000001E-3</c:v>
                </c:pt>
                <c:pt idx="15259">
                  <c:v>-1.276E-3</c:v>
                </c:pt>
                <c:pt idx="15260">
                  <c:v>-1.307E-3</c:v>
                </c:pt>
                <c:pt idx="15261">
                  <c:v>-1.328E-3</c:v>
                </c:pt>
                <c:pt idx="15262">
                  <c:v>-1.3500000000000001E-3</c:v>
                </c:pt>
                <c:pt idx="15263">
                  <c:v>-1.3810000000000001E-3</c:v>
                </c:pt>
                <c:pt idx="15264">
                  <c:v>-1.392E-3</c:v>
                </c:pt>
                <c:pt idx="15265">
                  <c:v>-1.402E-3</c:v>
                </c:pt>
                <c:pt idx="15266">
                  <c:v>-1.4549999999999999E-3</c:v>
                </c:pt>
                <c:pt idx="15267">
                  <c:v>-1.4760000000000001E-3</c:v>
                </c:pt>
                <c:pt idx="15268">
                  <c:v>-1.487E-3</c:v>
                </c:pt>
                <c:pt idx="15269">
                  <c:v>-1.508E-3</c:v>
                </c:pt>
                <c:pt idx="15270">
                  <c:v>-1.518E-3</c:v>
                </c:pt>
                <c:pt idx="15271">
                  <c:v>-1.539E-3</c:v>
                </c:pt>
                <c:pt idx="15272">
                  <c:v>-1.539E-3</c:v>
                </c:pt>
                <c:pt idx="15273">
                  <c:v>-1.56E-3</c:v>
                </c:pt>
                <c:pt idx="15274">
                  <c:v>-1.5809999999999999E-3</c:v>
                </c:pt>
                <c:pt idx="15275">
                  <c:v>-1.5809999999999999E-3</c:v>
                </c:pt>
                <c:pt idx="15276">
                  <c:v>-1.5809999999999999E-3</c:v>
                </c:pt>
                <c:pt idx="15277">
                  <c:v>-1.5920000000000001E-3</c:v>
                </c:pt>
                <c:pt idx="15278">
                  <c:v>-1.6019999999999999E-3</c:v>
                </c:pt>
                <c:pt idx="15279">
                  <c:v>-1.5920000000000001E-3</c:v>
                </c:pt>
                <c:pt idx="15280">
                  <c:v>-1.6019999999999999E-3</c:v>
                </c:pt>
                <c:pt idx="15281">
                  <c:v>-1.5920000000000001E-3</c:v>
                </c:pt>
                <c:pt idx="15282">
                  <c:v>-1.5709999999999999E-3</c:v>
                </c:pt>
                <c:pt idx="15283">
                  <c:v>-1.5709999999999999E-3</c:v>
                </c:pt>
                <c:pt idx="15284">
                  <c:v>-1.5709999999999999E-3</c:v>
                </c:pt>
                <c:pt idx="15285">
                  <c:v>-1.5499999999999999E-3</c:v>
                </c:pt>
                <c:pt idx="15286">
                  <c:v>-1.539E-3</c:v>
                </c:pt>
                <c:pt idx="15287">
                  <c:v>-1.508E-3</c:v>
                </c:pt>
                <c:pt idx="15288">
                  <c:v>-1.487E-3</c:v>
                </c:pt>
                <c:pt idx="15289">
                  <c:v>-1.4549999999999999E-3</c:v>
                </c:pt>
                <c:pt idx="15290">
                  <c:v>-1.4339999999999999E-3</c:v>
                </c:pt>
                <c:pt idx="15291">
                  <c:v>-1.402E-3</c:v>
                </c:pt>
                <c:pt idx="15292">
                  <c:v>-1.3500000000000001E-3</c:v>
                </c:pt>
                <c:pt idx="15293">
                  <c:v>-1.3179999999999999E-3</c:v>
                </c:pt>
                <c:pt idx="15294">
                  <c:v>-1.286E-3</c:v>
                </c:pt>
                <c:pt idx="15295">
                  <c:v>-1.2229999999999999E-3</c:v>
                </c:pt>
                <c:pt idx="15296">
                  <c:v>-1.17E-3</c:v>
                </c:pt>
                <c:pt idx="15297">
                  <c:v>-1.1280000000000001E-3</c:v>
                </c:pt>
                <c:pt idx="15298">
                  <c:v>-1.065E-3</c:v>
                </c:pt>
                <c:pt idx="15299">
                  <c:v>-9.9099999999999991E-4</c:v>
                </c:pt>
                <c:pt idx="15300">
                  <c:v>-9.6000000000000002E-4</c:v>
                </c:pt>
                <c:pt idx="15301">
                  <c:v>-8.6499999999999999E-4</c:v>
                </c:pt>
                <c:pt idx="15302">
                  <c:v>-8.12E-4</c:v>
                </c:pt>
                <c:pt idx="15303">
                  <c:v>-7.4899999999999999E-4</c:v>
                </c:pt>
                <c:pt idx="15304">
                  <c:v>-6.96E-4</c:v>
                </c:pt>
                <c:pt idx="15305">
                  <c:v>-6.3299999999999999E-4</c:v>
                </c:pt>
                <c:pt idx="15306">
                  <c:v>-5.8E-4</c:v>
                </c:pt>
                <c:pt idx="15307">
                  <c:v>-5.1699999999999999E-4</c:v>
                </c:pt>
                <c:pt idx="15308">
                  <c:v>-4.75E-4</c:v>
                </c:pt>
                <c:pt idx="15309">
                  <c:v>-4.1199999999999999E-4</c:v>
                </c:pt>
                <c:pt idx="15310">
                  <c:v>-3.8000000000000002E-4</c:v>
                </c:pt>
                <c:pt idx="15311">
                  <c:v>-3.3799999999999998E-4</c:v>
                </c:pt>
                <c:pt idx="15312">
                  <c:v>-3.2699999999999998E-4</c:v>
                </c:pt>
                <c:pt idx="15313">
                  <c:v>-3.1700000000000001E-4</c:v>
                </c:pt>
                <c:pt idx="15314">
                  <c:v>-2.9599999999999998E-4</c:v>
                </c:pt>
                <c:pt idx="15315">
                  <c:v>-3.1700000000000001E-4</c:v>
                </c:pt>
                <c:pt idx="15316">
                  <c:v>-3.3799999999999998E-4</c:v>
                </c:pt>
                <c:pt idx="15317">
                  <c:v>-3.59E-4</c:v>
                </c:pt>
                <c:pt idx="15318">
                  <c:v>-4.0099999999999999E-4</c:v>
                </c:pt>
                <c:pt idx="15319">
                  <c:v>-4.4299999999999998E-4</c:v>
                </c:pt>
                <c:pt idx="15320">
                  <c:v>-5.1699999999999999E-4</c:v>
                </c:pt>
                <c:pt idx="15321">
                  <c:v>-6.0099999999999997E-4</c:v>
                </c:pt>
                <c:pt idx="15322">
                  <c:v>-6.8599999999999998E-4</c:v>
                </c:pt>
                <c:pt idx="15323">
                  <c:v>-7.6999999999999996E-4</c:v>
                </c:pt>
                <c:pt idx="15324">
                  <c:v>-8.6499999999999999E-4</c:v>
                </c:pt>
                <c:pt idx="15325">
                  <c:v>-9.810000000000001E-4</c:v>
                </c:pt>
                <c:pt idx="15326">
                  <c:v>-1.0970000000000001E-3</c:v>
                </c:pt>
                <c:pt idx="15327">
                  <c:v>-1.191E-3</c:v>
                </c:pt>
                <c:pt idx="15328">
                  <c:v>-1.328E-3</c:v>
                </c:pt>
                <c:pt idx="15329">
                  <c:v>-1.4549999999999999E-3</c:v>
                </c:pt>
                <c:pt idx="15330">
                  <c:v>-1.5809999999999999E-3</c:v>
                </c:pt>
                <c:pt idx="15331">
                  <c:v>-1.7290000000000001E-3</c:v>
                </c:pt>
                <c:pt idx="15332">
                  <c:v>-1.8550000000000001E-3</c:v>
                </c:pt>
                <c:pt idx="15333">
                  <c:v>-1.9499999999999999E-3</c:v>
                </c:pt>
                <c:pt idx="15334">
                  <c:v>-2.0769999999999999E-3</c:v>
                </c:pt>
                <c:pt idx="15335">
                  <c:v>-2.1930000000000001E-3</c:v>
                </c:pt>
                <c:pt idx="15336">
                  <c:v>-2.2980000000000001E-3</c:v>
                </c:pt>
                <c:pt idx="15337">
                  <c:v>-2.382E-3</c:v>
                </c:pt>
                <c:pt idx="15338">
                  <c:v>-2.467E-3</c:v>
                </c:pt>
                <c:pt idx="15339">
                  <c:v>-2.5400000000000002E-3</c:v>
                </c:pt>
                <c:pt idx="15340">
                  <c:v>-2.5929999999999998E-3</c:v>
                </c:pt>
                <c:pt idx="15341">
                  <c:v>-2.6459999999999999E-3</c:v>
                </c:pt>
                <c:pt idx="15342">
                  <c:v>-2.6770000000000001E-3</c:v>
                </c:pt>
                <c:pt idx="15343">
                  <c:v>-2.6879999999999999E-3</c:v>
                </c:pt>
                <c:pt idx="15344">
                  <c:v>-2.6879999999999999E-3</c:v>
                </c:pt>
                <c:pt idx="15345">
                  <c:v>-2.709E-3</c:v>
                </c:pt>
                <c:pt idx="15346">
                  <c:v>-2.6879999999999999E-3</c:v>
                </c:pt>
                <c:pt idx="15347">
                  <c:v>-2.6770000000000001E-3</c:v>
                </c:pt>
                <c:pt idx="15348">
                  <c:v>-2.6250000000000002E-3</c:v>
                </c:pt>
                <c:pt idx="15349">
                  <c:v>-2.5929999999999998E-3</c:v>
                </c:pt>
                <c:pt idx="15350">
                  <c:v>-2.5400000000000002E-3</c:v>
                </c:pt>
                <c:pt idx="15351">
                  <c:v>-2.4979999999999998E-3</c:v>
                </c:pt>
                <c:pt idx="15352">
                  <c:v>-2.4239999999999999E-3</c:v>
                </c:pt>
                <c:pt idx="15353">
                  <c:v>-2.3609999999999998E-3</c:v>
                </c:pt>
                <c:pt idx="15354">
                  <c:v>-2.287E-3</c:v>
                </c:pt>
                <c:pt idx="15355">
                  <c:v>-2.2239999999999998E-3</c:v>
                </c:pt>
                <c:pt idx="15356">
                  <c:v>-2.15E-3</c:v>
                </c:pt>
                <c:pt idx="15357">
                  <c:v>-2.0769999999999999E-3</c:v>
                </c:pt>
                <c:pt idx="15358">
                  <c:v>-2.003E-3</c:v>
                </c:pt>
                <c:pt idx="15359">
                  <c:v>-1.9289999999999999E-3</c:v>
                </c:pt>
                <c:pt idx="15360">
                  <c:v>-1.866E-3</c:v>
                </c:pt>
                <c:pt idx="15361">
                  <c:v>-1.8129999999999999E-3</c:v>
                </c:pt>
                <c:pt idx="15362">
                  <c:v>-1.7290000000000001E-3</c:v>
                </c:pt>
                <c:pt idx="15363">
                  <c:v>-1.6659999999999999E-3</c:v>
                </c:pt>
                <c:pt idx="15364">
                  <c:v>-1.624E-3</c:v>
                </c:pt>
                <c:pt idx="15365">
                  <c:v>-1.5709999999999999E-3</c:v>
                </c:pt>
                <c:pt idx="15366">
                  <c:v>-1.518E-3</c:v>
                </c:pt>
                <c:pt idx="15367">
                  <c:v>-1.4549999999999999E-3</c:v>
                </c:pt>
                <c:pt idx="15368">
                  <c:v>-1.413E-3</c:v>
                </c:pt>
                <c:pt idx="15369">
                  <c:v>-1.3810000000000001E-3</c:v>
                </c:pt>
                <c:pt idx="15370">
                  <c:v>-1.3500000000000001E-3</c:v>
                </c:pt>
                <c:pt idx="15371">
                  <c:v>-1.307E-3</c:v>
                </c:pt>
                <c:pt idx="15372">
                  <c:v>-1.286E-3</c:v>
                </c:pt>
                <c:pt idx="15373">
                  <c:v>-1.2340000000000001E-3</c:v>
                </c:pt>
                <c:pt idx="15374">
                  <c:v>-1.2229999999999999E-3</c:v>
                </c:pt>
                <c:pt idx="15375">
                  <c:v>-1.191E-3</c:v>
                </c:pt>
                <c:pt idx="15376">
                  <c:v>-1.17E-3</c:v>
                </c:pt>
                <c:pt idx="15377">
                  <c:v>-1.139E-3</c:v>
                </c:pt>
                <c:pt idx="15378">
                  <c:v>-1.1280000000000001E-3</c:v>
                </c:pt>
                <c:pt idx="15379">
                  <c:v>-1.1069999999999999E-3</c:v>
                </c:pt>
                <c:pt idx="15380">
                  <c:v>-1.0759999999999999E-3</c:v>
                </c:pt>
                <c:pt idx="15381">
                  <c:v>-1.065E-3</c:v>
                </c:pt>
                <c:pt idx="15382">
                  <c:v>-1.054E-3</c:v>
                </c:pt>
                <c:pt idx="15383">
                  <c:v>-1.023E-3</c:v>
                </c:pt>
                <c:pt idx="15384">
                  <c:v>-1.0120000000000001E-3</c:v>
                </c:pt>
                <c:pt idx="15385">
                  <c:v>-1.0020000000000001E-3</c:v>
                </c:pt>
                <c:pt idx="15386">
                  <c:v>-9.9099999999999991E-4</c:v>
                </c:pt>
                <c:pt idx="15387">
                  <c:v>-9.9099999999999991E-4</c:v>
                </c:pt>
                <c:pt idx="15388">
                  <c:v>-9.810000000000001E-4</c:v>
                </c:pt>
                <c:pt idx="15389">
                  <c:v>-9.7000000000000005E-4</c:v>
                </c:pt>
                <c:pt idx="15390">
                  <c:v>-9.810000000000001E-4</c:v>
                </c:pt>
                <c:pt idx="15391">
                  <c:v>-9.7000000000000005E-4</c:v>
                </c:pt>
                <c:pt idx="15392">
                  <c:v>-9.6000000000000002E-4</c:v>
                </c:pt>
                <c:pt idx="15393">
                  <c:v>-9.810000000000001E-4</c:v>
                </c:pt>
                <c:pt idx="15394">
                  <c:v>-1.0020000000000001E-3</c:v>
                </c:pt>
                <c:pt idx="15395">
                  <c:v>-1.0120000000000001E-3</c:v>
                </c:pt>
                <c:pt idx="15396">
                  <c:v>-1.0120000000000001E-3</c:v>
                </c:pt>
                <c:pt idx="15397">
                  <c:v>-1.0330000000000001E-3</c:v>
                </c:pt>
                <c:pt idx="15398">
                  <c:v>-1.044E-3</c:v>
                </c:pt>
                <c:pt idx="15399">
                  <c:v>-1.0759999999999999E-3</c:v>
                </c:pt>
                <c:pt idx="15400">
                  <c:v>-1.1069999999999999E-3</c:v>
                </c:pt>
                <c:pt idx="15401">
                  <c:v>-1.1069999999999999E-3</c:v>
                </c:pt>
                <c:pt idx="15402">
                  <c:v>-1.139E-3</c:v>
                </c:pt>
                <c:pt idx="15403">
                  <c:v>-1.17E-3</c:v>
                </c:pt>
                <c:pt idx="15404">
                  <c:v>-1.191E-3</c:v>
                </c:pt>
                <c:pt idx="15405">
                  <c:v>-1.2130000000000001E-3</c:v>
                </c:pt>
                <c:pt idx="15406">
                  <c:v>-1.255E-3</c:v>
                </c:pt>
                <c:pt idx="15407">
                  <c:v>-1.276E-3</c:v>
                </c:pt>
                <c:pt idx="15408">
                  <c:v>-1.297E-3</c:v>
                </c:pt>
                <c:pt idx="15409">
                  <c:v>-1.328E-3</c:v>
                </c:pt>
                <c:pt idx="15410">
                  <c:v>-1.3600000000000001E-3</c:v>
                </c:pt>
                <c:pt idx="15411">
                  <c:v>-1.371E-3</c:v>
                </c:pt>
                <c:pt idx="15412">
                  <c:v>-1.402E-3</c:v>
                </c:pt>
                <c:pt idx="15413">
                  <c:v>-1.4339999999999999E-3</c:v>
                </c:pt>
                <c:pt idx="15414">
                  <c:v>-1.444E-3</c:v>
                </c:pt>
                <c:pt idx="15415">
                  <c:v>-1.4649999999999999E-3</c:v>
                </c:pt>
                <c:pt idx="15416">
                  <c:v>-1.4760000000000001E-3</c:v>
                </c:pt>
                <c:pt idx="15417">
                  <c:v>-1.508E-3</c:v>
                </c:pt>
                <c:pt idx="15418">
                  <c:v>-1.529E-3</c:v>
                </c:pt>
                <c:pt idx="15419">
                  <c:v>-1.539E-3</c:v>
                </c:pt>
                <c:pt idx="15420">
                  <c:v>-1.56E-3</c:v>
                </c:pt>
                <c:pt idx="15421">
                  <c:v>-1.56E-3</c:v>
                </c:pt>
                <c:pt idx="15422">
                  <c:v>-1.5499999999999999E-3</c:v>
                </c:pt>
                <c:pt idx="15423">
                  <c:v>-1.5709999999999999E-3</c:v>
                </c:pt>
                <c:pt idx="15424">
                  <c:v>-1.5709999999999999E-3</c:v>
                </c:pt>
                <c:pt idx="15425">
                  <c:v>-1.5809999999999999E-3</c:v>
                </c:pt>
                <c:pt idx="15426">
                  <c:v>-1.56E-3</c:v>
                </c:pt>
                <c:pt idx="15427">
                  <c:v>-1.5499999999999999E-3</c:v>
                </c:pt>
                <c:pt idx="15428">
                  <c:v>-1.5499999999999999E-3</c:v>
                </c:pt>
                <c:pt idx="15429">
                  <c:v>-1.518E-3</c:v>
                </c:pt>
                <c:pt idx="15430">
                  <c:v>-1.529E-3</c:v>
                </c:pt>
                <c:pt idx="15431">
                  <c:v>-1.508E-3</c:v>
                </c:pt>
                <c:pt idx="15432">
                  <c:v>-1.4649999999999999E-3</c:v>
                </c:pt>
                <c:pt idx="15433">
                  <c:v>-1.444E-3</c:v>
                </c:pt>
                <c:pt idx="15434">
                  <c:v>-1.402E-3</c:v>
                </c:pt>
                <c:pt idx="15435">
                  <c:v>-1.371E-3</c:v>
                </c:pt>
                <c:pt idx="15436">
                  <c:v>-1.3500000000000001E-3</c:v>
                </c:pt>
                <c:pt idx="15437">
                  <c:v>-1.286E-3</c:v>
                </c:pt>
                <c:pt idx="15438">
                  <c:v>-1.2650000000000001E-3</c:v>
                </c:pt>
                <c:pt idx="15439">
                  <c:v>-1.2130000000000001E-3</c:v>
                </c:pt>
                <c:pt idx="15440">
                  <c:v>-1.16E-3</c:v>
                </c:pt>
                <c:pt idx="15441">
                  <c:v>-1.1069999999999999E-3</c:v>
                </c:pt>
                <c:pt idx="15442">
                  <c:v>-1.0759999999999999E-3</c:v>
                </c:pt>
                <c:pt idx="15443">
                  <c:v>-1.054E-3</c:v>
                </c:pt>
                <c:pt idx="15444">
                  <c:v>-1.0120000000000001E-3</c:v>
                </c:pt>
                <c:pt idx="15445">
                  <c:v>-9.810000000000001E-4</c:v>
                </c:pt>
                <c:pt idx="15446">
                  <c:v>-9.4899999999999997E-4</c:v>
                </c:pt>
                <c:pt idx="15447">
                  <c:v>-9.2800000000000001E-4</c:v>
                </c:pt>
                <c:pt idx="15448">
                  <c:v>-9.0700000000000004E-4</c:v>
                </c:pt>
                <c:pt idx="15449">
                  <c:v>-8.8599999999999996E-4</c:v>
                </c:pt>
                <c:pt idx="15450">
                  <c:v>-9.1699999999999995E-4</c:v>
                </c:pt>
                <c:pt idx="15451">
                  <c:v>-9.0700000000000004E-4</c:v>
                </c:pt>
                <c:pt idx="15452">
                  <c:v>-9.2800000000000001E-4</c:v>
                </c:pt>
                <c:pt idx="15453">
                  <c:v>-9.6000000000000002E-4</c:v>
                </c:pt>
                <c:pt idx="15454">
                  <c:v>-1.0020000000000001E-3</c:v>
                </c:pt>
                <c:pt idx="15455">
                  <c:v>-1.044E-3</c:v>
                </c:pt>
                <c:pt idx="15456">
                  <c:v>-1.0859999999999999E-3</c:v>
                </c:pt>
                <c:pt idx="15457">
                  <c:v>-1.16E-3</c:v>
                </c:pt>
                <c:pt idx="15458">
                  <c:v>-1.2130000000000001E-3</c:v>
                </c:pt>
                <c:pt idx="15459">
                  <c:v>-1.3179999999999999E-3</c:v>
                </c:pt>
                <c:pt idx="15460">
                  <c:v>-1.3810000000000001E-3</c:v>
                </c:pt>
                <c:pt idx="15461">
                  <c:v>-1.4649999999999999E-3</c:v>
                </c:pt>
                <c:pt idx="15462">
                  <c:v>-1.5499999999999999E-3</c:v>
                </c:pt>
                <c:pt idx="15463">
                  <c:v>-1.634E-3</c:v>
                </c:pt>
                <c:pt idx="15464">
                  <c:v>-1.7290000000000001E-3</c:v>
                </c:pt>
                <c:pt idx="15465">
                  <c:v>-1.8240000000000001E-3</c:v>
                </c:pt>
                <c:pt idx="15466">
                  <c:v>-1.908E-3</c:v>
                </c:pt>
                <c:pt idx="15467">
                  <c:v>-1.9710000000000001E-3</c:v>
                </c:pt>
                <c:pt idx="15468">
                  <c:v>-2.0560000000000001E-3</c:v>
                </c:pt>
                <c:pt idx="15469">
                  <c:v>-2.1080000000000001E-3</c:v>
                </c:pt>
                <c:pt idx="15470">
                  <c:v>-2.1819999999999999E-3</c:v>
                </c:pt>
                <c:pt idx="15471">
                  <c:v>-2.2139999999999998E-3</c:v>
                </c:pt>
                <c:pt idx="15472">
                  <c:v>-2.235E-3</c:v>
                </c:pt>
                <c:pt idx="15473">
                  <c:v>-2.2659999999999998E-3</c:v>
                </c:pt>
                <c:pt idx="15474">
                  <c:v>-2.287E-3</c:v>
                </c:pt>
                <c:pt idx="15475">
                  <c:v>-2.2560000000000002E-3</c:v>
                </c:pt>
                <c:pt idx="15476">
                  <c:v>-2.2560000000000002E-3</c:v>
                </c:pt>
                <c:pt idx="15477">
                  <c:v>-2.2139999999999998E-3</c:v>
                </c:pt>
                <c:pt idx="15478">
                  <c:v>-2.1930000000000001E-3</c:v>
                </c:pt>
                <c:pt idx="15479">
                  <c:v>-2.1189999999999998E-3</c:v>
                </c:pt>
                <c:pt idx="15480">
                  <c:v>-2.0449999999999999E-3</c:v>
                </c:pt>
                <c:pt idx="15481">
                  <c:v>-1.9710000000000001E-3</c:v>
                </c:pt>
                <c:pt idx="15482">
                  <c:v>-1.8760000000000001E-3</c:v>
                </c:pt>
                <c:pt idx="15483">
                  <c:v>-1.8029999999999999E-3</c:v>
                </c:pt>
                <c:pt idx="15484">
                  <c:v>-1.7179999999999999E-3</c:v>
                </c:pt>
                <c:pt idx="15485">
                  <c:v>-1.6130000000000001E-3</c:v>
                </c:pt>
                <c:pt idx="15486">
                  <c:v>-1.529E-3</c:v>
                </c:pt>
                <c:pt idx="15487">
                  <c:v>-1.4339999999999999E-3</c:v>
                </c:pt>
                <c:pt idx="15488">
                  <c:v>-1.3500000000000001E-3</c:v>
                </c:pt>
                <c:pt idx="15489">
                  <c:v>-1.2650000000000001E-3</c:v>
                </c:pt>
                <c:pt idx="15490">
                  <c:v>-1.181E-3</c:v>
                </c:pt>
                <c:pt idx="15491">
                  <c:v>-1.1180000000000001E-3</c:v>
                </c:pt>
                <c:pt idx="15492">
                  <c:v>-1.044E-3</c:v>
                </c:pt>
                <c:pt idx="15493">
                  <c:v>-9.810000000000001E-4</c:v>
                </c:pt>
                <c:pt idx="15494">
                  <c:v>-9.4899999999999997E-4</c:v>
                </c:pt>
                <c:pt idx="15495">
                  <c:v>-8.9599999999999999E-4</c:v>
                </c:pt>
                <c:pt idx="15496">
                  <c:v>-8.7500000000000002E-4</c:v>
                </c:pt>
                <c:pt idx="15497">
                  <c:v>-8.6499999999999999E-4</c:v>
                </c:pt>
                <c:pt idx="15498">
                  <c:v>-8.8599999999999996E-4</c:v>
                </c:pt>
                <c:pt idx="15499">
                  <c:v>-8.9599999999999999E-4</c:v>
                </c:pt>
                <c:pt idx="15500">
                  <c:v>-9.1699999999999995E-4</c:v>
                </c:pt>
                <c:pt idx="15501">
                  <c:v>-9.4899999999999997E-4</c:v>
                </c:pt>
                <c:pt idx="15502">
                  <c:v>-9.9099999999999991E-4</c:v>
                </c:pt>
                <c:pt idx="15503">
                  <c:v>-1.054E-3</c:v>
                </c:pt>
                <c:pt idx="15504">
                  <c:v>-1.0970000000000001E-3</c:v>
                </c:pt>
                <c:pt idx="15505">
                  <c:v>-1.17E-3</c:v>
                </c:pt>
                <c:pt idx="15506">
                  <c:v>-1.255E-3</c:v>
                </c:pt>
                <c:pt idx="15507">
                  <c:v>-1.286E-3</c:v>
                </c:pt>
                <c:pt idx="15508">
                  <c:v>-1.371E-3</c:v>
                </c:pt>
                <c:pt idx="15509">
                  <c:v>-1.423E-3</c:v>
                </c:pt>
                <c:pt idx="15510">
                  <c:v>-1.487E-3</c:v>
                </c:pt>
                <c:pt idx="15511">
                  <c:v>-1.529E-3</c:v>
                </c:pt>
                <c:pt idx="15512">
                  <c:v>-1.5920000000000001E-3</c:v>
                </c:pt>
                <c:pt idx="15513">
                  <c:v>-1.624E-3</c:v>
                </c:pt>
                <c:pt idx="15514">
                  <c:v>-1.655E-3</c:v>
                </c:pt>
                <c:pt idx="15515">
                  <c:v>-1.6659999999999999E-3</c:v>
                </c:pt>
                <c:pt idx="15516">
                  <c:v>-1.7080000000000001E-3</c:v>
                </c:pt>
                <c:pt idx="15517">
                  <c:v>-1.6969999999999999E-3</c:v>
                </c:pt>
                <c:pt idx="15518">
                  <c:v>-1.6969999999999999E-3</c:v>
                </c:pt>
                <c:pt idx="15519">
                  <c:v>-1.676E-3</c:v>
                </c:pt>
                <c:pt idx="15520">
                  <c:v>-1.655E-3</c:v>
                </c:pt>
                <c:pt idx="15521">
                  <c:v>-1.6019999999999999E-3</c:v>
                </c:pt>
                <c:pt idx="15522">
                  <c:v>-1.5709999999999999E-3</c:v>
                </c:pt>
                <c:pt idx="15523">
                  <c:v>-1.518E-3</c:v>
                </c:pt>
                <c:pt idx="15524">
                  <c:v>-1.4649999999999999E-3</c:v>
                </c:pt>
                <c:pt idx="15525">
                  <c:v>-1.392E-3</c:v>
                </c:pt>
                <c:pt idx="15526">
                  <c:v>-1.3179999999999999E-3</c:v>
                </c:pt>
                <c:pt idx="15527">
                  <c:v>-1.2440000000000001E-3</c:v>
                </c:pt>
                <c:pt idx="15528">
                  <c:v>-1.17E-3</c:v>
                </c:pt>
                <c:pt idx="15529">
                  <c:v>-1.0759999999999999E-3</c:v>
                </c:pt>
                <c:pt idx="15530">
                  <c:v>-1.023E-3</c:v>
                </c:pt>
                <c:pt idx="15531">
                  <c:v>-9.3899999999999995E-4</c:v>
                </c:pt>
                <c:pt idx="15532">
                  <c:v>-8.7500000000000002E-4</c:v>
                </c:pt>
                <c:pt idx="15533">
                  <c:v>-7.7999999999999999E-4</c:v>
                </c:pt>
                <c:pt idx="15534">
                  <c:v>-7.3800000000000005E-4</c:v>
                </c:pt>
                <c:pt idx="15535">
                  <c:v>-6.6500000000000001E-4</c:v>
                </c:pt>
                <c:pt idx="15536">
                  <c:v>-6.3299999999999999E-4</c:v>
                </c:pt>
                <c:pt idx="15537">
                  <c:v>-5.8E-4</c:v>
                </c:pt>
                <c:pt idx="15538">
                  <c:v>-5.3799999999999996E-4</c:v>
                </c:pt>
                <c:pt idx="15539">
                  <c:v>-4.9600000000000002E-4</c:v>
                </c:pt>
                <c:pt idx="15540">
                  <c:v>-4.8500000000000003E-4</c:v>
                </c:pt>
                <c:pt idx="15541">
                  <c:v>-4.75E-4</c:v>
                </c:pt>
                <c:pt idx="15542">
                  <c:v>-4.75E-4</c:v>
                </c:pt>
                <c:pt idx="15543">
                  <c:v>-4.75E-4</c:v>
                </c:pt>
                <c:pt idx="15544">
                  <c:v>-4.8500000000000003E-4</c:v>
                </c:pt>
                <c:pt idx="15545">
                  <c:v>-4.9600000000000002E-4</c:v>
                </c:pt>
                <c:pt idx="15546">
                  <c:v>-5.6999999999999998E-4</c:v>
                </c:pt>
                <c:pt idx="15547">
                  <c:v>-6.0099999999999997E-4</c:v>
                </c:pt>
                <c:pt idx="15548">
                  <c:v>-6.2200000000000005E-4</c:v>
                </c:pt>
                <c:pt idx="15549">
                  <c:v>-6.6500000000000001E-4</c:v>
                </c:pt>
                <c:pt idx="15550">
                  <c:v>-7.3800000000000005E-4</c:v>
                </c:pt>
                <c:pt idx="15551">
                  <c:v>-7.7999999999999999E-4</c:v>
                </c:pt>
                <c:pt idx="15552">
                  <c:v>-8.2299999999999995E-4</c:v>
                </c:pt>
                <c:pt idx="15553">
                  <c:v>-8.9599999999999999E-4</c:v>
                </c:pt>
                <c:pt idx="15554">
                  <c:v>-9.3899999999999995E-4</c:v>
                </c:pt>
                <c:pt idx="15555">
                  <c:v>-1.0120000000000001E-3</c:v>
                </c:pt>
                <c:pt idx="15556">
                  <c:v>-1.065E-3</c:v>
                </c:pt>
                <c:pt idx="15557">
                  <c:v>-1.1280000000000001E-3</c:v>
                </c:pt>
                <c:pt idx="15558">
                  <c:v>-1.17E-3</c:v>
                </c:pt>
                <c:pt idx="15559">
                  <c:v>-1.2229999999999999E-3</c:v>
                </c:pt>
                <c:pt idx="15560">
                  <c:v>-1.2650000000000001E-3</c:v>
                </c:pt>
                <c:pt idx="15561">
                  <c:v>-1.297E-3</c:v>
                </c:pt>
                <c:pt idx="15562">
                  <c:v>-1.3389999999999999E-3</c:v>
                </c:pt>
                <c:pt idx="15563">
                  <c:v>-1.3389999999999999E-3</c:v>
                </c:pt>
                <c:pt idx="15564">
                  <c:v>-1.371E-3</c:v>
                </c:pt>
                <c:pt idx="15565">
                  <c:v>-1.3810000000000001E-3</c:v>
                </c:pt>
                <c:pt idx="15566">
                  <c:v>-1.3810000000000001E-3</c:v>
                </c:pt>
                <c:pt idx="15567">
                  <c:v>-1.3600000000000001E-3</c:v>
                </c:pt>
                <c:pt idx="15568">
                  <c:v>-1.3389999999999999E-3</c:v>
                </c:pt>
                <c:pt idx="15569">
                  <c:v>-1.3389999999999999E-3</c:v>
                </c:pt>
                <c:pt idx="15570">
                  <c:v>-1.307E-3</c:v>
                </c:pt>
                <c:pt idx="15571">
                  <c:v>-1.255E-3</c:v>
                </c:pt>
                <c:pt idx="15572">
                  <c:v>-1.2340000000000001E-3</c:v>
                </c:pt>
                <c:pt idx="15573">
                  <c:v>-1.16E-3</c:v>
                </c:pt>
                <c:pt idx="15574">
                  <c:v>-1.1069999999999999E-3</c:v>
                </c:pt>
                <c:pt idx="15575">
                  <c:v>-1.0330000000000001E-3</c:v>
                </c:pt>
                <c:pt idx="15576">
                  <c:v>-9.810000000000001E-4</c:v>
                </c:pt>
                <c:pt idx="15577">
                  <c:v>-9.1699999999999995E-4</c:v>
                </c:pt>
                <c:pt idx="15578">
                  <c:v>-8.5400000000000005E-4</c:v>
                </c:pt>
                <c:pt idx="15579">
                  <c:v>-7.9100000000000004E-4</c:v>
                </c:pt>
                <c:pt idx="15580">
                  <c:v>-7.1699999999999997E-4</c:v>
                </c:pt>
                <c:pt idx="15581">
                  <c:v>-6.5399999999999996E-4</c:v>
                </c:pt>
                <c:pt idx="15582">
                  <c:v>-5.9100000000000005E-4</c:v>
                </c:pt>
                <c:pt idx="15583">
                  <c:v>-5.0600000000000005E-4</c:v>
                </c:pt>
                <c:pt idx="15584">
                  <c:v>-4.4299999999999998E-4</c:v>
                </c:pt>
                <c:pt idx="15585">
                  <c:v>-3.9100000000000002E-4</c:v>
                </c:pt>
                <c:pt idx="15586">
                  <c:v>-3.2699999999999998E-4</c:v>
                </c:pt>
                <c:pt idx="15587">
                  <c:v>-2.9599999999999998E-4</c:v>
                </c:pt>
                <c:pt idx="15588">
                  <c:v>-2.5399999999999999E-4</c:v>
                </c:pt>
                <c:pt idx="15589">
                  <c:v>-2.1100000000000001E-4</c:v>
                </c:pt>
                <c:pt idx="15590">
                  <c:v>-1.9000000000000001E-4</c:v>
                </c:pt>
                <c:pt idx="15591">
                  <c:v>-1.6899999999999999E-4</c:v>
                </c:pt>
                <c:pt idx="15592">
                  <c:v>-1.5899999999999999E-4</c:v>
                </c:pt>
                <c:pt idx="15593">
                  <c:v>-1.4799999999999999E-4</c:v>
                </c:pt>
                <c:pt idx="15594">
                  <c:v>-1.5899999999999999E-4</c:v>
                </c:pt>
                <c:pt idx="15595">
                  <c:v>-1.5899999999999999E-4</c:v>
                </c:pt>
                <c:pt idx="15596">
                  <c:v>-1.8000000000000001E-4</c:v>
                </c:pt>
                <c:pt idx="15597">
                  <c:v>-1.9000000000000001E-4</c:v>
                </c:pt>
                <c:pt idx="15598">
                  <c:v>-2.22E-4</c:v>
                </c:pt>
                <c:pt idx="15599">
                  <c:v>-2.6400000000000002E-4</c:v>
                </c:pt>
                <c:pt idx="15600">
                  <c:v>-2.8499999999999999E-4</c:v>
                </c:pt>
                <c:pt idx="15601">
                  <c:v>-3.3799999999999998E-4</c:v>
                </c:pt>
                <c:pt idx="15602">
                  <c:v>-3.8000000000000002E-4</c:v>
                </c:pt>
                <c:pt idx="15603">
                  <c:v>-4.0099999999999999E-4</c:v>
                </c:pt>
                <c:pt idx="15604">
                  <c:v>-4.5399999999999998E-4</c:v>
                </c:pt>
                <c:pt idx="15605">
                  <c:v>-4.9600000000000002E-4</c:v>
                </c:pt>
                <c:pt idx="15606">
                  <c:v>-5.3799999999999996E-4</c:v>
                </c:pt>
                <c:pt idx="15607">
                  <c:v>-5.5900000000000004E-4</c:v>
                </c:pt>
                <c:pt idx="15608">
                  <c:v>-6.0099999999999997E-4</c:v>
                </c:pt>
                <c:pt idx="15609">
                  <c:v>-6.3299999999999999E-4</c:v>
                </c:pt>
                <c:pt idx="15610">
                  <c:v>-6.3299999999999999E-4</c:v>
                </c:pt>
                <c:pt idx="15611">
                  <c:v>-6.6500000000000001E-4</c:v>
                </c:pt>
                <c:pt idx="15612">
                  <c:v>-6.8599999999999998E-4</c:v>
                </c:pt>
                <c:pt idx="15613">
                  <c:v>-6.8599999999999998E-4</c:v>
                </c:pt>
                <c:pt idx="15614">
                  <c:v>-7.0699999999999995E-4</c:v>
                </c:pt>
                <c:pt idx="15615">
                  <c:v>-7.0699999999999995E-4</c:v>
                </c:pt>
                <c:pt idx="15616">
                  <c:v>-7.1699999999999997E-4</c:v>
                </c:pt>
                <c:pt idx="15617">
                  <c:v>-7.1699999999999997E-4</c:v>
                </c:pt>
                <c:pt idx="15618">
                  <c:v>-6.96E-4</c:v>
                </c:pt>
                <c:pt idx="15619">
                  <c:v>-7.0699999999999995E-4</c:v>
                </c:pt>
                <c:pt idx="15620">
                  <c:v>-6.8599999999999998E-4</c:v>
                </c:pt>
                <c:pt idx="15621">
                  <c:v>-6.96E-4</c:v>
                </c:pt>
                <c:pt idx="15622">
                  <c:v>-6.7500000000000004E-4</c:v>
                </c:pt>
                <c:pt idx="15623">
                  <c:v>-6.7500000000000004E-4</c:v>
                </c:pt>
                <c:pt idx="15624">
                  <c:v>-6.6500000000000001E-4</c:v>
                </c:pt>
                <c:pt idx="15625">
                  <c:v>-6.5399999999999996E-4</c:v>
                </c:pt>
                <c:pt idx="15626">
                  <c:v>-6.8599999999999998E-4</c:v>
                </c:pt>
                <c:pt idx="15627">
                  <c:v>-6.7500000000000004E-4</c:v>
                </c:pt>
                <c:pt idx="15628">
                  <c:v>-6.96E-4</c:v>
                </c:pt>
                <c:pt idx="15629">
                  <c:v>-7.1699999999999997E-4</c:v>
                </c:pt>
                <c:pt idx="15630">
                  <c:v>-7.3800000000000005E-4</c:v>
                </c:pt>
                <c:pt idx="15631">
                  <c:v>-7.5900000000000002E-4</c:v>
                </c:pt>
                <c:pt idx="15632">
                  <c:v>-7.9100000000000004E-4</c:v>
                </c:pt>
                <c:pt idx="15633">
                  <c:v>-8.4400000000000002E-4</c:v>
                </c:pt>
                <c:pt idx="15634">
                  <c:v>-8.9599999999999999E-4</c:v>
                </c:pt>
                <c:pt idx="15635">
                  <c:v>-9.1699999999999995E-4</c:v>
                </c:pt>
                <c:pt idx="15636">
                  <c:v>-9.810000000000001E-4</c:v>
                </c:pt>
                <c:pt idx="15637">
                  <c:v>-1.023E-3</c:v>
                </c:pt>
                <c:pt idx="15638">
                  <c:v>-1.0759999999999999E-3</c:v>
                </c:pt>
                <c:pt idx="15639">
                  <c:v>-1.139E-3</c:v>
                </c:pt>
                <c:pt idx="15640">
                  <c:v>-1.2019999999999999E-3</c:v>
                </c:pt>
                <c:pt idx="15641">
                  <c:v>-1.255E-3</c:v>
                </c:pt>
                <c:pt idx="15642">
                  <c:v>-1.297E-3</c:v>
                </c:pt>
                <c:pt idx="15643">
                  <c:v>-1.3500000000000001E-3</c:v>
                </c:pt>
                <c:pt idx="15644">
                  <c:v>-1.413E-3</c:v>
                </c:pt>
                <c:pt idx="15645">
                  <c:v>-1.4339999999999999E-3</c:v>
                </c:pt>
                <c:pt idx="15646">
                  <c:v>-1.4549999999999999E-3</c:v>
                </c:pt>
                <c:pt idx="15647">
                  <c:v>-1.508E-3</c:v>
                </c:pt>
                <c:pt idx="15648">
                  <c:v>-1.529E-3</c:v>
                </c:pt>
                <c:pt idx="15649">
                  <c:v>-1.5499999999999999E-3</c:v>
                </c:pt>
                <c:pt idx="15650">
                  <c:v>-1.5499999999999999E-3</c:v>
                </c:pt>
                <c:pt idx="15651">
                  <c:v>-1.5709999999999999E-3</c:v>
                </c:pt>
                <c:pt idx="15652">
                  <c:v>-1.5499999999999999E-3</c:v>
                </c:pt>
                <c:pt idx="15653">
                  <c:v>-1.56E-3</c:v>
                </c:pt>
                <c:pt idx="15654">
                  <c:v>-1.518E-3</c:v>
                </c:pt>
                <c:pt idx="15655">
                  <c:v>-1.518E-3</c:v>
                </c:pt>
                <c:pt idx="15656">
                  <c:v>-1.487E-3</c:v>
                </c:pt>
                <c:pt idx="15657">
                  <c:v>-1.4549999999999999E-3</c:v>
                </c:pt>
                <c:pt idx="15658">
                  <c:v>-1.423E-3</c:v>
                </c:pt>
                <c:pt idx="15659">
                  <c:v>-1.3810000000000001E-3</c:v>
                </c:pt>
                <c:pt idx="15660">
                  <c:v>-1.3500000000000001E-3</c:v>
                </c:pt>
                <c:pt idx="15661">
                  <c:v>-1.307E-3</c:v>
                </c:pt>
                <c:pt idx="15662">
                  <c:v>-1.2650000000000001E-3</c:v>
                </c:pt>
                <c:pt idx="15663">
                  <c:v>-1.2340000000000001E-3</c:v>
                </c:pt>
                <c:pt idx="15664">
                  <c:v>-1.191E-3</c:v>
                </c:pt>
                <c:pt idx="15665">
                  <c:v>-1.17E-3</c:v>
                </c:pt>
                <c:pt idx="15666">
                  <c:v>-1.1280000000000001E-3</c:v>
                </c:pt>
                <c:pt idx="15667">
                  <c:v>-1.1069999999999999E-3</c:v>
                </c:pt>
                <c:pt idx="15668">
                  <c:v>-1.0759999999999999E-3</c:v>
                </c:pt>
                <c:pt idx="15669">
                  <c:v>-1.054E-3</c:v>
                </c:pt>
                <c:pt idx="15670">
                  <c:v>-1.0330000000000001E-3</c:v>
                </c:pt>
                <c:pt idx="15671">
                  <c:v>-1.023E-3</c:v>
                </c:pt>
                <c:pt idx="15672">
                  <c:v>-1.023E-3</c:v>
                </c:pt>
                <c:pt idx="15673">
                  <c:v>-1.023E-3</c:v>
                </c:pt>
                <c:pt idx="15674">
                  <c:v>-1.0120000000000001E-3</c:v>
                </c:pt>
                <c:pt idx="15675">
                  <c:v>-1.0120000000000001E-3</c:v>
                </c:pt>
                <c:pt idx="15676">
                  <c:v>-1.044E-3</c:v>
                </c:pt>
                <c:pt idx="15677">
                  <c:v>-1.0330000000000001E-3</c:v>
                </c:pt>
                <c:pt idx="15678">
                  <c:v>-1.054E-3</c:v>
                </c:pt>
                <c:pt idx="15679">
                  <c:v>-1.0759999999999999E-3</c:v>
                </c:pt>
                <c:pt idx="15680">
                  <c:v>-1.0970000000000001E-3</c:v>
                </c:pt>
                <c:pt idx="15681">
                  <c:v>-1.1180000000000001E-3</c:v>
                </c:pt>
                <c:pt idx="15682">
                  <c:v>-1.139E-3</c:v>
                </c:pt>
                <c:pt idx="15683">
                  <c:v>-1.16E-3</c:v>
                </c:pt>
                <c:pt idx="15684">
                  <c:v>-1.181E-3</c:v>
                </c:pt>
                <c:pt idx="15685">
                  <c:v>-1.17E-3</c:v>
                </c:pt>
                <c:pt idx="15686">
                  <c:v>-1.181E-3</c:v>
                </c:pt>
                <c:pt idx="15687">
                  <c:v>-1.2229999999999999E-3</c:v>
                </c:pt>
                <c:pt idx="15688">
                  <c:v>-1.2130000000000001E-3</c:v>
                </c:pt>
                <c:pt idx="15689">
                  <c:v>-1.2340000000000001E-3</c:v>
                </c:pt>
                <c:pt idx="15690">
                  <c:v>-1.2440000000000001E-3</c:v>
                </c:pt>
                <c:pt idx="15691">
                  <c:v>-1.2130000000000001E-3</c:v>
                </c:pt>
                <c:pt idx="15692">
                  <c:v>-1.2340000000000001E-3</c:v>
                </c:pt>
                <c:pt idx="15693">
                  <c:v>-1.2019999999999999E-3</c:v>
                </c:pt>
                <c:pt idx="15694">
                  <c:v>-1.2019999999999999E-3</c:v>
                </c:pt>
                <c:pt idx="15695">
                  <c:v>-1.17E-3</c:v>
                </c:pt>
                <c:pt idx="15696">
                  <c:v>-1.1490000000000001E-3</c:v>
                </c:pt>
                <c:pt idx="15697">
                  <c:v>-1.1280000000000001E-3</c:v>
                </c:pt>
                <c:pt idx="15698">
                  <c:v>-1.0970000000000001E-3</c:v>
                </c:pt>
                <c:pt idx="15699">
                  <c:v>-1.0759999999999999E-3</c:v>
                </c:pt>
                <c:pt idx="15700">
                  <c:v>-1.0330000000000001E-3</c:v>
                </c:pt>
                <c:pt idx="15701">
                  <c:v>-9.9099999999999991E-4</c:v>
                </c:pt>
                <c:pt idx="15702">
                  <c:v>-9.6000000000000002E-4</c:v>
                </c:pt>
                <c:pt idx="15703">
                  <c:v>-9.0700000000000004E-4</c:v>
                </c:pt>
                <c:pt idx="15704">
                  <c:v>-8.5400000000000005E-4</c:v>
                </c:pt>
                <c:pt idx="15705">
                  <c:v>-7.9100000000000004E-4</c:v>
                </c:pt>
                <c:pt idx="15706">
                  <c:v>-7.5900000000000002E-4</c:v>
                </c:pt>
                <c:pt idx="15707">
                  <c:v>-7.1699999999999997E-4</c:v>
                </c:pt>
                <c:pt idx="15708">
                  <c:v>-6.6500000000000001E-4</c:v>
                </c:pt>
                <c:pt idx="15709">
                  <c:v>-5.9100000000000005E-4</c:v>
                </c:pt>
                <c:pt idx="15710">
                  <c:v>-5.5900000000000004E-4</c:v>
                </c:pt>
                <c:pt idx="15711">
                  <c:v>-4.75E-4</c:v>
                </c:pt>
                <c:pt idx="15712">
                  <c:v>-4.3300000000000001E-4</c:v>
                </c:pt>
                <c:pt idx="15713">
                  <c:v>-3.9100000000000002E-4</c:v>
                </c:pt>
                <c:pt idx="15714">
                  <c:v>-3.3799999999999998E-4</c:v>
                </c:pt>
                <c:pt idx="15715">
                  <c:v>-3.1700000000000001E-4</c:v>
                </c:pt>
                <c:pt idx="15716">
                  <c:v>-2.6400000000000002E-4</c:v>
                </c:pt>
                <c:pt idx="15717">
                  <c:v>-2.0100000000000001E-4</c:v>
                </c:pt>
                <c:pt idx="15718">
                  <c:v>-1.5899999999999999E-4</c:v>
                </c:pt>
                <c:pt idx="15719">
                  <c:v>-1.4799999999999999E-4</c:v>
                </c:pt>
                <c:pt idx="15720">
                  <c:v>-1.17E-4</c:v>
                </c:pt>
                <c:pt idx="15721">
                  <c:v>-1.06E-4</c:v>
                </c:pt>
                <c:pt idx="15722">
                  <c:v>-6.3999999999999997E-5</c:v>
                </c:pt>
                <c:pt idx="15723">
                  <c:v>-6.3999999999999997E-5</c:v>
                </c:pt>
                <c:pt idx="15724">
                  <c:v>-6.3999999999999997E-5</c:v>
                </c:pt>
                <c:pt idx="15725">
                  <c:v>-6.3999999999999997E-5</c:v>
                </c:pt>
                <c:pt idx="15726">
                  <c:v>-6.3999999999999997E-5</c:v>
                </c:pt>
                <c:pt idx="15727">
                  <c:v>-7.3999999999999996E-5</c:v>
                </c:pt>
                <c:pt idx="15728">
                  <c:v>-9.5000000000000005E-5</c:v>
                </c:pt>
                <c:pt idx="15729">
                  <c:v>-1.17E-4</c:v>
                </c:pt>
                <c:pt idx="15730">
                  <c:v>-1.4799999999999999E-4</c:v>
                </c:pt>
                <c:pt idx="15731">
                  <c:v>-1.9000000000000001E-4</c:v>
                </c:pt>
                <c:pt idx="15732">
                  <c:v>-2.0100000000000001E-4</c:v>
                </c:pt>
                <c:pt idx="15733">
                  <c:v>-2.5399999999999999E-4</c:v>
                </c:pt>
                <c:pt idx="15734">
                  <c:v>-2.8499999999999999E-4</c:v>
                </c:pt>
                <c:pt idx="15735">
                  <c:v>-3.3799999999999998E-4</c:v>
                </c:pt>
                <c:pt idx="15736">
                  <c:v>-3.6900000000000002E-4</c:v>
                </c:pt>
                <c:pt idx="15737">
                  <c:v>-4.1199999999999999E-4</c:v>
                </c:pt>
                <c:pt idx="15738">
                  <c:v>-4.4299999999999998E-4</c:v>
                </c:pt>
                <c:pt idx="15739">
                  <c:v>-4.75E-4</c:v>
                </c:pt>
                <c:pt idx="15740">
                  <c:v>-5.2800000000000004E-4</c:v>
                </c:pt>
                <c:pt idx="15741">
                  <c:v>-5.4900000000000001E-4</c:v>
                </c:pt>
                <c:pt idx="15742">
                  <c:v>-5.9100000000000005E-4</c:v>
                </c:pt>
                <c:pt idx="15743">
                  <c:v>-5.9100000000000005E-4</c:v>
                </c:pt>
                <c:pt idx="15744">
                  <c:v>-6.3299999999999999E-4</c:v>
                </c:pt>
                <c:pt idx="15745">
                  <c:v>-6.4300000000000002E-4</c:v>
                </c:pt>
                <c:pt idx="15746">
                  <c:v>-6.3299999999999999E-4</c:v>
                </c:pt>
                <c:pt idx="15747">
                  <c:v>-6.4300000000000002E-4</c:v>
                </c:pt>
                <c:pt idx="15748">
                  <c:v>-6.4300000000000002E-4</c:v>
                </c:pt>
                <c:pt idx="15749">
                  <c:v>-6.3299999999999999E-4</c:v>
                </c:pt>
                <c:pt idx="15750">
                  <c:v>-5.9100000000000005E-4</c:v>
                </c:pt>
                <c:pt idx="15751">
                  <c:v>-5.8E-4</c:v>
                </c:pt>
                <c:pt idx="15752">
                  <c:v>-5.3799999999999996E-4</c:v>
                </c:pt>
                <c:pt idx="15753">
                  <c:v>-5.0600000000000005E-4</c:v>
                </c:pt>
                <c:pt idx="15754">
                  <c:v>-4.75E-4</c:v>
                </c:pt>
                <c:pt idx="15755">
                  <c:v>-4.5399999999999998E-4</c:v>
                </c:pt>
                <c:pt idx="15756">
                  <c:v>-3.9100000000000002E-4</c:v>
                </c:pt>
                <c:pt idx="15757">
                  <c:v>-3.6900000000000002E-4</c:v>
                </c:pt>
                <c:pt idx="15758">
                  <c:v>-3.2699999999999998E-4</c:v>
                </c:pt>
                <c:pt idx="15759">
                  <c:v>-2.8499999999999999E-4</c:v>
                </c:pt>
                <c:pt idx="15760">
                  <c:v>-2.6400000000000002E-4</c:v>
                </c:pt>
                <c:pt idx="15761">
                  <c:v>-2.22E-4</c:v>
                </c:pt>
                <c:pt idx="15762">
                  <c:v>-2.1100000000000001E-4</c:v>
                </c:pt>
                <c:pt idx="15763">
                  <c:v>-1.9000000000000001E-4</c:v>
                </c:pt>
                <c:pt idx="15764">
                  <c:v>-1.5899999999999999E-4</c:v>
                </c:pt>
                <c:pt idx="15765">
                  <c:v>-1.6899999999999999E-4</c:v>
                </c:pt>
                <c:pt idx="15766">
                  <c:v>-1.4799999999999999E-4</c:v>
                </c:pt>
                <c:pt idx="15767">
                  <c:v>-1.6899999999999999E-4</c:v>
                </c:pt>
                <c:pt idx="15768">
                  <c:v>-1.8000000000000001E-4</c:v>
                </c:pt>
                <c:pt idx="15769">
                  <c:v>-1.9000000000000001E-4</c:v>
                </c:pt>
                <c:pt idx="15770">
                  <c:v>-2.1100000000000001E-4</c:v>
                </c:pt>
                <c:pt idx="15771">
                  <c:v>-2.5399999999999999E-4</c:v>
                </c:pt>
                <c:pt idx="15772">
                  <c:v>-2.8499999999999999E-4</c:v>
                </c:pt>
                <c:pt idx="15773">
                  <c:v>-3.2699999999999998E-4</c:v>
                </c:pt>
                <c:pt idx="15774">
                  <c:v>-3.6900000000000002E-4</c:v>
                </c:pt>
                <c:pt idx="15775">
                  <c:v>-4.0099999999999999E-4</c:v>
                </c:pt>
                <c:pt idx="15776">
                  <c:v>-4.4299999999999998E-4</c:v>
                </c:pt>
                <c:pt idx="15777">
                  <c:v>-4.8500000000000003E-4</c:v>
                </c:pt>
                <c:pt idx="15778">
                  <c:v>-5.2800000000000004E-4</c:v>
                </c:pt>
                <c:pt idx="15779">
                  <c:v>-5.5900000000000004E-4</c:v>
                </c:pt>
                <c:pt idx="15780">
                  <c:v>-6.0099999999999997E-4</c:v>
                </c:pt>
                <c:pt idx="15781">
                  <c:v>-6.3299999999999999E-4</c:v>
                </c:pt>
                <c:pt idx="15782">
                  <c:v>-6.6500000000000001E-4</c:v>
                </c:pt>
                <c:pt idx="15783">
                  <c:v>-6.6500000000000001E-4</c:v>
                </c:pt>
                <c:pt idx="15784">
                  <c:v>-6.96E-4</c:v>
                </c:pt>
                <c:pt idx="15785">
                  <c:v>-6.96E-4</c:v>
                </c:pt>
                <c:pt idx="15786">
                  <c:v>-7.0699999999999995E-4</c:v>
                </c:pt>
                <c:pt idx="15787">
                  <c:v>-7.0699999999999995E-4</c:v>
                </c:pt>
                <c:pt idx="15788">
                  <c:v>-6.7500000000000004E-4</c:v>
                </c:pt>
                <c:pt idx="15789">
                  <c:v>-6.5399999999999996E-4</c:v>
                </c:pt>
                <c:pt idx="15790">
                  <c:v>-6.3299999999999999E-4</c:v>
                </c:pt>
                <c:pt idx="15791">
                  <c:v>-6.1200000000000002E-4</c:v>
                </c:pt>
                <c:pt idx="15792">
                  <c:v>-5.6999999999999998E-4</c:v>
                </c:pt>
                <c:pt idx="15793">
                  <c:v>-5.2800000000000004E-4</c:v>
                </c:pt>
                <c:pt idx="15794">
                  <c:v>-4.8500000000000003E-4</c:v>
                </c:pt>
                <c:pt idx="15795">
                  <c:v>-4.5399999999999998E-4</c:v>
                </c:pt>
                <c:pt idx="15796">
                  <c:v>-4.3300000000000001E-4</c:v>
                </c:pt>
                <c:pt idx="15797">
                  <c:v>-3.9100000000000002E-4</c:v>
                </c:pt>
                <c:pt idx="15798">
                  <c:v>-3.59E-4</c:v>
                </c:pt>
                <c:pt idx="15799">
                  <c:v>-3.3799999999999998E-4</c:v>
                </c:pt>
                <c:pt idx="15800">
                  <c:v>-3.1700000000000001E-4</c:v>
                </c:pt>
                <c:pt idx="15801">
                  <c:v>-3.0600000000000001E-4</c:v>
                </c:pt>
                <c:pt idx="15802">
                  <c:v>-2.9599999999999998E-4</c:v>
                </c:pt>
                <c:pt idx="15803">
                  <c:v>-3.0600000000000001E-4</c:v>
                </c:pt>
                <c:pt idx="15804">
                  <c:v>-3.2699999999999998E-4</c:v>
                </c:pt>
                <c:pt idx="15805">
                  <c:v>-3.48E-4</c:v>
                </c:pt>
                <c:pt idx="15806">
                  <c:v>-3.9100000000000002E-4</c:v>
                </c:pt>
                <c:pt idx="15807">
                  <c:v>-4.2200000000000001E-4</c:v>
                </c:pt>
                <c:pt idx="15808">
                  <c:v>-4.64E-4</c:v>
                </c:pt>
                <c:pt idx="15809">
                  <c:v>-5.3799999999999996E-4</c:v>
                </c:pt>
                <c:pt idx="15810">
                  <c:v>-5.9100000000000005E-4</c:v>
                </c:pt>
                <c:pt idx="15811">
                  <c:v>-6.7500000000000004E-4</c:v>
                </c:pt>
                <c:pt idx="15812">
                  <c:v>-7.5900000000000002E-4</c:v>
                </c:pt>
                <c:pt idx="15813">
                  <c:v>-8.12E-4</c:v>
                </c:pt>
                <c:pt idx="15814">
                  <c:v>-9.0700000000000004E-4</c:v>
                </c:pt>
                <c:pt idx="15815">
                  <c:v>-9.7000000000000005E-4</c:v>
                </c:pt>
                <c:pt idx="15816">
                  <c:v>-1.044E-3</c:v>
                </c:pt>
                <c:pt idx="15817">
                  <c:v>-1.1069999999999999E-3</c:v>
                </c:pt>
                <c:pt idx="15818">
                  <c:v>-1.181E-3</c:v>
                </c:pt>
                <c:pt idx="15819">
                  <c:v>-1.2130000000000001E-3</c:v>
                </c:pt>
                <c:pt idx="15820">
                  <c:v>-1.2440000000000001E-3</c:v>
                </c:pt>
                <c:pt idx="15821">
                  <c:v>-1.255E-3</c:v>
                </c:pt>
                <c:pt idx="15822">
                  <c:v>-1.276E-3</c:v>
                </c:pt>
                <c:pt idx="15823">
                  <c:v>-1.276E-3</c:v>
                </c:pt>
                <c:pt idx="15824">
                  <c:v>-1.276E-3</c:v>
                </c:pt>
                <c:pt idx="15825">
                  <c:v>-1.2130000000000001E-3</c:v>
                </c:pt>
                <c:pt idx="15826">
                  <c:v>-1.1490000000000001E-3</c:v>
                </c:pt>
                <c:pt idx="15827">
                  <c:v>-1.1069999999999999E-3</c:v>
                </c:pt>
                <c:pt idx="15828">
                  <c:v>-1.0020000000000001E-3</c:v>
                </c:pt>
                <c:pt idx="15829">
                  <c:v>-8.9599999999999999E-4</c:v>
                </c:pt>
                <c:pt idx="15830">
                  <c:v>-8.12E-4</c:v>
                </c:pt>
                <c:pt idx="15831">
                  <c:v>-6.8599999999999998E-4</c:v>
                </c:pt>
                <c:pt idx="15832">
                  <c:v>-5.3799999999999996E-4</c:v>
                </c:pt>
                <c:pt idx="15833">
                  <c:v>-4.1199999999999999E-4</c:v>
                </c:pt>
                <c:pt idx="15834">
                  <c:v>-2.5399999999999999E-4</c:v>
                </c:pt>
                <c:pt idx="15835">
                  <c:v>-1.06E-4</c:v>
                </c:pt>
                <c:pt idx="15836">
                  <c:v>2.0000000000000002E-5</c:v>
                </c:pt>
                <c:pt idx="15837">
                  <c:v>1.7899999999999999E-4</c:v>
                </c:pt>
                <c:pt idx="15838">
                  <c:v>3.1599999999999998E-4</c:v>
                </c:pt>
                <c:pt idx="15839">
                  <c:v>4.5300000000000001E-4</c:v>
                </c:pt>
                <c:pt idx="15840">
                  <c:v>5.5800000000000001E-4</c:v>
                </c:pt>
                <c:pt idx="15841">
                  <c:v>6.7400000000000001E-4</c:v>
                </c:pt>
                <c:pt idx="15842">
                  <c:v>7.7899999999999996E-4</c:v>
                </c:pt>
                <c:pt idx="15843">
                  <c:v>8.4199999999999998E-4</c:v>
                </c:pt>
                <c:pt idx="15844">
                  <c:v>8.8500000000000004E-4</c:v>
                </c:pt>
                <c:pt idx="15845">
                  <c:v>9.3700000000000001E-4</c:v>
                </c:pt>
                <c:pt idx="15846">
                  <c:v>9.5799999999999998E-4</c:v>
                </c:pt>
                <c:pt idx="15847">
                  <c:v>9.3700000000000001E-4</c:v>
                </c:pt>
                <c:pt idx="15848">
                  <c:v>9.1600000000000004E-4</c:v>
                </c:pt>
                <c:pt idx="15849">
                  <c:v>8.6399999999999997E-4</c:v>
                </c:pt>
                <c:pt idx="15850">
                  <c:v>7.9000000000000001E-4</c:v>
                </c:pt>
                <c:pt idx="15851">
                  <c:v>7.1599999999999995E-4</c:v>
                </c:pt>
                <c:pt idx="15852">
                  <c:v>5.9999999999999995E-4</c:v>
                </c:pt>
                <c:pt idx="15853">
                  <c:v>4.7399999999999997E-4</c:v>
                </c:pt>
                <c:pt idx="15854">
                  <c:v>3.2600000000000001E-4</c:v>
                </c:pt>
                <c:pt idx="15855">
                  <c:v>2.0000000000000001E-4</c:v>
                </c:pt>
                <c:pt idx="15856">
                  <c:v>3.1000000000000001E-5</c:v>
                </c:pt>
                <c:pt idx="15857">
                  <c:v>-1.5899999999999999E-4</c:v>
                </c:pt>
                <c:pt idx="15858">
                  <c:v>-3.0600000000000001E-4</c:v>
                </c:pt>
                <c:pt idx="15859">
                  <c:v>-4.9600000000000002E-4</c:v>
                </c:pt>
                <c:pt idx="15860">
                  <c:v>-7.0699999999999995E-4</c:v>
                </c:pt>
                <c:pt idx="15861">
                  <c:v>-8.7500000000000002E-4</c:v>
                </c:pt>
                <c:pt idx="15862">
                  <c:v>-1.065E-3</c:v>
                </c:pt>
                <c:pt idx="15863">
                  <c:v>-1.2130000000000001E-3</c:v>
                </c:pt>
                <c:pt idx="15864">
                  <c:v>-1.3600000000000001E-3</c:v>
                </c:pt>
                <c:pt idx="15865">
                  <c:v>-1.508E-3</c:v>
                </c:pt>
                <c:pt idx="15866">
                  <c:v>-1.645E-3</c:v>
                </c:pt>
                <c:pt idx="15867">
                  <c:v>-1.771E-3</c:v>
                </c:pt>
                <c:pt idx="15868">
                  <c:v>-1.887E-3</c:v>
                </c:pt>
                <c:pt idx="15869">
                  <c:v>-1.9710000000000001E-3</c:v>
                </c:pt>
                <c:pt idx="15870">
                  <c:v>-2.0240000000000002E-3</c:v>
                </c:pt>
                <c:pt idx="15871">
                  <c:v>-2.0769999999999999E-3</c:v>
                </c:pt>
                <c:pt idx="15872">
                  <c:v>-2.1080000000000001E-3</c:v>
                </c:pt>
                <c:pt idx="15873">
                  <c:v>-2.1289999999999998E-3</c:v>
                </c:pt>
                <c:pt idx="15874">
                  <c:v>-2.1289999999999998E-3</c:v>
                </c:pt>
                <c:pt idx="15875">
                  <c:v>-2.1189999999999998E-3</c:v>
                </c:pt>
                <c:pt idx="15876">
                  <c:v>-2.0769999999999999E-3</c:v>
                </c:pt>
                <c:pt idx="15877">
                  <c:v>-2.0449999999999999E-3</c:v>
                </c:pt>
                <c:pt idx="15878">
                  <c:v>-1.9819999999999998E-3</c:v>
                </c:pt>
                <c:pt idx="15879">
                  <c:v>-1.9289999999999999E-3</c:v>
                </c:pt>
                <c:pt idx="15880">
                  <c:v>-1.8550000000000001E-3</c:v>
                </c:pt>
                <c:pt idx="15881">
                  <c:v>-1.771E-3</c:v>
                </c:pt>
                <c:pt idx="15882">
                  <c:v>-1.6969999999999999E-3</c:v>
                </c:pt>
                <c:pt idx="15883">
                  <c:v>-1.624E-3</c:v>
                </c:pt>
                <c:pt idx="15884">
                  <c:v>-1.529E-3</c:v>
                </c:pt>
                <c:pt idx="15885">
                  <c:v>-1.4339999999999999E-3</c:v>
                </c:pt>
                <c:pt idx="15886">
                  <c:v>-1.371E-3</c:v>
                </c:pt>
                <c:pt idx="15887">
                  <c:v>-1.2650000000000001E-3</c:v>
                </c:pt>
                <c:pt idx="15888">
                  <c:v>-1.2019999999999999E-3</c:v>
                </c:pt>
                <c:pt idx="15889">
                  <c:v>-1.1280000000000001E-3</c:v>
                </c:pt>
                <c:pt idx="15890">
                  <c:v>-1.065E-3</c:v>
                </c:pt>
                <c:pt idx="15891">
                  <c:v>-1.0020000000000001E-3</c:v>
                </c:pt>
                <c:pt idx="15892">
                  <c:v>-9.810000000000001E-4</c:v>
                </c:pt>
                <c:pt idx="15893">
                  <c:v>-9.1699999999999995E-4</c:v>
                </c:pt>
                <c:pt idx="15894">
                  <c:v>-8.8599999999999996E-4</c:v>
                </c:pt>
                <c:pt idx="15895">
                  <c:v>-8.6499999999999999E-4</c:v>
                </c:pt>
                <c:pt idx="15896">
                  <c:v>-8.3299999999999997E-4</c:v>
                </c:pt>
                <c:pt idx="15897">
                  <c:v>-8.2299999999999995E-4</c:v>
                </c:pt>
                <c:pt idx="15898">
                  <c:v>-8.2299999999999995E-4</c:v>
                </c:pt>
                <c:pt idx="15899">
                  <c:v>-7.9100000000000004E-4</c:v>
                </c:pt>
                <c:pt idx="15900">
                  <c:v>-8.12E-4</c:v>
                </c:pt>
                <c:pt idx="15901">
                  <c:v>-8.0199999999999998E-4</c:v>
                </c:pt>
                <c:pt idx="15902">
                  <c:v>-8.0199999999999998E-4</c:v>
                </c:pt>
                <c:pt idx="15903">
                  <c:v>-8.0199999999999998E-4</c:v>
                </c:pt>
                <c:pt idx="15904">
                  <c:v>-7.9100000000000004E-4</c:v>
                </c:pt>
                <c:pt idx="15905">
                  <c:v>-7.6999999999999996E-4</c:v>
                </c:pt>
                <c:pt idx="15906">
                  <c:v>-7.6999999999999996E-4</c:v>
                </c:pt>
                <c:pt idx="15907">
                  <c:v>-7.5900000000000002E-4</c:v>
                </c:pt>
                <c:pt idx="15908">
                  <c:v>-7.4899999999999999E-4</c:v>
                </c:pt>
                <c:pt idx="15909">
                  <c:v>-7.2800000000000002E-4</c:v>
                </c:pt>
                <c:pt idx="15910">
                  <c:v>-6.8599999999999998E-4</c:v>
                </c:pt>
                <c:pt idx="15911">
                  <c:v>-6.6500000000000001E-4</c:v>
                </c:pt>
                <c:pt idx="15912">
                  <c:v>-6.2200000000000005E-4</c:v>
                </c:pt>
                <c:pt idx="15913">
                  <c:v>-6.0099999999999997E-4</c:v>
                </c:pt>
                <c:pt idx="15914">
                  <c:v>-5.6999999999999998E-4</c:v>
                </c:pt>
                <c:pt idx="15915">
                  <c:v>-5.2800000000000004E-4</c:v>
                </c:pt>
                <c:pt idx="15916">
                  <c:v>-4.9600000000000002E-4</c:v>
                </c:pt>
                <c:pt idx="15917">
                  <c:v>-4.3300000000000001E-4</c:v>
                </c:pt>
                <c:pt idx="15918">
                  <c:v>-4.0099999999999999E-4</c:v>
                </c:pt>
                <c:pt idx="15919">
                  <c:v>-3.59E-4</c:v>
                </c:pt>
                <c:pt idx="15920">
                  <c:v>-3.2699999999999998E-4</c:v>
                </c:pt>
                <c:pt idx="15921">
                  <c:v>-2.9599999999999998E-4</c:v>
                </c:pt>
                <c:pt idx="15922">
                  <c:v>-2.6400000000000002E-4</c:v>
                </c:pt>
                <c:pt idx="15923">
                  <c:v>-2.5399999999999999E-4</c:v>
                </c:pt>
                <c:pt idx="15924">
                  <c:v>-2.32E-4</c:v>
                </c:pt>
                <c:pt idx="15925">
                  <c:v>-2.1100000000000001E-4</c:v>
                </c:pt>
                <c:pt idx="15926">
                  <c:v>-2.1100000000000001E-4</c:v>
                </c:pt>
                <c:pt idx="15927">
                  <c:v>-2.22E-4</c:v>
                </c:pt>
                <c:pt idx="15928">
                  <c:v>-2.0100000000000001E-4</c:v>
                </c:pt>
                <c:pt idx="15929">
                  <c:v>-2.22E-4</c:v>
                </c:pt>
                <c:pt idx="15930">
                  <c:v>-2.5399999999999999E-4</c:v>
                </c:pt>
                <c:pt idx="15931">
                  <c:v>-2.6400000000000002E-4</c:v>
                </c:pt>
                <c:pt idx="15932">
                  <c:v>-3.1700000000000001E-4</c:v>
                </c:pt>
                <c:pt idx="15933">
                  <c:v>-3.48E-4</c:v>
                </c:pt>
                <c:pt idx="15934">
                  <c:v>-3.59E-4</c:v>
                </c:pt>
                <c:pt idx="15935">
                  <c:v>-4.0099999999999999E-4</c:v>
                </c:pt>
                <c:pt idx="15936">
                  <c:v>-4.3300000000000001E-4</c:v>
                </c:pt>
                <c:pt idx="15937">
                  <c:v>-4.75E-4</c:v>
                </c:pt>
                <c:pt idx="15938">
                  <c:v>-5.2800000000000004E-4</c:v>
                </c:pt>
                <c:pt idx="15939">
                  <c:v>-5.4900000000000001E-4</c:v>
                </c:pt>
                <c:pt idx="15940">
                  <c:v>-5.5900000000000004E-4</c:v>
                </c:pt>
                <c:pt idx="15941">
                  <c:v>-5.8E-4</c:v>
                </c:pt>
                <c:pt idx="15942">
                  <c:v>-5.9100000000000005E-4</c:v>
                </c:pt>
                <c:pt idx="15943">
                  <c:v>-6.2200000000000005E-4</c:v>
                </c:pt>
                <c:pt idx="15944">
                  <c:v>-6.1200000000000002E-4</c:v>
                </c:pt>
                <c:pt idx="15945">
                  <c:v>-6.1200000000000002E-4</c:v>
                </c:pt>
                <c:pt idx="15946">
                  <c:v>-6.0099999999999997E-4</c:v>
                </c:pt>
                <c:pt idx="15947">
                  <c:v>-5.9100000000000005E-4</c:v>
                </c:pt>
                <c:pt idx="15948">
                  <c:v>-5.5900000000000004E-4</c:v>
                </c:pt>
                <c:pt idx="15949">
                  <c:v>-5.3799999999999996E-4</c:v>
                </c:pt>
                <c:pt idx="15950">
                  <c:v>-4.9600000000000002E-4</c:v>
                </c:pt>
                <c:pt idx="15951">
                  <c:v>-4.8500000000000003E-4</c:v>
                </c:pt>
                <c:pt idx="15952">
                  <c:v>-4.4299999999999998E-4</c:v>
                </c:pt>
                <c:pt idx="15953">
                  <c:v>-4.0099999999999999E-4</c:v>
                </c:pt>
                <c:pt idx="15954">
                  <c:v>-3.8000000000000002E-4</c:v>
                </c:pt>
                <c:pt idx="15955">
                  <c:v>-3.3799999999999998E-4</c:v>
                </c:pt>
                <c:pt idx="15956">
                  <c:v>-3.1700000000000001E-4</c:v>
                </c:pt>
                <c:pt idx="15957">
                  <c:v>-3.0600000000000001E-4</c:v>
                </c:pt>
                <c:pt idx="15958">
                  <c:v>-2.8499999999999999E-4</c:v>
                </c:pt>
                <c:pt idx="15959">
                  <c:v>-2.9599999999999998E-4</c:v>
                </c:pt>
                <c:pt idx="15960">
                  <c:v>-2.9599999999999998E-4</c:v>
                </c:pt>
                <c:pt idx="15961">
                  <c:v>-3.1700000000000001E-4</c:v>
                </c:pt>
                <c:pt idx="15962">
                  <c:v>-3.3799999999999998E-4</c:v>
                </c:pt>
                <c:pt idx="15963">
                  <c:v>-3.9100000000000002E-4</c:v>
                </c:pt>
                <c:pt idx="15964">
                  <c:v>-4.3300000000000001E-4</c:v>
                </c:pt>
                <c:pt idx="15965">
                  <c:v>-5.1699999999999999E-4</c:v>
                </c:pt>
                <c:pt idx="15966">
                  <c:v>-5.6999999999999998E-4</c:v>
                </c:pt>
                <c:pt idx="15967">
                  <c:v>-6.7500000000000004E-4</c:v>
                </c:pt>
                <c:pt idx="15968">
                  <c:v>-7.5900000000000002E-4</c:v>
                </c:pt>
                <c:pt idx="15969">
                  <c:v>-8.7500000000000002E-4</c:v>
                </c:pt>
                <c:pt idx="15970">
                  <c:v>-9.9099999999999991E-4</c:v>
                </c:pt>
                <c:pt idx="15971">
                  <c:v>-1.0970000000000001E-3</c:v>
                </c:pt>
                <c:pt idx="15972">
                  <c:v>-1.2229999999999999E-3</c:v>
                </c:pt>
                <c:pt idx="15973">
                  <c:v>-1.3389999999999999E-3</c:v>
                </c:pt>
                <c:pt idx="15974">
                  <c:v>-1.4549999999999999E-3</c:v>
                </c:pt>
                <c:pt idx="15975">
                  <c:v>-1.5709999999999999E-3</c:v>
                </c:pt>
                <c:pt idx="15976">
                  <c:v>-1.6869999999999999E-3</c:v>
                </c:pt>
                <c:pt idx="15977">
                  <c:v>-1.792E-3</c:v>
                </c:pt>
                <c:pt idx="15978">
                  <c:v>-1.887E-3</c:v>
                </c:pt>
                <c:pt idx="15979">
                  <c:v>-1.9819999999999998E-3</c:v>
                </c:pt>
                <c:pt idx="15980">
                  <c:v>-2.0449999999999999E-3</c:v>
                </c:pt>
                <c:pt idx="15981">
                  <c:v>-2.0869999999999999E-3</c:v>
                </c:pt>
                <c:pt idx="15982">
                  <c:v>-2.1289999999999998E-3</c:v>
                </c:pt>
                <c:pt idx="15983">
                  <c:v>-2.15E-3</c:v>
                </c:pt>
                <c:pt idx="15984">
                  <c:v>-2.15E-3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7936"/>
        <c:axId val="8729088"/>
      </c:scatterChart>
      <c:valAx>
        <c:axId val="8727936"/>
        <c:scaling>
          <c:orientation val="minMax"/>
          <c:max val="4.0000000000000021E-8"/>
          <c:min val="2.000000000000001E-8"/>
        </c:scaling>
        <c:delete val="0"/>
        <c:axPos val="b"/>
        <c:numFmt formatCode="0.00E+00" sourceLinked="1"/>
        <c:majorTickMark val="cross"/>
        <c:minorTickMark val="out"/>
        <c:tickLblPos val="nextTo"/>
        <c:crossAx val="8729088"/>
        <c:crosses val="autoZero"/>
        <c:crossBetween val="midCat"/>
      </c:valAx>
      <c:valAx>
        <c:axId val="8729088"/>
        <c:scaling>
          <c:orientation val="minMax"/>
        </c:scaling>
        <c:delete val="0"/>
        <c:axPos val="l"/>
        <c:majorGridlines/>
        <c:numFmt formatCode="#,##0.000" sourceLinked="0"/>
        <c:majorTickMark val="out"/>
        <c:minorTickMark val="none"/>
        <c:tickLblPos val="nextTo"/>
        <c:crossAx val="87279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0.41354</cdr:x>
      <cdr:y>0.125</cdr:y>
    </cdr:from>
    <cdr:to>
      <cdr:x>0.88646</cdr:x>
      <cdr:y>0.32986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713" y="342900"/>
          <a:ext cx="2162175" cy="561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-1830V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0.42813</cdr:x>
      <cdr:y>0.09201</cdr:y>
    </cdr:from>
    <cdr:to>
      <cdr:x>0.88438</cdr:x>
      <cdr:y>0.24132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7388" y="252413"/>
          <a:ext cx="208597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-1750V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E106-D8CD-43FD-A062-3968CFD3D933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ED3A-5D21-4752-9930-A16B6ABD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4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13E1-5CCB-4C24-9F06-5570EFEA3362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9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61341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190053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APD output signal shape w/o amplifier</a:t>
            </a:r>
            <a:endParaRPr lang="en-US" sz="2400" dirty="0" smtClean="0">
              <a:latin typeface="Comic Sans MS" pitchFamily="66" charset="0"/>
            </a:endParaRPr>
          </a:p>
          <a:p>
            <a:pPr algn="ctr"/>
            <a:endParaRPr lang="en-US" sz="2400" dirty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Changguo </a:t>
            </a:r>
            <a:r>
              <a:rPr lang="en-US" dirty="0" smtClean="0">
                <a:latin typeface="Comic Sans MS" pitchFamily="66" charset="0"/>
              </a:rPr>
              <a:t>Lu</a:t>
            </a:r>
            <a:endParaRPr lang="en-US" dirty="0" smtClean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9/9/2013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66750" y="1219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3331" y="54583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Test setup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750" y="12954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 64 mm^2 mesh APD is used for this </a:t>
            </a:r>
            <a:r>
              <a:rPr lang="en-US" dirty="0" smtClean="0">
                <a:latin typeface="Comic Sans MS" pitchFamily="66" charset="0"/>
              </a:rPr>
              <a:t>test.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HV is set at -</a:t>
            </a:r>
            <a:r>
              <a:rPr lang="en-US" dirty="0" smtClean="0">
                <a:latin typeface="Comic Sans MS" pitchFamily="66" charset="0"/>
              </a:rPr>
              <a:t>1750V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and -1830V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Use WSLD-980 laser diode to provide 980nm laser pulse. </a:t>
            </a:r>
          </a:p>
          <a:p>
            <a:r>
              <a:rPr lang="en-US" dirty="0" smtClean="0">
                <a:latin typeface="Comic Sans MS" pitchFamily="66" charset="0"/>
              </a:rPr>
              <a:t>Laser pulse enters APD mesh side. The trigger signal is produced by </a:t>
            </a:r>
            <a:r>
              <a:rPr lang="en-US" dirty="0" err="1" smtClean="0">
                <a:latin typeface="Comic Sans MS" pitchFamily="66" charset="0"/>
              </a:rPr>
              <a:t>LeCroy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pulser</a:t>
            </a:r>
            <a:r>
              <a:rPr lang="en-US" dirty="0" smtClean="0">
                <a:latin typeface="Comic Sans MS" pitchFamily="66" charset="0"/>
              </a:rPr>
              <a:t>, -2.4V amplitude, 0.9ns width, 0.25ns leading and falling edge, 100kHz frequency. </a:t>
            </a:r>
          </a:p>
          <a:p>
            <a:r>
              <a:rPr lang="en-US" dirty="0" smtClean="0">
                <a:latin typeface="Comic Sans MS" pitchFamily="66" charset="0"/>
              </a:rPr>
              <a:t>The power of laser diode measured to be 33nW @100kHz. </a:t>
            </a:r>
          </a:p>
          <a:p>
            <a:r>
              <a:rPr lang="en-US" dirty="0" smtClean="0">
                <a:latin typeface="Comic Sans MS" pitchFamily="66" charset="0"/>
              </a:rPr>
              <a:t>Agilent 9404A scope is set at full bandwidth 4GHz, real time sampling rate is at highest 20GSa/s.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17244"/>
              </p:ext>
            </p:extLst>
          </p:nvPr>
        </p:nvGraphicFramePr>
        <p:xfrm>
          <a:off x="1066800" y="3810000"/>
          <a:ext cx="67865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8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6300" y="28219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Output signal of 64mm^2 mesh APD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417811"/>
              </p:ext>
            </p:extLst>
          </p:nvPr>
        </p:nvGraphicFramePr>
        <p:xfrm>
          <a:off x="685800" y="990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440315"/>
              </p:ext>
            </p:extLst>
          </p:nvPr>
        </p:nvGraphicFramePr>
        <p:xfrm>
          <a:off x="4419600" y="3733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10200" y="1295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APD output pulse w/o amplifier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1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10754</TotalTime>
  <Words>119</Words>
  <Application>Microsoft Office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Princeton Affiliate</dc:creator>
  <cp:lastModifiedBy>Princeton Affiliate</cp:lastModifiedBy>
  <cp:revision>102</cp:revision>
  <dcterms:created xsi:type="dcterms:W3CDTF">2013-06-18T14:05:42Z</dcterms:created>
  <dcterms:modified xsi:type="dcterms:W3CDTF">2013-09-10T20:22:03Z</dcterms:modified>
</cp:coreProperties>
</file>