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45702-6BEF-4E56-B175-D346B0CCF02E}" type="datetimeFigureOut">
              <a:rPr lang="en-US" smtClean="0"/>
              <a:t>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2CF6-3D03-4EDC-B0CF-E2C216858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6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45702-6BEF-4E56-B175-D346B0CCF02E}" type="datetimeFigureOut">
              <a:rPr lang="en-US" smtClean="0"/>
              <a:t>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2CF6-3D03-4EDC-B0CF-E2C216858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124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45702-6BEF-4E56-B175-D346B0CCF02E}" type="datetimeFigureOut">
              <a:rPr lang="en-US" smtClean="0"/>
              <a:t>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2CF6-3D03-4EDC-B0CF-E2C216858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854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45702-6BEF-4E56-B175-D346B0CCF02E}" type="datetimeFigureOut">
              <a:rPr lang="en-US" smtClean="0"/>
              <a:t>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2CF6-3D03-4EDC-B0CF-E2C216858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50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45702-6BEF-4E56-B175-D346B0CCF02E}" type="datetimeFigureOut">
              <a:rPr lang="en-US" smtClean="0"/>
              <a:t>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2CF6-3D03-4EDC-B0CF-E2C216858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206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45702-6BEF-4E56-B175-D346B0CCF02E}" type="datetimeFigureOut">
              <a:rPr lang="en-US" smtClean="0"/>
              <a:t>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2CF6-3D03-4EDC-B0CF-E2C216858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581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45702-6BEF-4E56-B175-D346B0CCF02E}" type="datetimeFigureOut">
              <a:rPr lang="en-US" smtClean="0"/>
              <a:t>1/17/2013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2CF6-3D03-4EDC-B0CF-E2C216858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25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45702-6BEF-4E56-B175-D346B0CCF02E}" type="datetimeFigureOut">
              <a:rPr lang="en-US" smtClean="0"/>
              <a:t>1/17/2013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2CF6-3D03-4EDC-B0CF-E2C216858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955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45702-6BEF-4E56-B175-D346B0CCF02E}" type="datetimeFigureOut">
              <a:rPr lang="en-US" smtClean="0"/>
              <a:t>1/17/2013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2CF6-3D03-4EDC-B0CF-E2C216858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582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45702-6BEF-4E56-B175-D346B0CCF02E}" type="datetimeFigureOut">
              <a:rPr lang="en-US" smtClean="0"/>
              <a:t>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2CF6-3D03-4EDC-B0CF-E2C216858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95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45702-6BEF-4E56-B175-D346B0CCF02E}" type="datetimeFigureOut">
              <a:rPr lang="en-US" smtClean="0"/>
              <a:t>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2CF6-3D03-4EDC-B0CF-E2C216858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54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45702-6BEF-4E56-B175-D346B0CCF02E}" type="datetimeFigureOut">
              <a:rPr lang="en-US" smtClean="0"/>
              <a:t>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72CF6-3D03-4EDC-B0CF-E2C216858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082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4" y="1752600"/>
            <a:ext cx="6105525" cy="460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629400" y="1752600"/>
            <a:ext cx="2019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Laser beam signal (bright yellow line)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629400" y="30480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Sr-90 source signal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8125" y="381000"/>
            <a:ext cx="86772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4mm^2 APD at -1750V, w/o Sr-90 and Laser beam there is no any signal can be seen, APD is very quiet. Laser beam signal and Sr-90 signal are shown below. The laser beam signal is much smaller than Sr-90. 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286000" y="2121932"/>
            <a:ext cx="5181600" cy="77366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2438400" y="3417332"/>
            <a:ext cx="5429865" cy="77366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322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Princeton Affiliate</dc:creator>
  <cp:lastModifiedBy>Princeton Affiliate</cp:lastModifiedBy>
  <cp:revision>1</cp:revision>
  <dcterms:created xsi:type="dcterms:W3CDTF">2013-01-17T20:30:09Z</dcterms:created>
  <dcterms:modified xsi:type="dcterms:W3CDTF">2013-01-17T20:38:13Z</dcterms:modified>
</cp:coreProperties>
</file>