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786D-CF39-41F6-988A-0FF9619D405B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440-CD54-47E9-A6D4-589B30B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7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786D-CF39-41F6-988A-0FF9619D405B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440-CD54-47E9-A6D4-589B30B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786D-CF39-41F6-988A-0FF9619D405B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440-CD54-47E9-A6D4-589B30B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786D-CF39-41F6-988A-0FF9619D405B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440-CD54-47E9-A6D4-589B30B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0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786D-CF39-41F6-988A-0FF9619D405B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440-CD54-47E9-A6D4-589B30B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6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786D-CF39-41F6-988A-0FF9619D405B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440-CD54-47E9-A6D4-589B30B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786D-CF39-41F6-988A-0FF9619D405B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440-CD54-47E9-A6D4-589B30B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786D-CF39-41F6-988A-0FF9619D405B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440-CD54-47E9-A6D4-589B30B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3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786D-CF39-41F6-988A-0FF9619D405B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440-CD54-47E9-A6D4-589B30B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786D-CF39-41F6-988A-0FF9619D405B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440-CD54-47E9-A6D4-589B30B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5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786D-CF39-41F6-988A-0FF9619D405B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2440-CD54-47E9-A6D4-589B30B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0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E786D-CF39-41F6-988A-0FF9619D405B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52440-CD54-47E9-A6D4-589B30B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6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D51B89-5EDA-4291-A25F-5AAB046FC4D9}"/>
              </a:ext>
            </a:extLst>
          </p:cNvPr>
          <p:cNvSpPr txBox="1"/>
          <p:nvPr/>
        </p:nvSpPr>
        <p:spPr>
          <a:xfrm>
            <a:off x="177812" y="27432"/>
            <a:ext cx="88328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3333FF"/>
                </a:solidFill>
                <a:latin typeface="Comic Sans MS" panose="030F0702030302020204" pitchFamily="66" charset="0"/>
              </a:rPr>
              <a:t>Carrier Board Tiling for RMD 8x8 mm</a:t>
            </a:r>
            <a:r>
              <a:rPr lang="en-US" sz="3200" baseline="30000" dirty="0">
                <a:solidFill>
                  <a:srgbClr val="3333FF"/>
                </a:solidFill>
                <a:latin typeface="Comic Sans MS" panose="030F0702030302020204" pitchFamily="66" charset="0"/>
              </a:rPr>
              <a:t>2</a:t>
            </a:r>
            <a:r>
              <a:rPr lang="en-US" sz="3200" dirty="0">
                <a:solidFill>
                  <a:srgbClr val="3333FF"/>
                </a:solidFill>
                <a:latin typeface="Comic Sans MS" panose="030F0702030302020204" pitchFamily="66" charset="0"/>
              </a:rPr>
              <a:t> APDs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K. McDonald</a:t>
            </a:r>
          </a:p>
          <a:p>
            <a:pPr algn="ctr"/>
            <a:r>
              <a:rPr lang="en-US" sz="2800" i="1" dirty="0">
                <a:solidFill>
                  <a:srgbClr val="3333FF"/>
                </a:solidFill>
                <a:latin typeface="Comic Sans MS" panose="030F0702030302020204" pitchFamily="66" charset="0"/>
              </a:rPr>
              <a:t>Mar. 7,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985769-9372-45EE-AF18-B8EAC100A373}"/>
              </a:ext>
            </a:extLst>
          </p:cNvPr>
          <p:cNvSpPr txBox="1"/>
          <p:nvPr/>
        </p:nvSpPr>
        <p:spPr>
          <a:xfrm>
            <a:off x="1828797" y="6187858"/>
            <a:ext cx="557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4-channel carrier board, for use with Penn ASICs.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Designed by Stan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Chidzik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421B7-E3BB-48BC-9335-F8B78E512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t="12970" r="1701" b="7829"/>
          <a:stretch/>
        </p:blipFill>
        <p:spPr>
          <a:xfrm>
            <a:off x="132124" y="2564954"/>
            <a:ext cx="8869680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9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98CCF-C10A-4E98-BF60-EA38748A63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" y="642714"/>
            <a:ext cx="3545143" cy="2786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14C49F-C2D2-4884-8076-618A2CA403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77" y="3438100"/>
            <a:ext cx="3545143" cy="2786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F3F462-7FC0-4EE3-87EE-2AB1CF249B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63" y="3101986"/>
            <a:ext cx="3545143" cy="2786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036488-B7FC-4FF2-B3D1-3935FA41B3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27" y="3104074"/>
            <a:ext cx="3545143" cy="2786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A25A3B-8823-4F33-B307-D27ECD0FF4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98" y="3429000"/>
            <a:ext cx="3545143" cy="2786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618639-249C-4342-952A-4F0157C7938D}"/>
              </a:ext>
            </a:extLst>
          </p:cNvPr>
          <p:cNvSpPr txBox="1"/>
          <p:nvPr/>
        </p:nvSpPr>
        <p:spPr>
          <a:xfrm>
            <a:off x="2265551" y="6278205"/>
            <a:ext cx="645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4 x 4 APD array, made from 4 4-channel carrier boards.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F50F4-80C9-4283-B2B9-E32CB0F3B8D0}"/>
              </a:ext>
            </a:extLst>
          </p:cNvPr>
          <p:cNvSpPr txBox="1"/>
          <p:nvPr/>
        </p:nvSpPr>
        <p:spPr>
          <a:xfrm>
            <a:off x="365339" y="23811"/>
            <a:ext cx="869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Four sets of mounting holes permit stacking 4 carrier boards with offsets so as to tile a plane with 100% coverage.</a:t>
            </a:r>
          </a:p>
        </p:txBody>
      </p:sp>
    </p:spTree>
    <p:extLst>
      <p:ext uri="{BB962C8B-B14F-4D97-AF65-F5344CB8AC3E}">
        <p14:creationId xmlns:p14="http://schemas.microsoft.com/office/powerpoint/2010/main" val="2021752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67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T. McDonald</dc:creator>
  <cp:lastModifiedBy>Kirk T. McDonald</cp:lastModifiedBy>
  <cp:revision>5</cp:revision>
  <dcterms:created xsi:type="dcterms:W3CDTF">2019-03-07T23:16:44Z</dcterms:created>
  <dcterms:modified xsi:type="dcterms:W3CDTF">2019-03-08T21:39:47Z</dcterms:modified>
</cp:coreProperties>
</file>