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2" autoAdjust="0"/>
    <p:restoredTop sz="94660"/>
  </p:normalViewPr>
  <p:slideViewPr>
    <p:cSldViewPr snapToObjects="1">
      <p:cViewPr>
        <p:scale>
          <a:sx n="66" d="100"/>
          <a:sy n="66" d="100"/>
        </p:scale>
        <p:origin x="141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0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9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3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3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6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5C98-2166-4465-AE6A-D5713A7B2A7E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5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876820"/>
              </p:ext>
            </p:extLst>
          </p:nvPr>
        </p:nvGraphicFramePr>
        <p:xfrm>
          <a:off x="-12316" y="1965960"/>
          <a:ext cx="6468576" cy="4892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utoCAD Drawing" r:id="rId3" imgW="9772560" imgH="7391520" progId="AutoCAD.Drawing.16">
                  <p:embed/>
                </p:oleObj>
              </mc:Choice>
              <mc:Fallback>
                <p:oleObj name="AutoCAD Drawing" r:id="rId3" imgW="9772560" imgH="739152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316" y="1965960"/>
                        <a:ext cx="6468576" cy="4892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27648" y="1161288"/>
            <a:ext cx="28895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G10 carrier board is     14x22 mm</a:t>
            </a:r>
            <a:r>
              <a:rPr lang="en-US" sz="16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APDs have 10x10 mm</a:t>
            </a:r>
            <a:r>
              <a:rPr lang="en-US" sz="16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total area, mounted on the top of the carrier board.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APD bottom contact is 7.5x7.5 mm</a:t>
            </a:r>
            <a:r>
              <a:rPr lang="en-US" sz="16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All </a:t>
            </a:r>
            <a:r>
              <a:rPr lang="en-US" sz="1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vias</a:t>
            </a: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are plated thru, and have pins, soldered on the top side.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Wire bonds connect the HV and S (signal) solder pads to the APD.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HV pad, and the HV wire bond, are encased in conformal coating, on both top and bottom of the carrier board.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61938" y="1721946"/>
            <a:ext cx="65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APD</a:t>
            </a:r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91122" y="2051356"/>
            <a:ext cx="0" cy="1674711"/>
          </a:xfrm>
          <a:prstGeom prst="straightConnector1">
            <a:avLst/>
          </a:prstGeom>
          <a:ln w="25400">
            <a:solidFill>
              <a:srgbClr val="3333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0244" y="27432"/>
            <a:ext cx="83679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G10 Carrier Board for RMD 8x8 mm</a:t>
            </a:r>
            <a:r>
              <a:rPr lang="en-US" sz="32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 APDs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K. McDonald, M. Newcomer</a:t>
            </a:r>
          </a:p>
          <a:p>
            <a:pPr algn="ctr"/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Mar. </a:t>
            </a:r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25, </a:t>
            </a:r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2017</a:t>
            </a:r>
            <a:endParaRPr lang="en-US" sz="2800" i="1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782" y="1453896"/>
            <a:ext cx="3884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First try at a layout, 3/22/17:</a:t>
            </a: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8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95333"/>
              </p:ext>
            </p:extLst>
          </p:nvPr>
        </p:nvGraphicFramePr>
        <p:xfrm>
          <a:off x="182880" y="1709928"/>
          <a:ext cx="9087166" cy="5000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AutoCAD Drawing" r:id="rId3" imgW="12810960" imgH="7048440" progId="AutoCAD.Drawing.16">
                  <p:embed/>
                </p:oleObj>
              </mc:Choice>
              <mc:Fallback>
                <p:oleObj name="AutoCAD Drawing" r:id="rId3" imgW="12810960" imgH="704844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" y="1709928"/>
                        <a:ext cx="9087166" cy="5000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74513" y="27432"/>
            <a:ext cx="123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Tiling</a:t>
            </a:r>
            <a:endParaRPr lang="en-US" sz="3200" dirty="0" smtClean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" y="612207"/>
            <a:ext cx="913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active area of an APD is 8x8 mm</a:t>
            </a:r>
            <a:r>
              <a:rPr lang="en-US" sz="16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   </a:t>
            </a: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So, to make a square tiling of such APDs, they could be on a carrier board that is 16x16 mm</a:t>
            </a:r>
            <a:r>
              <a:rPr lang="en-US" sz="16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, with 25% active area per layer of tiling, and 4 tiling layers for 100% active area.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carrier board:</a:t>
            </a:r>
            <a:endParaRPr lang="en-US" sz="16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4521" y="1706076"/>
            <a:ext cx="3052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APD active area 8x8 mm</a:t>
            </a:r>
            <a:r>
              <a:rPr lang="en-US" sz="16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182112" y="2044630"/>
            <a:ext cx="219456" cy="10917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70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41077"/>
              </p:ext>
            </p:extLst>
          </p:nvPr>
        </p:nvGraphicFramePr>
        <p:xfrm>
          <a:off x="-219456" y="1088136"/>
          <a:ext cx="5851372" cy="5124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AutoCAD Drawing" r:id="rId3" imgW="8048520" imgH="7048440" progId="AutoCAD.Drawing.16">
                  <p:embed/>
                </p:oleObj>
              </mc:Choice>
              <mc:Fallback>
                <p:oleObj name="AutoCAD Drawing" r:id="rId3" imgW="8048520" imgH="704844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19456" y="1088136"/>
                        <a:ext cx="5851372" cy="5124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684913"/>
              </p:ext>
            </p:extLst>
          </p:nvPr>
        </p:nvGraphicFramePr>
        <p:xfrm>
          <a:off x="5779008" y="2697480"/>
          <a:ext cx="2847912" cy="249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AutoCAD Drawing" r:id="rId5" imgW="8048520" imgH="7048440" progId="AutoCAD.Drawing.16">
                  <p:embed/>
                </p:oleObj>
              </mc:Choice>
              <mc:Fallback>
                <p:oleObj name="AutoCAD Drawing" r:id="rId5" imgW="8048520" imgH="704844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9008" y="2697480"/>
                        <a:ext cx="2847912" cy="249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21024" y="27432"/>
            <a:ext cx="1925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Tiling, II</a:t>
            </a:r>
            <a:endParaRPr lang="en-US" sz="3200" dirty="0" smtClean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2336" y="795528"/>
            <a:ext cx="8878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single tiling layer, with a 4x4 array of APDs; active area is 25%.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42488" y="1979122"/>
            <a:ext cx="3597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One APD on each of 4 tiling layers,</a:t>
            </a: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Showing how 100% coverage is thereby obtained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03" y="6212840"/>
            <a:ext cx="8878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Penn preamps would be laid in a similar array, with external HV, DC and signal connections along, say the left edge.  A multilayer board would facilitate this.</a:t>
            </a:r>
          </a:p>
        </p:txBody>
      </p:sp>
    </p:spTree>
    <p:extLst>
      <p:ext uri="{BB962C8B-B14F-4D97-AF65-F5344CB8AC3E}">
        <p14:creationId xmlns:p14="http://schemas.microsoft.com/office/powerpoint/2010/main" val="379142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12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250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AutoCAD Drawing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</dc:creator>
  <cp:lastModifiedBy>Kirk T McDonald</cp:lastModifiedBy>
  <cp:revision>14</cp:revision>
  <cp:lastPrinted>2017-03-24T14:16:15Z</cp:lastPrinted>
  <dcterms:created xsi:type="dcterms:W3CDTF">2017-03-22T21:34:16Z</dcterms:created>
  <dcterms:modified xsi:type="dcterms:W3CDTF">2017-03-25T20:19:55Z</dcterms:modified>
</cp:coreProperties>
</file>