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Objects="1">
      <p:cViewPr varScale="1">
        <p:scale>
          <a:sx n="103" d="100"/>
          <a:sy n="103" d="100"/>
        </p:scale>
        <p:origin x="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576" cy="3657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2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0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9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3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3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8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6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E5C98-2166-4465-AE6A-D5713A7B2A7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36C53-FD30-43EA-853C-19367D71B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5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876820"/>
              </p:ext>
            </p:extLst>
          </p:nvPr>
        </p:nvGraphicFramePr>
        <p:xfrm>
          <a:off x="-12316" y="1965960"/>
          <a:ext cx="6468576" cy="4892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utoCAD Drawing" r:id="rId3" imgW="9772560" imgH="7391520" progId="AutoCAD.Drawing.16">
                  <p:embed/>
                </p:oleObj>
              </mc:Choice>
              <mc:Fallback>
                <p:oleObj name="AutoCAD Drawing" r:id="rId3" imgW="9772560" imgH="7391520" progId="AutoCAD.Drawing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2316" y="1965960"/>
                        <a:ext cx="6468576" cy="4892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0244" y="27432"/>
            <a:ext cx="836799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G10 Carrier Board for RMD 8x8 mm</a:t>
            </a:r>
            <a:r>
              <a:rPr lang="en-US" sz="3200" baseline="300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US" sz="32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 APDs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K. McDonald, M. Newcomer</a:t>
            </a:r>
          </a:p>
          <a:p>
            <a:pPr algn="ctr"/>
            <a:r>
              <a:rPr lang="en-US" sz="2800" i="1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Mar. 22, 2017</a:t>
            </a:r>
            <a:endParaRPr lang="en-US" sz="2800" i="1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7648" y="1161288"/>
            <a:ext cx="288950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G10 carrier board is     14x22 mm</a:t>
            </a:r>
            <a:r>
              <a:rPr lang="en-US" sz="1600" baseline="300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APDs have 10x10 mm</a:t>
            </a:r>
            <a:r>
              <a:rPr lang="en-US" sz="16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total area, mounted on the top of the carrier board.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APD bottom contact is 7.5x7.5 mm</a:t>
            </a:r>
            <a:r>
              <a:rPr lang="en-US" sz="1600" baseline="300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All </a:t>
            </a:r>
            <a:r>
              <a:rPr lang="en-US" sz="1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vias</a:t>
            </a:r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are plated thru, and have pins, soldered on the top side.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Wire bonds connect the HV and S (signal) solder pads to the APD.</a:t>
            </a:r>
          </a:p>
          <a:p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HV pad, and the HV wire bond, are encased in conformal coating, on both top and bottom of the carrier board.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61938" y="1721946"/>
            <a:ext cx="658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>APD</a:t>
            </a:r>
            <a:endParaRPr lang="en-US" sz="1600" dirty="0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91122" y="2051356"/>
            <a:ext cx="0" cy="1674711"/>
          </a:xfrm>
          <a:prstGeom prst="straightConnector1">
            <a:avLst/>
          </a:prstGeom>
          <a:ln w="25400">
            <a:solidFill>
              <a:srgbClr val="3333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384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109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AutoCAD Drawing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</dc:creator>
  <cp:lastModifiedBy>Kirk T McDonald</cp:lastModifiedBy>
  <cp:revision>9</cp:revision>
  <cp:lastPrinted>2017-03-24T14:16:15Z</cp:lastPrinted>
  <dcterms:created xsi:type="dcterms:W3CDTF">2017-03-22T21:34:16Z</dcterms:created>
  <dcterms:modified xsi:type="dcterms:W3CDTF">2017-03-25T03:37:52Z</dcterms:modified>
</cp:coreProperties>
</file>