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96" y="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8586-862E-4A64-9D67-0AE3B058DC0A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80EA3-3ADF-4292-9D39-203EB9992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773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8586-862E-4A64-9D67-0AE3B058DC0A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80EA3-3ADF-4292-9D39-203EB9992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08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8586-862E-4A64-9D67-0AE3B058DC0A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80EA3-3ADF-4292-9D39-203EB9992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349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8586-862E-4A64-9D67-0AE3B058DC0A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80EA3-3ADF-4292-9D39-203EB9992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925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8586-862E-4A64-9D67-0AE3B058DC0A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80EA3-3ADF-4292-9D39-203EB9992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044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8586-862E-4A64-9D67-0AE3B058DC0A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80EA3-3ADF-4292-9D39-203EB9992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954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8586-862E-4A64-9D67-0AE3B058DC0A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80EA3-3ADF-4292-9D39-203EB9992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33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8586-862E-4A64-9D67-0AE3B058DC0A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80EA3-3ADF-4292-9D39-203EB9992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02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8586-862E-4A64-9D67-0AE3B058DC0A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80EA3-3ADF-4292-9D39-203EB9992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73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8586-862E-4A64-9D67-0AE3B058DC0A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80EA3-3ADF-4292-9D39-203EB9992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48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8586-862E-4A64-9D67-0AE3B058DC0A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80EA3-3ADF-4292-9D39-203EB9992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01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B8586-862E-4A64-9D67-0AE3B058DC0A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80EA3-3ADF-4292-9D39-203EB9992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668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092" y="687808"/>
            <a:ext cx="10058400" cy="56499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95720" y="3481330"/>
            <a:ext cx="66102" cy="1652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5" idx="0"/>
          </p:cNvCxnSpPr>
          <p:nvPr/>
        </p:nvCxnSpPr>
        <p:spPr>
          <a:xfrm>
            <a:off x="5728771" y="3481330"/>
            <a:ext cx="245785" cy="1652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00544" y="277091"/>
            <a:ext cx="10986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Proposed mod to the APD Carrier Board HV circuit                        K. McDonald, S. White                          Feb. 3, 2020</a:t>
            </a:r>
          </a:p>
          <a:p>
            <a:endParaRPr lang="en-US" dirty="0"/>
          </a:p>
          <a:p>
            <a:r>
              <a:rPr lang="en-US" dirty="0" smtClean="0"/>
              <a:t>For each APD, add a 1 M</a:t>
            </a:r>
            <a:r>
              <a:rPr lang="en-US" dirty="0">
                <a:latin typeface="Symbol" panose="05050102010706020507" pitchFamily="18" charset="2"/>
                <a:sym typeface="Symbol" panose="05050102010706020507" pitchFamily="18" charset="2"/>
              </a:rPr>
              <a:t></a:t>
            </a:r>
            <a:r>
              <a:rPr lang="en-US" dirty="0" smtClean="0"/>
              <a:t> resistor,                                           and make the wire bond from this to the APD.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976255" y="1200421"/>
            <a:ext cx="1593272" cy="22809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974558" y="1200421"/>
            <a:ext cx="2205132" cy="22809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8008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43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Symbol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</cp:revision>
  <dcterms:created xsi:type="dcterms:W3CDTF">2020-02-03T21:22:22Z</dcterms:created>
  <dcterms:modified xsi:type="dcterms:W3CDTF">2020-02-03T21:28:54Z</dcterms:modified>
</cp:coreProperties>
</file>