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>
      <p:cViewPr varScale="1">
        <p:scale>
          <a:sx n="91" d="100"/>
          <a:sy n="91" d="100"/>
        </p:scale>
        <p:origin x="10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819A3-F50E-4122-A300-6649F66309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7E4A93-01FB-4CEB-8ED5-DDAD89CD40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E7C00-E31F-40DB-BFEE-AEAE3CB1A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04CE-5D7D-49E6-BA16-F1EA7AD111A8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594AF4-8B6A-44B4-8340-A37F3F67E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90B542-0C76-4DCE-BEA6-39823CB99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CB50-8509-4716-BFE3-93CF535E9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635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794E8-6F65-4F3D-A119-EBC484D2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4F1355-212C-4BFB-B426-783CF9D71A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A233AF-E8FF-414C-AF24-D336D64AF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04CE-5D7D-49E6-BA16-F1EA7AD111A8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708967-A220-45E2-ACEC-FDEF4911B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CC6555-AF7B-47CB-A09A-B1D317DFB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CB50-8509-4716-BFE3-93CF535E9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439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483BD7-DD80-4780-B17B-2A7FC85871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1C6BE7-7CC6-4CA7-BE37-25F3C4849F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0D6AC8-D21C-43A0-8F23-A6181D023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04CE-5D7D-49E6-BA16-F1EA7AD111A8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5C5EC-8342-4083-9FE5-A03748CDE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A97C4F-DA85-4C37-8A72-0C71F4866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CB50-8509-4716-BFE3-93CF535E9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00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F3E45-D33B-4B0B-A7B0-15958FEBA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EA80C6-AEA1-4A7F-93F3-2F7C69941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4928D1-452D-4BD2-8E3A-6DF46C1D0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04CE-5D7D-49E6-BA16-F1EA7AD111A8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BB4E3B-AB35-4FC4-9699-E57ED3AFC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690D90-33AE-46B8-B5B7-C97FCD5E0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CB50-8509-4716-BFE3-93CF535E9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576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9BA6E-1EEA-46B2-98E6-34D94A4C6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E88D73-4ED1-4D97-BC76-C9FA08E51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DD20C0-6AE8-44F4-8EA2-58C9FC351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04CE-5D7D-49E6-BA16-F1EA7AD111A8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AB963F-F02F-4214-8D2F-C1BDE7098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103B6-CB1C-4DAE-A03B-368E83927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CB50-8509-4716-BFE3-93CF535E9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958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EFFF5-AEF2-4907-9326-CEA725B41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1E04B-3C5D-46D5-96C1-3BE0A5021A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C4ED4D-A649-4165-A724-856C95BA88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BAADE0-6C44-46B8-AE05-1C2EC464E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04CE-5D7D-49E6-BA16-F1EA7AD111A8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0B40EC-8DAC-46A8-9A5C-517D04F7F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5A9512-18FA-48F2-BA4E-10AD62D99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CB50-8509-4716-BFE3-93CF535E9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344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D6C2A-DC4B-4F55-B070-FF4ED3108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8ECBBA-649B-47DB-9B5B-393A37F83D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AE5524-BA02-4ACC-A55E-AD1546BC09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20CB0A-15B0-458F-8CA6-B17E89D10F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E6FBEB-93E9-4362-BBAD-E95744414E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FBAE36-EF1F-406B-91DA-4D05DEAAF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04CE-5D7D-49E6-BA16-F1EA7AD111A8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9FF3DE-84D9-45D3-AE87-EC9F3F8DA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BDF761-31A5-40EE-BDAF-60AB4EA89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CB50-8509-4716-BFE3-93CF535E9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577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82F91-CFFD-4912-9F51-95FACDE2A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82C931-AF6A-4696-AB1E-AFAFAAD6F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04CE-5D7D-49E6-BA16-F1EA7AD111A8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7289C4-6D2C-4858-9A63-F8AA05C1E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814118-478C-4C49-B6C4-2FA6D57E3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CB50-8509-4716-BFE3-93CF535E9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176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8C5EAF-02FF-49DC-927F-789349A48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04CE-5D7D-49E6-BA16-F1EA7AD111A8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1A9643-E650-4206-926E-F09C554D0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D51936-5A37-4AA9-9593-040513DA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CB50-8509-4716-BFE3-93CF535E9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580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56B18-B2AD-4AD5-8720-FCFAD79D2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0BB39B-6C19-4425-AFCD-A99C0BEDE6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B29FE3-0BD0-4F24-8DA3-A3E1FED2FD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22A9DF-4EF3-40B5-B174-507468FDE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04CE-5D7D-49E6-BA16-F1EA7AD111A8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8A7A0F-ED49-4A13-B11C-463D7E803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50B666-1C14-4249-91C6-43D5B0141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CB50-8509-4716-BFE3-93CF535E9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105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72046-4A2F-4B1B-AE4B-AC470D01F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0F24EB-AA4D-4F58-B909-4A6F4FFA03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AEC54E-36D4-49B6-9642-1AB9F2D6BA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E0665C-CB7B-484D-BE4F-5B009971C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04CE-5D7D-49E6-BA16-F1EA7AD111A8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DFB15F-6A10-44AB-ACE5-A78931122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7EE82D-B6CC-40E0-83C1-4811F3195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CB50-8509-4716-BFE3-93CF535E9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592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836346-EE7C-4667-9AC8-326D8BDF8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9004CD-C917-4D3A-B01B-6669EA7798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6FD364-A319-435C-AF09-D55534262C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004CE-5D7D-49E6-BA16-F1EA7AD111A8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E6E923-CD66-4424-88E7-E80029E47E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D01C7-658A-4959-93E0-15FE7389FA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0CB50-8509-4716-BFE3-93CF535E9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76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hanging, bed, room&#10;&#10;Description automatically generated">
            <a:extLst>
              <a:ext uri="{FF2B5EF4-FFF2-40B4-BE49-F238E27FC236}">
                <a16:creationId xmlns:a16="http://schemas.microsoft.com/office/drawing/2014/main" id="{5C79C6D4-88A6-4A18-A2FE-71DDF1DD7A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028018A-6CEE-49B4-9BAD-89FD4F1FEC42}"/>
              </a:ext>
            </a:extLst>
          </p:cNvPr>
          <p:cNvSpPr/>
          <p:nvPr/>
        </p:nvSpPr>
        <p:spPr>
          <a:xfrm>
            <a:off x="6015037" y="1449976"/>
            <a:ext cx="255133" cy="1454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24215D4-A409-4949-9A48-3AA57C0EAE41}"/>
              </a:ext>
            </a:extLst>
          </p:cNvPr>
          <p:cNvSpPr/>
          <p:nvPr/>
        </p:nvSpPr>
        <p:spPr>
          <a:xfrm>
            <a:off x="6243637" y="1166607"/>
            <a:ext cx="255133" cy="1454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86F002-AD64-4C30-9947-A011CE91E88D}"/>
              </a:ext>
            </a:extLst>
          </p:cNvPr>
          <p:cNvSpPr txBox="1"/>
          <p:nvPr/>
        </p:nvSpPr>
        <p:spPr>
          <a:xfrm>
            <a:off x="6300788" y="1783556"/>
            <a:ext cx="9695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0805</a:t>
            </a:r>
          </a:p>
          <a:p>
            <a:r>
              <a:rPr lang="en-US" dirty="0"/>
              <a:t>resistors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59A98D8-53ED-4CC1-9166-6AC0C44F1D1A}"/>
              </a:ext>
            </a:extLst>
          </p:cNvPr>
          <p:cNvCxnSpPr/>
          <p:nvPr/>
        </p:nvCxnSpPr>
        <p:spPr>
          <a:xfrm flipH="1" flipV="1">
            <a:off x="6405563" y="1333500"/>
            <a:ext cx="185737" cy="4905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F778A66-316E-44F5-B3D3-435469FB8D66}"/>
              </a:ext>
            </a:extLst>
          </p:cNvPr>
          <p:cNvCxnSpPr/>
          <p:nvPr/>
        </p:nvCxnSpPr>
        <p:spPr>
          <a:xfrm flipH="1" flipV="1">
            <a:off x="6270170" y="1628775"/>
            <a:ext cx="328274" cy="1952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2919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Kirk T McDonald</dc:creator>
  <cp:lastModifiedBy>Kirk T McDonald</cp:lastModifiedBy>
  <cp:revision>1</cp:revision>
  <dcterms:created xsi:type="dcterms:W3CDTF">2020-02-28T18:54:04Z</dcterms:created>
  <dcterms:modified xsi:type="dcterms:W3CDTF">2020-02-28T18:57:45Z</dcterms:modified>
</cp:coreProperties>
</file>