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9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2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4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1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6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2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8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2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5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7254-EB57-4BD6-B8F3-DE908C46A4A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C804-46B6-464A-9674-2930B857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3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1775925" y="4183224"/>
            <a:ext cx="2444621" cy="129695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94105" y="4236097"/>
            <a:ext cx="2444621" cy="129695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82" y="281785"/>
            <a:ext cx="6237076" cy="27768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23613" y="4352729"/>
            <a:ext cx="4402235" cy="2931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75066" y="4352544"/>
            <a:ext cx="548640" cy="731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38126" y="4672330"/>
            <a:ext cx="914400" cy="855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07001" y="4667617"/>
            <a:ext cx="914400" cy="855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1902" y="4338690"/>
            <a:ext cx="548640" cy="731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29340" y="4645891"/>
            <a:ext cx="4396509" cy="101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89040" y="4756727"/>
            <a:ext cx="6668654" cy="7389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632" y="4830617"/>
            <a:ext cx="8922418" cy="12436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21698" y="4292080"/>
            <a:ext cx="43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n+ </a:t>
            </a:r>
            <a:r>
              <a:rPr lang="en-US" dirty="0" smtClean="0"/>
              <a:t>mesa, ~ </a:t>
            </a:r>
            <a:r>
              <a:rPr lang="en-US" dirty="0" smtClean="0"/>
              <a:t>7.5 mm wide, ~ 20 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m </a:t>
            </a:r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4245" y="5343330"/>
            <a:ext cx="103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 board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685592"/>
            <a:ext cx="241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Existing </a:t>
            </a:r>
            <a:r>
              <a:rPr lang="en-US" dirty="0" smtClean="0"/>
              <a:t>5-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m </a:t>
            </a:r>
            <a:r>
              <a:rPr lang="en-US" dirty="0" smtClean="0"/>
              <a:t>polyimide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71870" y="4920342"/>
            <a:ext cx="29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 layer with trace to preamp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-74648" y="4313853"/>
            <a:ext cx="1872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smtClean="0"/>
              <a:t>5-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m </a:t>
            </a:r>
            <a:r>
              <a:rPr lang="en-US" dirty="0" err="1" smtClean="0"/>
              <a:t>Kapton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865" y="3990392"/>
            <a:ext cx="1905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Conformal coating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2" idx="1"/>
          </p:cNvCxnSpPr>
          <p:nvPr/>
        </p:nvCxnSpPr>
        <p:spPr>
          <a:xfrm flipH="1" flipV="1">
            <a:off x="1511559" y="4795935"/>
            <a:ext cx="460311" cy="3090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3"/>
          </p:cNvCxnSpPr>
          <p:nvPr/>
        </p:nvCxnSpPr>
        <p:spPr>
          <a:xfrm>
            <a:off x="1797724" y="4498519"/>
            <a:ext cx="674885" cy="2321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3"/>
            <a:endCxn id="15" idx="1"/>
          </p:cNvCxnSpPr>
          <p:nvPr/>
        </p:nvCxnSpPr>
        <p:spPr>
          <a:xfrm>
            <a:off x="1986515" y="4175058"/>
            <a:ext cx="147416" cy="1981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0" y="721567"/>
            <a:ext cx="1433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Bert’s sketch: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22979" y="3082212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116563" y="2992017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Saw-cut trench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643395" y="4889241"/>
            <a:ext cx="13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Silver epoxy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6298163" y="4683967"/>
            <a:ext cx="335902" cy="361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575066" y="3429000"/>
            <a:ext cx="5486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Arrow Connector 28"/>
          <p:cNvCxnSpPr>
            <a:stCxn id="21" idx="3"/>
            <a:endCxn id="7" idx="0"/>
          </p:cNvCxnSpPr>
          <p:nvPr/>
        </p:nvCxnSpPr>
        <p:spPr>
          <a:xfrm>
            <a:off x="2418291" y="3870258"/>
            <a:ext cx="431095" cy="482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805405" y="3250163"/>
            <a:ext cx="118188" cy="283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38" idx="3"/>
          </p:cNvCxnSpPr>
          <p:nvPr/>
        </p:nvCxnSpPr>
        <p:spPr>
          <a:xfrm>
            <a:off x="2712064" y="3176683"/>
            <a:ext cx="155546" cy="344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728858" y="3275045"/>
            <a:ext cx="118188" cy="283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43470" y="3735357"/>
            <a:ext cx="425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bulk Si, ~ 10 mm wide, ~ 260 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m </a:t>
            </a:r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5760" y="45720"/>
            <a:ext cx="843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RMD APD Mounting Scheme                K.T. McDonald                                        Dec. 12,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1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 McDonald</dc:creator>
  <cp:lastModifiedBy>Kirk T McDonald</cp:lastModifiedBy>
  <cp:revision>8</cp:revision>
  <cp:lastPrinted>2017-03-23T02:36:00Z</cp:lastPrinted>
  <dcterms:created xsi:type="dcterms:W3CDTF">2016-12-12T16:20:44Z</dcterms:created>
  <dcterms:modified xsi:type="dcterms:W3CDTF">2017-03-23T02:38:51Z</dcterms:modified>
</cp:coreProperties>
</file>