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2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5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4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3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5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6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1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9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1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8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3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8348A-0365-43D2-A38D-D44CCA2F2B80}" type="datetimeFigureOut">
              <a:rPr lang="en-US" smtClean="0"/>
              <a:t>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BE44-4B7A-428C-B65A-F2F02E37A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7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301625"/>
            <a:ext cx="3276600" cy="536575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/>
              <a:t>APD Packaging </a:t>
            </a:r>
            <a:r>
              <a:rPr lang="en-US" sz="2000" b="1" dirty="0" smtClean="0"/>
              <a:t>Options</a:t>
            </a:r>
            <a:br>
              <a:rPr lang="en-US" sz="2000" b="1" dirty="0" smtClean="0"/>
            </a:br>
            <a:r>
              <a:rPr lang="en-US" sz="2000" b="1" dirty="0" smtClean="0"/>
              <a:t>Bert </a:t>
            </a:r>
            <a:r>
              <a:rPr lang="en-US" sz="2000" b="1" dirty="0" err="1" smtClean="0"/>
              <a:t>Harrop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Jan. 6, 2015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3120081" y="2231423"/>
            <a:ext cx="2743200" cy="6631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72481" y="2133600"/>
            <a:ext cx="2514600" cy="11306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2481" y="2231423"/>
            <a:ext cx="152400" cy="663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305432" y="2894569"/>
            <a:ext cx="76200" cy="3171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120081" y="3619501"/>
            <a:ext cx="2743200" cy="23683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501081" y="3733800"/>
            <a:ext cx="2286000" cy="213977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344562" y="5721179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348680" y="3786318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501081" y="1143000"/>
            <a:ext cx="1832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Existing Design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48400" y="2374796"/>
            <a:ext cx="1069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Side view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4648200"/>
            <a:ext cx="103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Top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97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55440" y="2362200"/>
            <a:ext cx="1299519" cy="6631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06113" y="2303505"/>
            <a:ext cx="255373" cy="6796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19168" y="2371467"/>
            <a:ext cx="152400" cy="663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57268" y="3024315"/>
            <a:ext cx="76200" cy="3171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05199" y="1640359"/>
            <a:ext cx="2743200" cy="6631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Existing APD Package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57599" y="1542536"/>
            <a:ext cx="2514600" cy="11306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57599" y="1640359"/>
            <a:ext cx="152400" cy="663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05199" y="3592728"/>
            <a:ext cx="2743200" cy="23683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199" y="3707027"/>
            <a:ext cx="2286000" cy="213977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729680" y="5694406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33798" y="3759545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55439" y="3592728"/>
            <a:ext cx="649760" cy="236837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989306" y="4267200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984157" y="4953000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21" idx="6"/>
          </p:cNvCxnSpPr>
          <p:nvPr/>
        </p:nvCxnSpPr>
        <p:spPr>
          <a:xfrm>
            <a:off x="3135527" y="4343400"/>
            <a:ext cx="369672" cy="0"/>
          </a:xfrm>
          <a:prstGeom prst="line">
            <a:avLst/>
          </a:prstGeom>
          <a:ln w="666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135527" y="5029200"/>
            <a:ext cx="369672" cy="0"/>
          </a:xfrm>
          <a:prstGeom prst="line">
            <a:avLst/>
          </a:prstGeom>
          <a:ln w="666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5793" y="256744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1</a:t>
            </a:r>
            <a:endParaRPr lang="en-US" b="1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3783361" y="2422952"/>
            <a:ext cx="1175815" cy="33157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54085" y="2641594"/>
            <a:ext cx="219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Silver Epoxy Interface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" y="2270898"/>
            <a:ext cx="2779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Alumina Sub-Mount       </a:t>
            </a:r>
          </a:p>
          <a:p>
            <a:r>
              <a:rPr lang="en-US" dirty="0"/>
              <a:t> </a:t>
            </a:r>
            <a:r>
              <a:rPr lang="en-US" dirty="0" smtClean="0"/>
              <a:t>  fabricated at Princeton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828800" y="3010926"/>
            <a:ext cx="914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465819" y="1455693"/>
            <a:ext cx="1727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Ground Flat Pins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356022" y="1825025"/>
            <a:ext cx="1301577" cy="4458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08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43201" y="1540479"/>
            <a:ext cx="3200400" cy="6631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7919" y="1442656"/>
            <a:ext cx="2129481" cy="11306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37919" y="1540479"/>
            <a:ext cx="152400" cy="6631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5600" y="2203625"/>
            <a:ext cx="76200" cy="3171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43200" y="2928557"/>
            <a:ext cx="3200401" cy="23683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6519" y="3042856"/>
            <a:ext cx="1900881" cy="213977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0000" y="5030235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4118" y="3095374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57500" y="1555717"/>
            <a:ext cx="152400" cy="6479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857500" y="4431957"/>
            <a:ext cx="152400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863679" y="3593757"/>
            <a:ext cx="146221" cy="1524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3365156" y="3185993"/>
            <a:ext cx="461318" cy="498383"/>
          </a:xfrm>
          <a:prstGeom prst="line">
            <a:avLst/>
          </a:prstGeom>
          <a:ln w="730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009900" y="3669957"/>
            <a:ext cx="355256" cy="0"/>
          </a:xfrm>
          <a:prstGeom prst="line">
            <a:avLst/>
          </a:prstGeom>
          <a:ln w="666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009900" y="4508157"/>
            <a:ext cx="355256" cy="0"/>
          </a:xfrm>
          <a:prstGeom prst="line">
            <a:avLst/>
          </a:prstGeom>
          <a:ln w="666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5" idx="1"/>
          </p:cNvCxnSpPr>
          <p:nvPr/>
        </p:nvCxnSpPr>
        <p:spPr>
          <a:xfrm flipH="1" flipV="1">
            <a:off x="3344561" y="4510216"/>
            <a:ext cx="487757" cy="542337"/>
          </a:xfrm>
          <a:prstGeom prst="line">
            <a:avLst/>
          </a:prstGeom>
          <a:ln w="730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459753" y="152400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Option 2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28600" y="1687386"/>
            <a:ext cx="2133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Alumina Mount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362200" y="1872052"/>
            <a:ext cx="381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 flipH="1">
            <a:off x="2743201" y="1066800"/>
            <a:ext cx="85261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3595815" y="876300"/>
            <a:ext cx="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95815" y="876300"/>
            <a:ext cx="2660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Substrate Extended ~5mm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6330" y="2719690"/>
            <a:ext cx="2110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Au Traces </a:t>
            </a:r>
            <a:r>
              <a:rPr lang="en-US" dirty="0" smtClean="0"/>
              <a:t>Patterned </a:t>
            </a:r>
          </a:p>
          <a:p>
            <a:r>
              <a:rPr lang="en-US" dirty="0" smtClean="0"/>
              <a:t>   on the substrate 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334524" y="3042855"/>
            <a:ext cx="1125229" cy="3923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424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FFC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43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APD Packaging Options Bert Harrop Jan. 6, 2015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APD Packaging Options</dc:title>
  <dc:creator>Bert Harrop</dc:creator>
  <cp:lastModifiedBy>Kirk T McDonald</cp:lastModifiedBy>
  <cp:revision>19</cp:revision>
  <dcterms:created xsi:type="dcterms:W3CDTF">2015-01-06T23:37:46Z</dcterms:created>
  <dcterms:modified xsi:type="dcterms:W3CDTF">2015-01-07T03:23:55Z</dcterms:modified>
</cp:coreProperties>
</file>