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1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7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6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64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4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1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0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6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6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24FBC-9BD1-400A-B16C-D5D3642AD53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0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24FBC-9BD1-400A-B16C-D5D3642AD53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AF4D-1EB7-4C1F-875A-57E1CDECA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6" t="9600" r="13702" b="5373"/>
          <a:stretch/>
        </p:blipFill>
        <p:spPr>
          <a:xfrm rot="10800000">
            <a:off x="4613370" y="1692166"/>
            <a:ext cx="4532531" cy="360278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98" t="7827" r="4005" b="3710"/>
          <a:stretch/>
        </p:blipFill>
        <p:spPr>
          <a:xfrm rot="10800000">
            <a:off x="-29469" y="1692165"/>
            <a:ext cx="4440636" cy="36027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52839" y="3328989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B pin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7823" y="3632004"/>
            <a:ext cx="117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Cap from B pin to via</a:t>
            </a:r>
          </a:p>
        </p:txBody>
      </p:sp>
      <p:cxnSp>
        <p:nvCxnSpPr>
          <p:cNvPr id="8" name="Straight Arrow Connector 7"/>
          <p:cNvCxnSpPr>
            <a:stCxn id="5" idx="3"/>
          </p:cNvCxnSpPr>
          <p:nvPr/>
        </p:nvCxnSpPr>
        <p:spPr>
          <a:xfrm>
            <a:off x="4206196" y="3482878"/>
            <a:ext cx="1712518" cy="614616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543046" y="4039764"/>
            <a:ext cx="483318" cy="115460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48375" y="3328989"/>
            <a:ext cx="0" cy="4095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700714" y="3328988"/>
            <a:ext cx="3476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700713" y="3328987"/>
            <a:ext cx="0" cy="3077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453065" y="3634095"/>
            <a:ext cx="247649" cy="17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5453063" y="3736182"/>
            <a:ext cx="595312" cy="47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453063" y="3632004"/>
            <a:ext cx="0" cy="1041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244638" y="2751878"/>
            <a:ext cx="2205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B0F0"/>
                </a:solidFill>
              </a:rPr>
              <a:t>These 2 pads will not be connected to the header</a:t>
            </a:r>
            <a:endParaRPr lang="en-US" sz="1400" dirty="0">
              <a:solidFill>
                <a:srgbClr val="00B0F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400979" y="3228400"/>
            <a:ext cx="387079" cy="695894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13603" y="180674"/>
            <a:ext cx="852018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10/9/18 S. </a:t>
            </a:r>
            <a:r>
              <a:rPr lang="en-US" sz="1400" dirty="0" err="1" smtClean="0"/>
              <a:t>Chidzik</a:t>
            </a:r>
            <a:r>
              <a:rPr lang="en-US" sz="1400" dirty="0" smtClean="0"/>
              <a:t>, K</a:t>
            </a:r>
            <a:r>
              <a:rPr lang="en-US" sz="1400" dirty="0"/>
              <a:t>. McDonald   </a:t>
            </a:r>
            <a:endParaRPr lang="en-US" sz="1400" dirty="0" smtClean="0"/>
          </a:p>
          <a:p>
            <a:r>
              <a:rPr lang="en-US" sz="1400" dirty="0" smtClean="0"/>
              <a:t>     </a:t>
            </a:r>
            <a:endParaRPr lang="en-US" sz="1400" dirty="0" smtClean="0"/>
          </a:p>
          <a:p>
            <a:r>
              <a:rPr lang="en-US" sz="1400" dirty="0" smtClean="0"/>
              <a:t>As-built</a:t>
            </a:r>
            <a:r>
              <a:rPr lang="en-US" sz="1400" dirty="0" smtClean="0"/>
              <a:t> </a:t>
            </a:r>
            <a:r>
              <a:rPr lang="en-US" sz="1400" dirty="0"/>
              <a:t>“trench” to isolate the ground pad of an APD, and connect it to the B pin via a cap, as per M. Newcomer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r>
              <a:rPr lang="en-US" sz="1400" dirty="0"/>
              <a:t>D</a:t>
            </a:r>
            <a:r>
              <a:rPr lang="en-US" sz="1400" dirty="0" smtClean="0"/>
              <a:t>one </a:t>
            </a:r>
            <a:r>
              <a:rPr lang="en-US" sz="1400" dirty="0"/>
              <a:t>to two APD pads on one carrier </a:t>
            </a:r>
            <a:r>
              <a:rPr lang="en-US" sz="1400" dirty="0" smtClean="0"/>
              <a:t>board.  Only one of the “trenched par will have an </a:t>
            </a:r>
            <a:r>
              <a:rPr lang="en-US" sz="1400" smtClean="0"/>
              <a:t>APD initially.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6147078" y="4424951"/>
            <a:ext cx="1909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B0F0"/>
                </a:solidFill>
              </a:rPr>
              <a:t> </a:t>
            </a:r>
            <a:r>
              <a:rPr lang="en-US" sz="1400" dirty="0">
                <a:solidFill>
                  <a:srgbClr val="00B0F0"/>
                </a:solidFill>
              </a:rPr>
              <a:t>T</a:t>
            </a:r>
            <a:r>
              <a:rPr lang="en-US" sz="1400" dirty="0" smtClean="0">
                <a:solidFill>
                  <a:srgbClr val="00B0F0"/>
                </a:solidFill>
              </a:rPr>
              <a:t>hese </a:t>
            </a:r>
            <a:r>
              <a:rPr lang="en-US" sz="1400" dirty="0" smtClean="0">
                <a:solidFill>
                  <a:srgbClr val="00B0F0"/>
                </a:solidFill>
              </a:rPr>
              <a:t>3 ground </a:t>
            </a:r>
            <a:r>
              <a:rPr lang="en-US" sz="1400" dirty="0" smtClean="0">
                <a:solidFill>
                  <a:srgbClr val="00B0F0"/>
                </a:solidFill>
              </a:rPr>
              <a:t>pads</a:t>
            </a:r>
          </a:p>
          <a:p>
            <a:r>
              <a:rPr lang="en-US" sz="1400" dirty="0">
                <a:solidFill>
                  <a:srgbClr val="00B0F0"/>
                </a:solidFill>
              </a:rPr>
              <a:t>a</a:t>
            </a:r>
            <a:r>
              <a:rPr lang="en-US" sz="1400" dirty="0" smtClean="0">
                <a:solidFill>
                  <a:srgbClr val="00B0F0"/>
                </a:solidFill>
              </a:rPr>
              <a:t>re isolated</a:t>
            </a:r>
            <a:endParaRPr lang="en-US" sz="1400" dirty="0">
              <a:solidFill>
                <a:srgbClr val="00B0F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6400979" y="4379880"/>
            <a:ext cx="387079" cy="67574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6400980" y="4282347"/>
            <a:ext cx="446063" cy="165107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6400980" y="4117240"/>
            <a:ext cx="446062" cy="330214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4" idx="1"/>
          </p:cNvCxnSpPr>
          <p:nvPr/>
        </p:nvCxnSpPr>
        <p:spPr>
          <a:xfrm flipH="1">
            <a:off x="2943052" y="3668608"/>
            <a:ext cx="760035" cy="753056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703087" y="3514719"/>
            <a:ext cx="5597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F0"/>
                </a:solidFill>
              </a:rPr>
              <a:t>A </a:t>
            </a:r>
            <a:r>
              <a:rPr lang="en-US" sz="1400" dirty="0">
                <a:solidFill>
                  <a:srgbClr val="00B0F0"/>
                </a:solidFill>
              </a:rPr>
              <a:t>pin</a:t>
            </a:r>
          </a:p>
        </p:txBody>
      </p:sp>
      <p:cxnSp>
        <p:nvCxnSpPr>
          <p:cNvPr id="45" name="Straight Arrow Connector 44"/>
          <p:cNvCxnSpPr>
            <a:stCxn id="44" idx="3"/>
          </p:cNvCxnSpPr>
          <p:nvPr/>
        </p:nvCxnSpPr>
        <p:spPr>
          <a:xfrm>
            <a:off x="4262856" y="3668608"/>
            <a:ext cx="1578355" cy="711272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3151658" y="3519816"/>
            <a:ext cx="514256" cy="577678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6087661" y="3248031"/>
            <a:ext cx="700396" cy="721334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723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89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 T. McDonald</dc:creator>
  <cp:lastModifiedBy>Kirk T. McDonald</cp:lastModifiedBy>
  <cp:revision>7</cp:revision>
  <cp:lastPrinted>2018-10-04T21:06:03Z</cp:lastPrinted>
  <dcterms:created xsi:type="dcterms:W3CDTF">2018-10-04T20:52:30Z</dcterms:created>
  <dcterms:modified xsi:type="dcterms:W3CDTF">2018-10-09T20:51:58Z</dcterms:modified>
</cp:coreProperties>
</file>