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 varScale="1">
        <p:scale>
          <a:sx n="91" d="100"/>
          <a:sy n="91" d="100"/>
        </p:scale>
        <p:origin x="7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4FBC-9BD1-400A-B16C-D5D3642AD53E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EAF4D-1EB7-4C1F-875A-57E1CDECA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117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4FBC-9BD1-400A-B16C-D5D3642AD53E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EAF4D-1EB7-4C1F-875A-57E1CDECA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78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4FBC-9BD1-400A-B16C-D5D3642AD53E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EAF4D-1EB7-4C1F-875A-57E1CDECA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261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4FBC-9BD1-400A-B16C-D5D3642AD53E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EAF4D-1EB7-4C1F-875A-57E1CDECA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4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4FBC-9BD1-400A-B16C-D5D3642AD53E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EAF4D-1EB7-4C1F-875A-57E1CDECA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464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4FBC-9BD1-400A-B16C-D5D3642AD53E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EAF4D-1EB7-4C1F-875A-57E1CDECA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947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4FBC-9BD1-400A-B16C-D5D3642AD53E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EAF4D-1EB7-4C1F-875A-57E1CDECA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513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4FBC-9BD1-400A-B16C-D5D3642AD53E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EAF4D-1EB7-4C1F-875A-57E1CDECA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504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4FBC-9BD1-400A-B16C-D5D3642AD53E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EAF4D-1EB7-4C1F-875A-57E1CDECA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860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4FBC-9BD1-400A-B16C-D5D3642AD53E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EAF4D-1EB7-4C1F-875A-57E1CDECA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268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4FBC-9BD1-400A-B16C-D5D3642AD53E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EAF4D-1EB7-4C1F-875A-57E1CDECA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70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24FBC-9BD1-400A-B16C-D5D3642AD53E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EAF4D-1EB7-4C1F-875A-57E1CDECA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53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762125"/>
            <a:ext cx="6858000" cy="33337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52839" y="3328989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 pin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71700" y="3636765"/>
            <a:ext cx="1176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Cap from B pin to via</a:t>
            </a:r>
          </a:p>
        </p:txBody>
      </p:sp>
      <p:cxnSp>
        <p:nvCxnSpPr>
          <p:cNvPr id="8" name="Straight Arrow Connector 7"/>
          <p:cNvCxnSpPr>
            <a:stCxn id="5" idx="3"/>
          </p:cNvCxnSpPr>
          <p:nvPr/>
        </p:nvCxnSpPr>
        <p:spPr>
          <a:xfrm>
            <a:off x="4206196" y="3482878"/>
            <a:ext cx="1228892" cy="20121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114676" y="3636765"/>
            <a:ext cx="233362" cy="14615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048375" y="3328989"/>
            <a:ext cx="0" cy="4095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5700714" y="3328988"/>
            <a:ext cx="34766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700713" y="3328987"/>
            <a:ext cx="0" cy="30777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5453065" y="3634095"/>
            <a:ext cx="247649" cy="17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5453063" y="3736182"/>
            <a:ext cx="595312" cy="476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453063" y="3632004"/>
            <a:ext cx="0" cy="10417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583838" y="2741892"/>
            <a:ext cx="952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Proposed “trench”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5343529" y="3164417"/>
            <a:ext cx="357185" cy="1645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061144" y="359029"/>
            <a:ext cx="70318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10/4/18 K. </a:t>
            </a:r>
            <a:r>
              <a:rPr lang="en-US" sz="1400" dirty="0"/>
              <a:t>McDonald        </a:t>
            </a:r>
            <a:endParaRPr lang="en-US" sz="1400" dirty="0" smtClean="0"/>
          </a:p>
          <a:p>
            <a:r>
              <a:rPr lang="en-US" sz="1400" dirty="0" smtClean="0"/>
              <a:t>Proposed </a:t>
            </a:r>
            <a:r>
              <a:rPr lang="en-US" sz="1400" dirty="0"/>
              <a:t>“trench” to isolate the ground pad of an APD, and connect it to the B pin via a cap, as per M. Newcomer.</a:t>
            </a:r>
          </a:p>
          <a:p>
            <a:r>
              <a:rPr lang="en-US" sz="1400" dirty="0"/>
              <a:t>To be done to two APD pads on one carrier board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453063" y="2558912"/>
            <a:ext cx="19097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Do we need to remove these 3 ground pads?</a:t>
            </a:r>
            <a:endParaRPr lang="en-US" sz="1400" dirty="0"/>
          </a:p>
        </p:txBody>
      </p:sp>
      <p:cxnSp>
        <p:nvCxnSpPr>
          <p:cNvPr id="34" name="Straight Arrow Connector 33"/>
          <p:cNvCxnSpPr/>
          <p:nvPr/>
        </p:nvCxnSpPr>
        <p:spPr>
          <a:xfrm flipH="1">
            <a:off x="5800729" y="3040989"/>
            <a:ext cx="357185" cy="42214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5830375" y="3048191"/>
            <a:ext cx="294200" cy="66164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5841211" y="3040988"/>
            <a:ext cx="305867" cy="51883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44" idx="1"/>
          </p:cNvCxnSpPr>
          <p:nvPr/>
        </p:nvCxnSpPr>
        <p:spPr>
          <a:xfrm flipH="1">
            <a:off x="3402808" y="3082132"/>
            <a:ext cx="557833" cy="40074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960641" y="2928243"/>
            <a:ext cx="5597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 </a:t>
            </a:r>
            <a:r>
              <a:rPr lang="en-US" sz="1400" dirty="0"/>
              <a:t>pin</a:t>
            </a:r>
          </a:p>
        </p:txBody>
      </p:sp>
      <p:cxnSp>
        <p:nvCxnSpPr>
          <p:cNvPr id="45" name="Straight Arrow Connector 44"/>
          <p:cNvCxnSpPr>
            <a:stCxn id="44" idx="3"/>
          </p:cNvCxnSpPr>
          <p:nvPr/>
        </p:nvCxnSpPr>
        <p:spPr>
          <a:xfrm>
            <a:off x="4520410" y="3082132"/>
            <a:ext cx="921819" cy="47234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3638553" y="3635276"/>
            <a:ext cx="195262" cy="15388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3723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69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Princeton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Kirk T. McDonald</dc:creator>
  <cp:lastModifiedBy>Kirk T. McDonald</cp:lastModifiedBy>
  <cp:revision>4</cp:revision>
  <cp:lastPrinted>2018-10-04T21:06:03Z</cp:lastPrinted>
  <dcterms:created xsi:type="dcterms:W3CDTF">2018-10-04T20:52:30Z</dcterms:created>
  <dcterms:modified xsi:type="dcterms:W3CDTF">2018-10-04T21:08:20Z</dcterms:modified>
</cp:coreProperties>
</file>